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2" r:id="rId4"/>
    <p:sldId id="280" r:id="rId5"/>
    <p:sldId id="259" r:id="rId6"/>
    <p:sldId id="260" r:id="rId7"/>
    <p:sldId id="261" r:id="rId8"/>
    <p:sldId id="281" r:id="rId9"/>
    <p:sldId id="263" r:id="rId10"/>
    <p:sldId id="264" r:id="rId11"/>
    <p:sldId id="276" r:id="rId12"/>
    <p:sldId id="277" r:id="rId13"/>
    <p:sldId id="269" r:id="rId14"/>
    <p:sldId id="271" r:id="rId15"/>
    <p:sldId id="272" r:id="rId16"/>
    <p:sldId id="278" r:id="rId17"/>
    <p:sldId id="273" r:id="rId18"/>
    <p:sldId id="265" r:id="rId19"/>
    <p:sldId id="266" r:id="rId20"/>
    <p:sldId id="279"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A52F-8087-4DE4-8F29-8E632AFC6B24}" type="datetimeFigureOut">
              <a:rPr lang="en-IN" smtClean="0"/>
              <a:t>16-06-2018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48E4E-4363-40D1-9771-4DE28B5AC086}" type="slidenum">
              <a:rPr lang="en-IN" smtClean="0"/>
              <a:t>‹#›</a:t>
            </a:fld>
            <a:endParaRPr lang="en-IN"/>
          </a:p>
        </p:txBody>
      </p:sp>
    </p:spTree>
    <p:extLst>
      <p:ext uri="{BB962C8B-B14F-4D97-AF65-F5344CB8AC3E}">
        <p14:creationId xmlns:p14="http://schemas.microsoft.com/office/powerpoint/2010/main" val="307604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9348E4E-4363-40D1-9771-4DE28B5AC086}" type="slidenum">
              <a:rPr lang="en-IN" smtClean="0"/>
              <a:t>13</a:t>
            </a:fld>
            <a:endParaRPr lang="en-IN"/>
          </a:p>
        </p:txBody>
      </p:sp>
    </p:spTree>
    <p:extLst>
      <p:ext uri="{BB962C8B-B14F-4D97-AF65-F5344CB8AC3E}">
        <p14:creationId xmlns:p14="http://schemas.microsoft.com/office/powerpoint/2010/main" val="292689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C54744-40F8-4DC6-9885-29BD3879C569}"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D9A8-AE63-4420-9A45-71084B2D17BA}" type="slidenum">
              <a:rPr lang="en-IN" smtClean="0"/>
              <a:t>‹#›</a:t>
            </a:fld>
            <a:endParaRPr lang="en-IN"/>
          </a:p>
        </p:txBody>
      </p:sp>
    </p:spTree>
    <p:extLst>
      <p:ext uri="{BB962C8B-B14F-4D97-AF65-F5344CB8AC3E}">
        <p14:creationId xmlns:p14="http://schemas.microsoft.com/office/powerpoint/2010/main" val="172288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C54744-40F8-4DC6-9885-29BD3879C569}"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D9A8-AE63-4420-9A45-71084B2D17BA}" type="slidenum">
              <a:rPr lang="en-IN" smtClean="0"/>
              <a:t>‹#›</a:t>
            </a:fld>
            <a:endParaRPr lang="en-IN"/>
          </a:p>
        </p:txBody>
      </p:sp>
    </p:spTree>
    <p:extLst>
      <p:ext uri="{BB962C8B-B14F-4D97-AF65-F5344CB8AC3E}">
        <p14:creationId xmlns:p14="http://schemas.microsoft.com/office/powerpoint/2010/main" val="133451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C54744-40F8-4DC6-9885-29BD3879C569}"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D9A8-AE63-4420-9A45-71084B2D17BA}" type="slidenum">
              <a:rPr lang="en-IN" smtClean="0"/>
              <a:t>‹#›</a:t>
            </a:fld>
            <a:endParaRPr lang="en-IN"/>
          </a:p>
        </p:txBody>
      </p:sp>
    </p:spTree>
    <p:extLst>
      <p:ext uri="{BB962C8B-B14F-4D97-AF65-F5344CB8AC3E}">
        <p14:creationId xmlns:p14="http://schemas.microsoft.com/office/powerpoint/2010/main" val="27366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C54744-40F8-4DC6-9885-29BD3879C569}"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D9A8-AE63-4420-9A45-71084B2D17BA}" type="slidenum">
              <a:rPr lang="en-IN" smtClean="0"/>
              <a:t>‹#›</a:t>
            </a:fld>
            <a:endParaRPr lang="en-IN"/>
          </a:p>
        </p:txBody>
      </p:sp>
    </p:spTree>
    <p:extLst>
      <p:ext uri="{BB962C8B-B14F-4D97-AF65-F5344CB8AC3E}">
        <p14:creationId xmlns:p14="http://schemas.microsoft.com/office/powerpoint/2010/main" val="180217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C54744-40F8-4DC6-9885-29BD3879C569}" type="datetimeFigureOut">
              <a:rPr lang="en-IN" smtClean="0"/>
              <a:t>16-06-2018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D9A8-AE63-4420-9A45-71084B2D17BA}" type="slidenum">
              <a:rPr lang="en-IN" smtClean="0"/>
              <a:t>‹#›</a:t>
            </a:fld>
            <a:endParaRPr lang="en-IN"/>
          </a:p>
        </p:txBody>
      </p:sp>
    </p:spTree>
    <p:extLst>
      <p:ext uri="{BB962C8B-B14F-4D97-AF65-F5344CB8AC3E}">
        <p14:creationId xmlns:p14="http://schemas.microsoft.com/office/powerpoint/2010/main" val="97266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C54744-40F8-4DC6-9885-29BD3879C569}"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D9A8-AE63-4420-9A45-71084B2D17BA}" type="slidenum">
              <a:rPr lang="en-IN" smtClean="0"/>
              <a:t>‹#›</a:t>
            </a:fld>
            <a:endParaRPr lang="en-IN"/>
          </a:p>
        </p:txBody>
      </p:sp>
    </p:spTree>
    <p:extLst>
      <p:ext uri="{BB962C8B-B14F-4D97-AF65-F5344CB8AC3E}">
        <p14:creationId xmlns:p14="http://schemas.microsoft.com/office/powerpoint/2010/main" val="250473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C54744-40F8-4DC6-9885-29BD3879C569}" type="datetimeFigureOut">
              <a:rPr lang="en-IN" smtClean="0"/>
              <a:t>16-06-2018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55D9A8-AE63-4420-9A45-71084B2D17BA}" type="slidenum">
              <a:rPr lang="en-IN" smtClean="0"/>
              <a:t>‹#›</a:t>
            </a:fld>
            <a:endParaRPr lang="en-IN"/>
          </a:p>
        </p:txBody>
      </p:sp>
    </p:spTree>
    <p:extLst>
      <p:ext uri="{BB962C8B-B14F-4D97-AF65-F5344CB8AC3E}">
        <p14:creationId xmlns:p14="http://schemas.microsoft.com/office/powerpoint/2010/main" val="414757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C54744-40F8-4DC6-9885-29BD3879C569}" type="datetimeFigureOut">
              <a:rPr lang="en-IN" smtClean="0"/>
              <a:t>16-06-2018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55D9A8-AE63-4420-9A45-71084B2D17BA}" type="slidenum">
              <a:rPr lang="en-IN" smtClean="0"/>
              <a:t>‹#›</a:t>
            </a:fld>
            <a:endParaRPr lang="en-IN"/>
          </a:p>
        </p:txBody>
      </p:sp>
    </p:spTree>
    <p:extLst>
      <p:ext uri="{BB962C8B-B14F-4D97-AF65-F5344CB8AC3E}">
        <p14:creationId xmlns:p14="http://schemas.microsoft.com/office/powerpoint/2010/main" val="19230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54744-40F8-4DC6-9885-29BD3879C569}" type="datetimeFigureOut">
              <a:rPr lang="en-IN" smtClean="0"/>
              <a:t>16-06-2018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55D9A8-AE63-4420-9A45-71084B2D17BA}" type="slidenum">
              <a:rPr lang="en-IN" smtClean="0"/>
              <a:t>‹#›</a:t>
            </a:fld>
            <a:endParaRPr lang="en-IN"/>
          </a:p>
        </p:txBody>
      </p:sp>
    </p:spTree>
    <p:extLst>
      <p:ext uri="{BB962C8B-B14F-4D97-AF65-F5344CB8AC3E}">
        <p14:creationId xmlns:p14="http://schemas.microsoft.com/office/powerpoint/2010/main" val="329773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C54744-40F8-4DC6-9885-29BD3879C569}"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D9A8-AE63-4420-9A45-71084B2D17BA}" type="slidenum">
              <a:rPr lang="en-IN" smtClean="0"/>
              <a:t>‹#›</a:t>
            </a:fld>
            <a:endParaRPr lang="en-IN"/>
          </a:p>
        </p:txBody>
      </p:sp>
    </p:spTree>
    <p:extLst>
      <p:ext uri="{BB962C8B-B14F-4D97-AF65-F5344CB8AC3E}">
        <p14:creationId xmlns:p14="http://schemas.microsoft.com/office/powerpoint/2010/main" val="414186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C54744-40F8-4DC6-9885-29BD3879C569}" type="datetimeFigureOut">
              <a:rPr lang="en-IN" smtClean="0"/>
              <a:t>16-06-2018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D9A8-AE63-4420-9A45-71084B2D17BA}" type="slidenum">
              <a:rPr lang="en-IN" smtClean="0"/>
              <a:t>‹#›</a:t>
            </a:fld>
            <a:endParaRPr lang="en-IN"/>
          </a:p>
        </p:txBody>
      </p:sp>
    </p:spTree>
    <p:extLst>
      <p:ext uri="{BB962C8B-B14F-4D97-AF65-F5344CB8AC3E}">
        <p14:creationId xmlns:p14="http://schemas.microsoft.com/office/powerpoint/2010/main" val="359719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54744-40F8-4DC6-9885-29BD3879C569}" type="datetimeFigureOut">
              <a:rPr lang="en-IN" smtClean="0"/>
              <a:t>16-06-2018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5D9A8-AE63-4420-9A45-71084B2D17BA}" type="slidenum">
              <a:rPr lang="en-IN" smtClean="0"/>
              <a:t>‹#›</a:t>
            </a:fld>
            <a:endParaRPr lang="en-IN"/>
          </a:p>
        </p:txBody>
      </p:sp>
    </p:spTree>
    <p:extLst>
      <p:ext uri="{BB962C8B-B14F-4D97-AF65-F5344CB8AC3E}">
        <p14:creationId xmlns:p14="http://schemas.microsoft.com/office/powerpoint/2010/main" val="803428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GRONIGMA/DATABASE1/blob/master/Price%20Hike%20Factor.rar" TargetMode="External"/><Relationship Id="rId2" Type="http://schemas.openxmlformats.org/officeDocument/2006/relationships/hyperlink" Target="https://github.com/AGRONIGMA/database/blob/master/crop_production.cs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parsinghal.azurewebsites.net/agronigma.html" TargetMode="External"/><Relationship Id="rId7" Type="http://schemas.openxmlformats.org/officeDocument/2006/relationships/hyperlink" Target="https://github.com/AGRONIGMA/AGRONIGMA/blob/master/crops.pdf" TargetMode="External"/><Relationship Id="rId2" Type="http://schemas.openxmlformats.org/officeDocument/2006/relationships/hyperlink" Target="http://agronigma.godaddysites.com/" TargetMode="External"/><Relationship Id="rId1" Type="http://schemas.openxmlformats.org/officeDocument/2006/relationships/slideLayout" Target="../slideLayouts/slideLayout2.xml"/><Relationship Id="rId6" Type="http://schemas.openxmlformats.org/officeDocument/2006/relationships/hyperlink" Target="http://market.todaypricerates.com/" TargetMode="External"/><Relationship Id="rId5" Type="http://schemas.openxmlformats.org/officeDocument/2006/relationships/hyperlink" Target="https://agrohike.azurewebsites.net/Default.aspx" TargetMode="External"/><Relationship Id="rId4" Type="http://schemas.openxmlformats.org/officeDocument/2006/relationships/hyperlink" Target="https://agroproduce.azurewebsites.net/Default.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AGRONIGMA</a:t>
            </a:r>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4"/>
            <a:ext cx="12192000" cy="6854026"/>
          </a:xfrm>
          <a:prstGeom prst="rect">
            <a:avLst/>
          </a:prstGeom>
        </p:spPr>
      </p:pic>
      <p:sp>
        <p:nvSpPr>
          <p:cNvPr id="5" name="TextBox 4"/>
          <p:cNvSpPr txBox="1"/>
          <p:nvPr/>
        </p:nvSpPr>
        <p:spPr>
          <a:xfrm>
            <a:off x="1876926" y="245458"/>
            <a:ext cx="8248850" cy="1569660"/>
          </a:xfrm>
          <a:prstGeom prst="rect">
            <a:avLst/>
          </a:prstGeom>
          <a:noFill/>
        </p:spPr>
        <p:txBody>
          <a:bodyPr wrap="square" rtlCol="0">
            <a:spAutoFit/>
          </a:bodyPr>
          <a:lstStyle/>
          <a:p>
            <a:pPr algn="ctr"/>
            <a:r>
              <a:rPr lang="en-IN" sz="9600" dirty="0" smtClean="0">
                <a:latin typeface="Algerian" panose="04020705040A02060702" pitchFamily="82" charset="0"/>
              </a:rPr>
              <a:t>AGRONIGMA</a:t>
            </a:r>
            <a:endParaRPr lang="en-IN" sz="9600" dirty="0">
              <a:latin typeface="Algerian" panose="04020705040A02060702" pitchFamily="82" charset="0"/>
            </a:endParaRPr>
          </a:p>
        </p:txBody>
      </p:sp>
    </p:spTree>
    <p:extLst>
      <p:ext uri="{BB962C8B-B14F-4D97-AF65-F5344CB8AC3E}">
        <p14:creationId xmlns:p14="http://schemas.microsoft.com/office/powerpoint/2010/main" val="1405300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AGROPRODUCTION</a:t>
            </a:r>
            <a:r>
              <a:rPr lang="en-IN" dirty="0"/>
              <a:t/>
            </a:r>
            <a:br>
              <a:rPr lang="en-IN" dirty="0"/>
            </a:br>
            <a:r>
              <a:rPr lang="en-IN" dirty="0" smtClean="0"/>
              <a:t/>
            </a:r>
            <a:br>
              <a:rPr lang="en-IN" dirty="0" smtClean="0"/>
            </a:br>
            <a:r>
              <a:rPr lang="en-IN" dirty="0" smtClean="0"/>
              <a:t/>
            </a:r>
            <a:br>
              <a:rPr lang="en-IN" dirty="0" smtClean="0"/>
            </a:br>
            <a:r>
              <a:rPr lang="en-IN" sz="6000" dirty="0" err="1" smtClean="0">
                <a:latin typeface="Algerian" panose="04020705040A02060702" pitchFamily="82" charset="0"/>
              </a:rPr>
              <a:t>AGROPRODUCTION</a:t>
            </a:r>
            <a:r>
              <a:rPr lang="en-IN" sz="6000" dirty="0" smtClean="0">
                <a:latin typeface="Algerian" panose="04020705040A02060702" pitchFamily="82" charset="0"/>
              </a:rPr>
              <a:t> &amp; AGROHIKE</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smtClean="0"/>
              <a:t>DATABASES OF AGROPRODUCTION</a:t>
            </a:r>
          </a:p>
          <a:p>
            <a:pPr marL="0" indent="0">
              <a:buNone/>
            </a:pPr>
            <a:r>
              <a:rPr lang="en-IN" dirty="0">
                <a:hlinkClick r:id="rId2"/>
              </a:rPr>
              <a:t>https://</a:t>
            </a:r>
            <a:r>
              <a:rPr lang="en-IN" dirty="0" smtClean="0">
                <a:hlinkClick r:id="rId2"/>
              </a:rPr>
              <a:t>github.com/AGRONIGMA/database/blob/master/crop_production.csv</a:t>
            </a:r>
            <a:endParaRPr lang="en-IN" dirty="0" smtClean="0"/>
          </a:p>
          <a:p>
            <a:r>
              <a:rPr lang="en-IN" dirty="0" smtClean="0"/>
              <a:t>DATABASES OF AGROHIKE</a:t>
            </a:r>
          </a:p>
          <a:p>
            <a:pPr marL="0" indent="0">
              <a:buNone/>
            </a:pPr>
            <a:r>
              <a:rPr lang="en-IN" dirty="0">
                <a:hlinkClick r:id="rId3"/>
              </a:rPr>
              <a:t>https://</a:t>
            </a:r>
            <a:r>
              <a:rPr lang="en-IN" dirty="0" smtClean="0">
                <a:hlinkClick r:id="rId3"/>
              </a:rPr>
              <a:t>github.com/AGRONIGMA/DATABASE1/blob/master/Price%20Hike%20Factor.rar</a:t>
            </a:r>
            <a:endParaRPr lang="en-IN" dirty="0" smtClean="0"/>
          </a:p>
          <a:p>
            <a:pPr marL="0" indent="0">
              <a:buNone/>
            </a:pPr>
            <a:endParaRPr lang="en-IN" dirty="0"/>
          </a:p>
        </p:txBody>
      </p:sp>
    </p:spTree>
    <p:extLst>
      <p:ext uri="{BB962C8B-B14F-4D97-AF65-F5344CB8AC3E}">
        <p14:creationId xmlns:p14="http://schemas.microsoft.com/office/powerpoint/2010/main" val="369047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4119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0027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99456"/>
          </a:xfrm>
        </p:spPr>
        <p:txBody>
          <a:bodyPr>
            <a:normAutofit/>
          </a:bodyPr>
          <a:lstStyle/>
          <a:p>
            <a:r>
              <a:rPr lang="en-IN" sz="8000" dirty="0" smtClean="0">
                <a:latin typeface="Algerian" panose="04020705040A02060702" pitchFamily="82" charset="0"/>
              </a:rPr>
              <a:t>AGROPRODUCTION</a:t>
            </a:r>
            <a:endParaRPr lang="en-IN" sz="8000" dirty="0">
              <a:latin typeface="Algerian" panose="04020705040A02060702" pitchFamily="82" charset="0"/>
            </a:endParaRPr>
          </a:p>
        </p:txBody>
      </p:sp>
      <p:sp>
        <p:nvSpPr>
          <p:cNvPr id="3" name="Subtitle 2"/>
          <p:cNvSpPr>
            <a:spLocks noGrp="1"/>
          </p:cNvSpPr>
          <p:nvPr>
            <p:ph type="subTitle" idx="1"/>
          </p:nvPr>
        </p:nvSpPr>
        <p:spPr/>
        <p:txBody>
          <a:bodyPr>
            <a:normAutofit/>
          </a:bodyPr>
          <a:lstStyle/>
          <a:p>
            <a:r>
              <a:rPr lang="en-IN" sz="4400" dirty="0" smtClean="0">
                <a:latin typeface="Algerian" panose="04020705040A02060702" pitchFamily="82" charset="0"/>
              </a:rPr>
              <a:t>TRAINING OF MODEL AND </a:t>
            </a:r>
            <a:r>
              <a:rPr lang="en-IN" sz="4400" dirty="0" err="1" smtClean="0">
                <a:latin typeface="Algerian" panose="04020705040A02060702" pitchFamily="82" charset="0"/>
              </a:rPr>
              <a:t>PREDICTIon</a:t>
            </a:r>
            <a:r>
              <a:rPr lang="en-IN" sz="4400" dirty="0" smtClean="0">
                <a:latin typeface="Algerian" panose="04020705040A02060702" pitchFamily="82" charset="0"/>
              </a:rPr>
              <a:t> OF MODEL</a:t>
            </a:r>
            <a:endParaRPr lang="en-IN" sz="4400" dirty="0">
              <a:latin typeface="Algerian" panose="04020705040A02060702" pitchFamily="82" charset="0"/>
            </a:endParaRPr>
          </a:p>
        </p:txBody>
      </p:sp>
    </p:spTree>
    <p:extLst>
      <p:ext uri="{BB962C8B-B14F-4D97-AF65-F5344CB8AC3E}">
        <p14:creationId xmlns:p14="http://schemas.microsoft.com/office/powerpoint/2010/main" val="920428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15809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01769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70252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64702"/>
          </a:xfrm>
        </p:spPr>
        <p:txBody>
          <a:bodyPr>
            <a:noAutofit/>
          </a:bodyPr>
          <a:lstStyle/>
          <a:p>
            <a:r>
              <a:rPr lang="en-IN" sz="8000" dirty="0" smtClean="0">
                <a:latin typeface="Algerian" panose="04020705040A02060702" pitchFamily="82" charset="0"/>
              </a:rPr>
              <a:t>AGROHIKE</a:t>
            </a:r>
            <a:endParaRPr lang="en-IN" sz="8000" dirty="0">
              <a:latin typeface="Algerian" panose="04020705040A02060702" pitchFamily="82" charset="0"/>
            </a:endParaRPr>
          </a:p>
        </p:txBody>
      </p:sp>
      <p:sp>
        <p:nvSpPr>
          <p:cNvPr id="3" name="Subtitle 2"/>
          <p:cNvSpPr>
            <a:spLocks noGrp="1"/>
          </p:cNvSpPr>
          <p:nvPr>
            <p:ph type="subTitle" idx="1"/>
          </p:nvPr>
        </p:nvSpPr>
        <p:spPr>
          <a:xfrm>
            <a:off x="1552875" y="3602038"/>
            <a:ext cx="9144000" cy="1655762"/>
          </a:xfrm>
        </p:spPr>
        <p:txBody>
          <a:bodyPr>
            <a:normAutofit/>
          </a:bodyPr>
          <a:lstStyle/>
          <a:p>
            <a:r>
              <a:rPr lang="en-IN" sz="4400" dirty="0" smtClean="0">
                <a:latin typeface="Algerian" panose="04020705040A02060702" pitchFamily="82" charset="0"/>
              </a:rPr>
              <a:t>TRAINING OF MODEL </a:t>
            </a:r>
            <a:r>
              <a:rPr lang="en-IN" sz="4400" dirty="0">
                <a:latin typeface="Algerian" panose="04020705040A02060702" pitchFamily="82" charset="0"/>
              </a:rPr>
              <a:t>AND </a:t>
            </a:r>
            <a:r>
              <a:rPr lang="en-IN" sz="4400" dirty="0" smtClean="0">
                <a:latin typeface="Algerian" panose="04020705040A02060702" pitchFamily="82" charset="0"/>
              </a:rPr>
              <a:t>Prediction </a:t>
            </a:r>
            <a:r>
              <a:rPr lang="en-IN" sz="4400" dirty="0">
                <a:latin typeface="Algerian" panose="04020705040A02060702" pitchFamily="82" charset="0"/>
              </a:rPr>
              <a:t>OF MODEL</a:t>
            </a:r>
          </a:p>
        </p:txBody>
      </p:sp>
    </p:spTree>
    <p:extLst>
      <p:ext uri="{BB962C8B-B14F-4D97-AF65-F5344CB8AC3E}">
        <p14:creationId xmlns:p14="http://schemas.microsoft.com/office/powerpoint/2010/main" val="1608453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73204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01020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7200" dirty="0" smtClean="0">
                <a:latin typeface="Algerian" panose="04020705040A02060702" pitchFamily="82" charset="0"/>
              </a:rPr>
              <a:t>WHY ‘AGRONIGMA’…?</a:t>
            </a:r>
            <a:endParaRPr lang="en-IN" sz="7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0578" y="1761565"/>
            <a:ext cx="3686176" cy="4157972"/>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584" y="1690688"/>
            <a:ext cx="3570972" cy="4157972"/>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15436"/>
          <a:stretch/>
        </p:blipFill>
        <p:spPr>
          <a:xfrm>
            <a:off x="4981074" y="2680531"/>
            <a:ext cx="2358190" cy="2320040"/>
          </a:xfrm>
          <a:prstGeom prst="rect">
            <a:avLst/>
          </a:prstGeom>
        </p:spPr>
      </p:pic>
      <p:sp>
        <p:nvSpPr>
          <p:cNvPr id="10" name="TextBox 9"/>
          <p:cNvSpPr txBox="1"/>
          <p:nvPr/>
        </p:nvSpPr>
        <p:spPr>
          <a:xfrm>
            <a:off x="1934978" y="6169794"/>
            <a:ext cx="1635995" cy="369332"/>
          </a:xfrm>
          <a:prstGeom prst="rect">
            <a:avLst/>
          </a:prstGeom>
          <a:noFill/>
        </p:spPr>
        <p:txBody>
          <a:bodyPr wrap="square" rtlCol="0">
            <a:spAutoFit/>
          </a:bodyPr>
          <a:lstStyle/>
          <a:p>
            <a:r>
              <a:rPr lang="en-IN" dirty="0" smtClean="0"/>
              <a:t>AGRICULTURE</a:t>
            </a:r>
            <a:endParaRPr lang="en-IN" dirty="0"/>
          </a:p>
        </p:txBody>
      </p:sp>
      <p:sp>
        <p:nvSpPr>
          <p:cNvPr id="11" name="TextBox 10"/>
          <p:cNvSpPr txBox="1"/>
          <p:nvPr/>
        </p:nvSpPr>
        <p:spPr>
          <a:xfrm>
            <a:off x="8075596" y="6169794"/>
            <a:ext cx="2069431" cy="369332"/>
          </a:xfrm>
          <a:prstGeom prst="rect">
            <a:avLst/>
          </a:prstGeom>
          <a:noFill/>
        </p:spPr>
        <p:txBody>
          <a:bodyPr wrap="square" rtlCol="0">
            <a:spAutoFit/>
          </a:bodyPr>
          <a:lstStyle/>
          <a:p>
            <a:pPr algn="ctr"/>
            <a:r>
              <a:rPr lang="en-IN" dirty="0" smtClean="0"/>
              <a:t>ENIGMA</a:t>
            </a:r>
            <a:endParaRPr lang="en-IN" dirty="0"/>
          </a:p>
        </p:txBody>
      </p:sp>
    </p:spTree>
    <p:extLst>
      <p:ext uri="{BB962C8B-B14F-4D97-AF65-F5344CB8AC3E}">
        <p14:creationId xmlns:p14="http://schemas.microsoft.com/office/powerpoint/2010/main" val="355173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673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284980"/>
          </a:xfrm>
        </p:spPr>
        <p:txBody>
          <a:bodyPr>
            <a:normAutofit/>
          </a:bodyPr>
          <a:lstStyle/>
          <a:p>
            <a:r>
              <a:rPr lang="en-IN" sz="8000" dirty="0" smtClean="0">
                <a:latin typeface="Algerian" panose="04020705040A02060702" pitchFamily="82" charset="0"/>
              </a:rPr>
              <a:t>AGRODETAILS</a:t>
            </a:r>
            <a:endParaRPr lang="en-IN" sz="8000" dirty="0">
              <a:latin typeface="Algerian" panose="04020705040A02060702" pitchFamily="82" charset="0"/>
            </a:endParaRP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9872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52894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800" dirty="0" smtClean="0">
                <a:latin typeface="Algerian" panose="04020705040A02060702" pitchFamily="82" charset="0"/>
              </a:rPr>
              <a:t>INSPIRATION TO MAKE AGRONIGMA</a:t>
            </a:r>
            <a:endParaRPr lang="en-IN" sz="4800" dirty="0">
              <a:latin typeface="Algerian" panose="04020705040A02060702" pitchFamily="82" charset="0"/>
            </a:endParaRPr>
          </a:p>
        </p:txBody>
      </p:sp>
      <p:sp>
        <p:nvSpPr>
          <p:cNvPr id="3" name="Content Placeholder 2"/>
          <p:cNvSpPr>
            <a:spLocks noGrp="1"/>
          </p:cNvSpPr>
          <p:nvPr>
            <p:ph idx="1"/>
          </p:nvPr>
        </p:nvSpPr>
        <p:spPr/>
        <p:txBody>
          <a:bodyPr/>
          <a:lstStyle/>
          <a:p>
            <a:r>
              <a:rPr lang="en-IN" dirty="0" smtClean="0"/>
              <a:t>Since INDIA has an agricultural based economy so there are more number of farmers in the country. So, to serve a large group of people we have designed the AGRONIGMA application. INDIA has a large agriculture land but it uses MACHINE LEARNING to a very less extent in India, till date farmers are not aware about the correct selling price for the crops they have grown. They get no profit for the hike in prices due to climatic variation. They do not have any idea regarding the current prices of the goods the sell. </a:t>
            </a:r>
            <a:endParaRPr lang="en-IN" dirty="0"/>
          </a:p>
        </p:txBody>
      </p:sp>
    </p:spTree>
    <p:extLst>
      <p:ext uri="{BB962C8B-B14F-4D97-AF65-F5344CB8AC3E}">
        <p14:creationId xmlns:p14="http://schemas.microsoft.com/office/powerpoint/2010/main" val="337602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78" b="12920"/>
          <a:stretch/>
        </p:blipFill>
        <p:spPr>
          <a:xfrm>
            <a:off x="606391" y="519764"/>
            <a:ext cx="11117179" cy="589066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2401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7200" dirty="0" smtClean="0">
                <a:latin typeface="Algerian" panose="04020705040A02060702" pitchFamily="82" charset="0"/>
              </a:rPr>
              <a:t>WHAT IS AGRONIGMA….?</a:t>
            </a:r>
            <a:endParaRPr lang="en-IN" sz="7200" dirty="0">
              <a:latin typeface="Algerian" panose="04020705040A02060702" pitchFamily="82" charset="0"/>
            </a:endParaRPr>
          </a:p>
        </p:txBody>
      </p:sp>
      <p:sp>
        <p:nvSpPr>
          <p:cNvPr id="3" name="Content Placeholder 2"/>
          <p:cNvSpPr>
            <a:spLocks noGrp="1"/>
          </p:cNvSpPr>
          <p:nvPr>
            <p:ph idx="1"/>
          </p:nvPr>
        </p:nvSpPr>
        <p:spPr/>
        <p:txBody>
          <a:bodyPr/>
          <a:lstStyle/>
          <a:p>
            <a:r>
              <a:rPr lang="en-IN" dirty="0" smtClean="0"/>
              <a:t>AGRONIGMA is an application for the betterment of the farmers. As we know that INDIA is an Agriculture country, so our application is for helping the farmers to get their rights.</a:t>
            </a:r>
          </a:p>
          <a:p>
            <a:r>
              <a:rPr lang="en-IN" dirty="0" smtClean="0"/>
              <a:t>AGRONIGMA predicts the growth of crops per year.</a:t>
            </a:r>
          </a:p>
          <a:p>
            <a:r>
              <a:rPr lang="en-IN" dirty="0" smtClean="0"/>
              <a:t>AGRONIGMA predicts the hike in prices according to the climatic conditions.</a:t>
            </a:r>
          </a:p>
          <a:p>
            <a:r>
              <a:rPr lang="en-IN" dirty="0" smtClean="0"/>
              <a:t>AGRONIGMA gives details about the types of crops.</a:t>
            </a:r>
          </a:p>
          <a:p>
            <a:r>
              <a:rPr lang="en-IN" dirty="0" smtClean="0"/>
              <a:t>AGRONIGMA gives the Current Prices of crops.</a:t>
            </a:r>
            <a:endParaRPr lang="en-IN" dirty="0"/>
          </a:p>
        </p:txBody>
      </p:sp>
    </p:spTree>
    <p:extLst>
      <p:ext uri="{BB962C8B-B14F-4D97-AF65-F5344CB8AC3E}">
        <p14:creationId xmlns:p14="http://schemas.microsoft.com/office/powerpoint/2010/main" val="32795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6000" dirty="0" smtClean="0">
                <a:latin typeface="Algerian" panose="04020705040A02060702" pitchFamily="82" charset="0"/>
              </a:rPr>
              <a:t>What can AGRONIGMA do….?</a:t>
            </a:r>
            <a:endParaRPr lang="en-IN" sz="60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IN" dirty="0" smtClean="0"/>
              <a:t>AGRONIGMA predicts the growth of crops per year on the basis of the dataset that contains data for the growth of crops per year for pervious years for all the states and union territories of INDIA.</a:t>
            </a:r>
          </a:p>
          <a:p>
            <a:pPr marL="0" indent="0">
              <a:buNone/>
            </a:pPr>
            <a:endParaRPr lang="en-IN" dirty="0" smtClean="0"/>
          </a:p>
          <a:p>
            <a:r>
              <a:rPr lang="en-IN" dirty="0" smtClean="0"/>
              <a:t>AGRONIGMA predicts the hike in prices according to the temperature, humidity, pressure, sea- level and other climatic conditions.</a:t>
            </a:r>
          </a:p>
          <a:p>
            <a:pPr marL="0" indent="0">
              <a:buNone/>
            </a:pPr>
            <a:endParaRPr lang="en-IN" dirty="0" smtClean="0"/>
          </a:p>
          <a:p>
            <a:r>
              <a:rPr lang="en-IN" dirty="0" smtClean="0"/>
              <a:t>AGRONIGMA gives details about the types of crops. It tells about the details of the crop grown in different parts of INDIA and the season in which they grow and are harvested.</a:t>
            </a:r>
          </a:p>
          <a:p>
            <a:pPr marL="0" indent="0">
              <a:buNone/>
            </a:pPr>
            <a:endParaRPr lang="en-IN" dirty="0" smtClean="0"/>
          </a:p>
        </p:txBody>
      </p:sp>
    </p:spTree>
    <p:extLst>
      <p:ext uri="{BB962C8B-B14F-4D97-AF65-F5344CB8AC3E}">
        <p14:creationId xmlns:p14="http://schemas.microsoft.com/office/powerpoint/2010/main" val="342219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AGRONIGMA gives the Current Prices of crops by providing you a link to link to the Indian Food Mandi with the help of the website TodayPriceRates. Just select the state and city and we can get the rates to the vegetables.</a:t>
            </a:r>
          </a:p>
        </p:txBody>
      </p:sp>
    </p:spTree>
    <p:extLst>
      <p:ext uri="{BB962C8B-B14F-4D97-AF65-F5344CB8AC3E}">
        <p14:creationId xmlns:p14="http://schemas.microsoft.com/office/powerpoint/2010/main" val="351757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1" y="196251"/>
            <a:ext cx="11819822" cy="644518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948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smtClean="0">
                <a:latin typeface="Algerian" panose="04020705040A02060702" pitchFamily="82" charset="0"/>
              </a:rPr>
              <a:t>LINKS TO AGRONIGMA…</a:t>
            </a:r>
            <a:endParaRPr lang="en-IN" sz="6000"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pPr marL="0" indent="0">
              <a:buNone/>
            </a:pPr>
            <a:endParaRPr lang="en-IN" dirty="0" smtClean="0">
              <a:hlinkClick r:id="rId2"/>
            </a:endParaRPr>
          </a:p>
          <a:p>
            <a:r>
              <a:rPr lang="en-IN" dirty="0" smtClean="0"/>
              <a:t>Website link:</a:t>
            </a:r>
          </a:p>
          <a:p>
            <a:pPr marL="0" indent="0">
              <a:buNone/>
            </a:pPr>
            <a:r>
              <a:rPr lang="en-IN" dirty="0" smtClean="0">
                <a:hlinkClick r:id="rId2"/>
              </a:rPr>
              <a:t>http</a:t>
            </a:r>
            <a:r>
              <a:rPr lang="en-IN" dirty="0">
                <a:hlinkClick r:id="rId2"/>
              </a:rPr>
              <a:t>://agronigma.godaddysites.com</a:t>
            </a:r>
            <a:r>
              <a:rPr lang="en-IN" dirty="0" smtClean="0">
                <a:hlinkClick r:id="rId2"/>
              </a:rPr>
              <a:t>/</a:t>
            </a:r>
            <a:endParaRPr lang="en-IN" dirty="0" smtClean="0"/>
          </a:p>
          <a:p>
            <a:pPr marL="0" indent="0">
              <a:buNone/>
            </a:pPr>
            <a:r>
              <a:rPr lang="en-IN" dirty="0">
                <a:hlinkClick r:id="rId3"/>
              </a:rPr>
              <a:t>https://</a:t>
            </a:r>
            <a:r>
              <a:rPr lang="en-IN" dirty="0" smtClean="0">
                <a:hlinkClick r:id="rId3"/>
              </a:rPr>
              <a:t>aparsinghal.azurewebsites.net/agronigma.html</a:t>
            </a:r>
            <a:r>
              <a:rPr lang="en-IN" dirty="0" smtClean="0"/>
              <a:t> </a:t>
            </a:r>
          </a:p>
          <a:p>
            <a:r>
              <a:rPr lang="en-IN" dirty="0" smtClean="0"/>
              <a:t>Production Prediction Model link:</a:t>
            </a:r>
          </a:p>
          <a:p>
            <a:pPr marL="0" indent="0">
              <a:buNone/>
            </a:pPr>
            <a:r>
              <a:rPr lang="en-IN" dirty="0" smtClean="0"/>
              <a:t> </a:t>
            </a:r>
            <a:r>
              <a:rPr lang="en-IN" dirty="0" smtClean="0">
                <a:hlinkClick r:id="rId4"/>
              </a:rPr>
              <a:t>https</a:t>
            </a:r>
            <a:r>
              <a:rPr lang="en-IN" dirty="0">
                <a:hlinkClick r:id="rId4"/>
              </a:rPr>
              <a:t>://</a:t>
            </a:r>
            <a:r>
              <a:rPr lang="en-IN" dirty="0" smtClean="0">
                <a:hlinkClick r:id="rId4"/>
              </a:rPr>
              <a:t>agroproduce.azurewebsites.net/Default.aspx</a:t>
            </a:r>
            <a:endParaRPr lang="en-IN" dirty="0" smtClean="0"/>
          </a:p>
          <a:p>
            <a:r>
              <a:rPr lang="en-IN" dirty="0" smtClean="0"/>
              <a:t>Hike prediction model link:</a:t>
            </a:r>
          </a:p>
          <a:p>
            <a:pPr marL="0" indent="0">
              <a:buNone/>
            </a:pPr>
            <a:r>
              <a:rPr lang="en-IN" dirty="0" smtClean="0">
                <a:hlinkClick r:id="rId5"/>
              </a:rPr>
              <a:t>https</a:t>
            </a:r>
            <a:r>
              <a:rPr lang="en-IN" dirty="0">
                <a:hlinkClick r:id="rId5"/>
              </a:rPr>
              <a:t>://</a:t>
            </a:r>
            <a:r>
              <a:rPr lang="en-IN" dirty="0" smtClean="0">
                <a:hlinkClick r:id="rId5"/>
              </a:rPr>
              <a:t>agrohike.azurewebsites.net/Default.aspx</a:t>
            </a:r>
            <a:endParaRPr lang="en-IN" dirty="0" smtClean="0"/>
          </a:p>
          <a:p>
            <a:r>
              <a:rPr lang="en-IN" dirty="0" smtClean="0"/>
              <a:t>Current market price (FOOD MANDI)</a:t>
            </a:r>
          </a:p>
          <a:p>
            <a:pPr marL="0" indent="0">
              <a:buNone/>
            </a:pPr>
            <a:r>
              <a:rPr lang="en-IN" dirty="0">
                <a:hlinkClick r:id="rId6"/>
              </a:rPr>
              <a:t>http://market.todaypricerates.com</a:t>
            </a:r>
            <a:r>
              <a:rPr lang="en-IN" dirty="0" smtClean="0">
                <a:hlinkClick r:id="rId6"/>
              </a:rPr>
              <a:t>/</a:t>
            </a:r>
            <a:endParaRPr lang="en-IN" dirty="0" smtClean="0"/>
          </a:p>
          <a:p>
            <a:r>
              <a:rPr lang="en-IN" dirty="0" smtClean="0"/>
              <a:t>Information about crops</a:t>
            </a:r>
          </a:p>
          <a:p>
            <a:pPr marL="0" indent="0">
              <a:buNone/>
            </a:pPr>
            <a:r>
              <a:rPr lang="en-IN" dirty="0">
                <a:hlinkClick r:id="rId7"/>
              </a:rPr>
              <a:t>https://</a:t>
            </a:r>
            <a:r>
              <a:rPr lang="en-IN" dirty="0" smtClean="0">
                <a:hlinkClick r:id="rId7"/>
              </a:rPr>
              <a:t>github.com/AGRONIGMA/AGRONIGMA/blob/master/crops.pdf</a:t>
            </a:r>
            <a:endParaRPr lang="en-IN" dirty="0" smtClean="0"/>
          </a:p>
          <a:p>
            <a:pPr marL="0" indent="0">
              <a:buNone/>
            </a:pPr>
            <a:endParaRPr lang="en-IN" dirty="0"/>
          </a:p>
          <a:p>
            <a:endParaRPr lang="en-IN" dirty="0" smtClean="0"/>
          </a:p>
          <a:p>
            <a:endParaRPr lang="en-IN" dirty="0"/>
          </a:p>
          <a:p>
            <a:endParaRPr lang="en-IN" dirty="0"/>
          </a:p>
          <a:p>
            <a:pPr marL="0" indent="0">
              <a:buNone/>
            </a:pPr>
            <a:endParaRPr lang="en-IN" dirty="0" smtClean="0"/>
          </a:p>
          <a:p>
            <a:endParaRPr lang="en-IN" dirty="0"/>
          </a:p>
        </p:txBody>
      </p:sp>
    </p:spTree>
    <p:extLst>
      <p:ext uri="{BB962C8B-B14F-4D97-AF65-F5344CB8AC3E}">
        <p14:creationId xmlns:p14="http://schemas.microsoft.com/office/powerpoint/2010/main" val="1178696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TotalTime>
  <Words>409</Words>
  <Application>Microsoft Office PowerPoint</Application>
  <PresentationFormat>Widescreen</PresentationFormat>
  <Paragraphs>48</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Algerian</vt:lpstr>
      <vt:lpstr>Arial</vt:lpstr>
      <vt:lpstr>Calibri</vt:lpstr>
      <vt:lpstr>Calibri Light</vt:lpstr>
      <vt:lpstr>Office Theme</vt:lpstr>
      <vt:lpstr>AGRONIGMA</vt:lpstr>
      <vt:lpstr>WHY ‘AGRONIGMA’…?</vt:lpstr>
      <vt:lpstr>INSPIRATION TO MAKE AGRONIGMA</vt:lpstr>
      <vt:lpstr>PowerPoint Presentation</vt:lpstr>
      <vt:lpstr>WHAT IS AGRONIGMA….?</vt:lpstr>
      <vt:lpstr>What can AGRONIGMA do….?</vt:lpstr>
      <vt:lpstr>PowerPoint Presentation</vt:lpstr>
      <vt:lpstr>PowerPoint Presentation</vt:lpstr>
      <vt:lpstr>LINKS TO AGRONIGMA…</vt:lpstr>
      <vt:lpstr>AGROPRODUCTION   AGROPRODUCTION &amp; AGROHIKE  </vt:lpstr>
      <vt:lpstr>PowerPoint Presentation</vt:lpstr>
      <vt:lpstr>PowerPoint Presentation</vt:lpstr>
      <vt:lpstr>AGROPRODUCTION</vt:lpstr>
      <vt:lpstr>PowerPoint Presentation</vt:lpstr>
      <vt:lpstr>PowerPoint Presentation</vt:lpstr>
      <vt:lpstr>PowerPoint Presentation</vt:lpstr>
      <vt:lpstr>AGROHIKE</vt:lpstr>
      <vt:lpstr>PowerPoint Presentation</vt:lpstr>
      <vt:lpstr>PowerPoint Presentation</vt:lpstr>
      <vt:lpstr>PowerPoint Presentation</vt:lpstr>
      <vt:lpstr>AGRODETAILS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AGRONIGMA</dc:title>
  <dc:creator>This PC</dc:creator>
  <cp:lastModifiedBy>This PC</cp:lastModifiedBy>
  <cp:revision>27</cp:revision>
  <dcterms:created xsi:type="dcterms:W3CDTF">2018-06-14T05:04:18Z</dcterms:created>
  <dcterms:modified xsi:type="dcterms:W3CDTF">2018-06-15T22:21:23Z</dcterms:modified>
</cp:coreProperties>
</file>