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omments/modernComment_10F_6662A575.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4"/>
  </p:sldMasterIdLst>
  <p:notesMasterIdLst>
    <p:notesMasterId r:id="rId36"/>
  </p:notesMasterIdLst>
  <p:sldIdLst>
    <p:sldId id="256" r:id="rId5"/>
    <p:sldId id="258" r:id="rId6"/>
    <p:sldId id="273" r:id="rId7"/>
    <p:sldId id="274" r:id="rId8"/>
    <p:sldId id="275" r:id="rId9"/>
    <p:sldId id="260" r:id="rId10"/>
    <p:sldId id="276" r:id="rId11"/>
    <p:sldId id="272" r:id="rId12"/>
    <p:sldId id="289" r:id="rId13"/>
    <p:sldId id="277" r:id="rId14"/>
    <p:sldId id="278" r:id="rId15"/>
    <p:sldId id="279" r:id="rId16"/>
    <p:sldId id="282" r:id="rId17"/>
    <p:sldId id="280" r:id="rId18"/>
    <p:sldId id="283" r:id="rId19"/>
    <p:sldId id="284" r:id="rId20"/>
    <p:sldId id="288" r:id="rId21"/>
    <p:sldId id="287" r:id="rId22"/>
    <p:sldId id="285" r:id="rId23"/>
    <p:sldId id="286" r:id="rId24"/>
    <p:sldId id="263" r:id="rId25"/>
    <p:sldId id="261" r:id="rId26"/>
    <p:sldId id="262" r:id="rId27"/>
    <p:sldId id="264" r:id="rId28"/>
    <p:sldId id="270" r:id="rId29"/>
    <p:sldId id="265" r:id="rId30"/>
    <p:sldId id="271" r:id="rId31"/>
    <p:sldId id="266" r:id="rId32"/>
    <p:sldId id="267" r:id="rId33"/>
    <p:sldId id="290" r:id="rId34"/>
    <p:sldId id="26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HP Basics" id="{51B8E64B-1195-44E9-B0F9-012F4F9D5521}">
          <p14:sldIdLst>
            <p14:sldId id="256"/>
            <p14:sldId id="258"/>
            <p14:sldId id="273"/>
            <p14:sldId id="274"/>
            <p14:sldId id="275"/>
            <p14:sldId id="260"/>
            <p14:sldId id="276"/>
            <p14:sldId id="272"/>
            <p14:sldId id="289"/>
            <p14:sldId id="277"/>
            <p14:sldId id="278"/>
            <p14:sldId id="279"/>
            <p14:sldId id="282"/>
            <p14:sldId id="280"/>
            <p14:sldId id="283"/>
            <p14:sldId id="284"/>
            <p14:sldId id="288"/>
            <p14:sldId id="287"/>
            <p14:sldId id="285"/>
            <p14:sldId id="286"/>
            <p14:sldId id="263"/>
            <p14:sldId id="261"/>
            <p14:sldId id="262"/>
          </p14:sldIdLst>
        </p14:section>
        <p14:section name="Super Globals" id="{196562FA-7C70-49E5-892E-3AA526E6836F}">
          <p14:sldIdLst>
            <p14:sldId id="264"/>
            <p14:sldId id="270"/>
            <p14:sldId id="265"/>
          </p14:sldIdLst>
        </p14:section>
        <p14:section name="Form handelling" id="{C9BDD169-CC42-4879-8DCA-C53DAAE20EBD}">
          <p14:sldIdLst>
            <p14:sldId id="271"/>
            <p14:sldId id="266"/>
            <p14:sldId id="267"/>
            <p14:sldId id="290"/>
            <p14:sldId id="268"/>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639430E-7DDF-7B6C-954A-8986FD0A59CF}" name="Hana.Alrasheed" initials="H" userId="S::Hana.Alrasheed@HTU.EDU.JO::2a9bd8cc-6b2d-4a21-a4bd-450aa64c16a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CF7CC8-810F-48E0-80BC-4C12E60B6899}" v="1" dt="2022-12-26T06:51:57.7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2820" autoAdjust="0"/>
  </p:normalViewPr>
  <p:slideViewPr>
    <p:cSldViewPr snapToGrid="0">
      <p:cViewPr varScale="1">
        <p:scale>
          <a:sx n="62" d="100"/>
          <a:sy n="62" d="100"/>
        </p:scale>
        <p:origin x="82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a.Alrasheed" userId="2a9bd8cc-6b2d-4a21-a4bd-450aa64c16a6" providerId="ADAL" clId="{52FDB6E0-5A9B-400B-BA1D-6C244C8742CB}"/>
    <pc:docChg chg="undo custSel addSld delSld modSld sldOrd addSection modSection">
      <pc:chgData name="Hana.Alrasheed" userId="2a9bd8cc-6b2d-4a21-a4bd-450aa64c16a6" providerId="ADAL" clId="{52FDB6E0-5A9B-400B-BA1D-6C244C8742CB}" dt="2022-08-17T07:29:55.212" v="595" actId="20577"/>
      <pc:docMkLst>
        <pc:docMk/>
      </pc:docMkLst>
      <pc:sldChg chg="del">
        <pc:chgData name="Hana.Alrasheed" userId="2a9bd8cc-6b2d-4a21-a4bd-450aa64c16a6" providerId="ADAL" clId="{52FDB6E0-5A9B-400B-BA1D-6C244C8742CB}" dt="2022-08-15T13:45:07.806" v="63" actId="2696"/>
        <pc:sldMkLst>
          <pc:docMk/>
          <pc:sldMk cId="87728741" sldId="259"/>
        </pc:sldMkLst>
      </pc:sldChg>
      <pc:sldChg chg="modSp mod">
        <pc:chgData name="Hana.Alrasheed" userId="2a9bd8cc-6b2d-4a21-a4bd-450aa64c16a6" providerId="ADAL" clId="{52FDB6E0-5A9B-400B-BA1D-6C244C8742CB}" dt="2022-08-17T05:41:56.317" v="592" actId="20577"/>
        <pc:sldMkLst>
          <pc:docMk/>
          <pc:sldMk cId="4136791806" sldId="264"/>
        </pc:sldMkLst>
        <pc:spChg chg="mod">
          <ac:chgData name="Hana.Alrasheed" userId="2a9bd8cc-6b2d-4a21-a4bd-450aa64c16a6" providerId="ADAL" clId="{52FDB6E0-5A9B-400B-BA1D-6C244C8742CB}" dt="2022-08-17T05:41:56.317" v="592" actId="20577"/>
          <ac:spMkLst>
            <pc:docMk/>
            <pc:sldMk cId="4136791806" sldId="264"/>
            <ac:spMk id="6" creationId="{74B7D935-CECA-AA58-5D31-9AF69B64A009}"/>
          </ac:spMkLst>
        </pc:spChg>
      </pc:sldChg>
      <pc:sldChg chg="modSp mod">
        <pc:chgData name="Hana.Alrasheed" userId="2a9bd8cc-6b2d-4a21-a4bd-450aa64c16a6" providerId="ADAL" clId="{52FDB6E0-5A9B-400B-BA1D-6C244C8742CB}" dt="2022-08-17T07:29:55.212" v="595" actId="20577"/>
        <pc:sldMkLst>
          <pc:docMk/>
          <pc:sldMk cId="1319131800" sldId="268"/>
        </pc:sldMkLst>
        <pc:spChg chg="mod">
          <ac:chgData name="Hana.Alrasheed" userId="2a9bd8cc-6b2d-4a21-a4bd-450aa64c16a6" providerId="ADAL" clId="{52FDB6E0-5A9B-400B-BA1D-6C244C8742CB}" dt="2022-08-17T07:29:55.212" v="595" actId="20577"/>
          <ac:spMkLst>
            <pc:docMk/>
            <pc:sldMk cId="1319131800" sldId="268"/>
            <ac:spMk id="3" creationId="{3F2B0915-C4CA-6BA9-8DDF-C3F6BF520A9D}"/>
          </ac:spMkLst>
        </pc:spChg>
      </pc:sldChg>
      <pc:sldChg chg="del">
        <pc:chgData name="Hana.Alrasheed" userId="2a9bd8cc-6b2d-4a21-a4bd-450aa64c16a6" providerId="ADAL" clId="{52FDB6E0-5A9B-400B-BA1D-6C244C8742CB}" dt="2022-08-15T17:15:28.894" v="582" actId="47"/>
        <pc:sldMkLst>
          <pc:docMk/>
          <pc:sldMk cId="1594217362" sldId="269"/>
        </pc:sldMkLst>
      </pc:sldChg>
      <pc:sldChg chg="modSp new mod">
        <pc:chgData name="Hana.Alrasheed" userId="2a9bd8cc-6b2d-4a21-a4bd-450aa64c16a6" providerId="ADAL" clId="{52FDB6E0-5A9B-400B-BA1D-6C244C8742CB}" dt="2022-08-15T14:00:23.019" v="265" actId="20577"/>
        <pc:sldMkLst>
          <pc:docMk/>
          <pc:sldMk cId="3825907239" sldId="272"/>
        </pc:sldMkLst>
        <pc:spChg chg="mod">
          <ac:chgData name="Hana.Alrasheed" userId="2a9bd8cc-6b2d-4a21-a4bd-450aa64c16a6" providerId="ADAL" clId="{52FDB6E0-5A9B-400B-BA1D-6C244C8742CB}" dt="2022-08-15T13:39:59.314" v="18" actId="20577"/>
          <ac:spMkLst>
            <pc:docMk/>
            <pc:sldMk cId="3825907239" sldId="272"/>
            <ac:spMk id="2" creationId="{2DA67BA2-283F-0689-897E-87E04039389D}"/>
          </ac:spMkLst>
        </pc:spChg>
        <pc:spChg chg="mod">
          <ac:chgData name="Hana.Alrasheed" userId="2a9bd8cc-6b2d-4a21-a4bd-450aa64c16a6" providerId="ADAL" clId="{52FDB6E0-5A9B-400B-BA1D-6C244C8742CB}" dt="2022-08-15T14:00:23.019" v="265" actId="20577"/>
          <ac:spMkLst>
            <pc:docMk/>
            <pc:sldMk cId="3825907239" sldId="272"/>
            <ac:spMk id="3" creationId="{F81D7CF9-49DE-4D46-07D0-CF6EB9DFCE8C}"/>
          </ac:spMkLst>
        </pc:spChg>
      </pc:sldChg>
      <pc:sldChg chg="addSp delSp modSp new mod">
        <pc:chgData name="Hana.Alrasheed" userId="2a9bd8cc-6b2d-4a21-a4bd-450aa64c16a6" providerId="ADAL" clId="{52FDB6E0-5A9B-400B-BA1D-6C244C8742CB}" dt="2022-08-15T13:43:33.622" v="42" actId="26606"/>
        <pc:sldMkLst>
          <pc:docMk/>
          <pc:sldMk cId="2522028424" sldId="273"/>
        </pc:sldMkLst>
        <pc:spChg chg="mod">
          <ac:chgData name="Hana.Alrasheed" userId="2a9bd8cc-6b2d-4a21-a4bd-450aa64c16a6" providerId="ADAL" clId="{52FDB6E0-5A9B-400B-BA1D-6C244C8742CB}" dt="2022-08-15T13:42:36.637" v="34" actId="20577"/>
          <ac:spMkLst>
            <pc:docMk/>
            <pc:sldMk cId="2522028424" sldId="273"/>
            <ac:spMk id="2" creationId="{CB738D27-8B38-FDB5-6F1E-7A2E8F8397B0}"/>
          </ac:spMkLst>
        </pc:spChg>
        <pc:spChg chg="del mod">
          <ac:chgData name="Hana.Alrasheed" userId="2a9bd8cc-6b2d-4a21-a4bd-450aa64c16a6" providerId="ADAL" clId="{52FDB6E0-5A9B-400B-BA1D-6C244C8742CB}" dt="2022-08-15T13:43:33.622" v="42" actId="26606"/>
          <ac:spMkLst>
            <pc:docMk/>
            <pc:sldMk cId="2522028424" sldId="273"/>
            <ac:spMk id="3" creationId="{9FC99A29-EB4F-EA76-E6C2-8D587D7C7CB4}"/>
          </ac:spMkLst>
        </pc:spChg>
        <pc:graphicFrameChg chg="add">
          <ac:chgData name="Hana.Alrasheed" userId="2a9bd8cc-6b2d-4a21-a4bd-450aa64c16a6" providerId="ADAL" clId="{52FDB6E0-5A9B-400B-BA1D-6C244C8742CB}" dt="2022-08-15T13:43:33.622" v="42" actId="26606"/>
          <ac:graphicFrameMkLst>
            <pc:docMk/>
            <pc:sldMk cId="2522028424" sldId="273"/>
            <ac:graphicFrameMk id="6" creationId="{FF516464-7D01-EDF4-1487-72A23F3AD035}"/>
          </ac:graphicFrameMkLst>
        </pc:graphicFrameChg>
      </pc:sldChg>
      <pc:sldChg chg="addSp delSp modSp new mod">
        <pc:chgData name="Hana.Alrasheed" userId="2a9bd8cc-6b2d-4a21-a4bd-450aa64c16a6" providerId="ADAL" clId="{52FDB6E0-5A9B-400B-BA1D-6C244C8742CB}" dt="2022-08-15T13:44:07.355" v="47"/>
        <pc:sldMkLst>
          <pc:docMk/>
          <pc:sldMk cId="4111652173" sldId="274"/>
        </pc:sldMkLst>
        <pc:spChg chg="mod">
          <ac:chgData name="Hana.Alrasheed" userId="2a9bd8cc-6b2d-4a21-a4bd-450aa64c16a6" providerId="ADAL" clId="{52FDB6E0-5A9B-400B-BA1D-6C244C8742CB}" dt="2022-08-15T13:43:49.187" v="44"/>
          <ac:spMkLst>
            <pc:docMk/>
            <pc:sldMk cId="4111652173" sldId="274"/>
            <ac:spMk id="2" creationId="{57C1C289-E871-8125-073A-102F1C4D75BA}"/>
          </ac:spMkLst>
        </pc:spChg>
        <pc:spChg chg="del mod">
          <ac:chgData name="Hana.Alrasheed" userId="2a9bd8cc-6b2d-4a21-a4bd-450aa64c16a6" providerId="ADAL" clId="{52FDB6E0-5A9B-400B-BA1D-6C244C8742CB}" dt="2022-08-15T13:44:07.355" v="47"/>
          <ac:spMkLst>
            <pc:docMk/>
            <pc:sldMk cId="4111652173" sldId="274"/>
            <ac:spMk id="3" creationId="{3B5CF285-2E1A-8503-47B5-C0143357CA00}"/>
          </ac:spMkLst>
        </pc:spChg>
        <pc:graphicFrameChg chg="add mod">
          <ac:chgData name="Hana.Alrasheed" userId="2a9bd8cc-6b2d-4a21-a4bd-450aa64c16a6" providerId="ADAL" clId="{52FDB6E0-5A9B-400B-BA1D-6C244C8742CB}" dt="2022-08-15T13:44:07.355" v="47"/>
          <ac:graphicFrameMkLst>
            <pc:docMk/>
            <pc:sldMk cId="4111652173" sldId="274"/>
            <ac:graphicFrameMk id="5" creationId="{370A3540-DD4D-ABAE-4F41-7AC35A7AD8E1}"/>
          </ac:graphicFrameMkLst>
        </pc:graphicFrameChg>
      </pc:sldChg>
      <pc:sldChg chg="addSp delSp modSp new mod">
        <pc:chgData name="Hana.Alrasheed" userId="2a9bd8cc-6b2d-4a21-a4bd-450aa64c16a6" providerId="ADAL" clId="{52FDB6E0-5A9B-400B-BA1D-6C244C8742CB}" dt="2022-08-15T13:44:56.223" v="62" actId="478"/>
        <pc:sldMkLst>
          <pc:docMk/>
          <pc:sldMk cId="2261888383" sldId="275"/>
        </pc:sldMkLst>
        <pc:spChg chg="mod">
          <ac:chgData name="Hana.Alrasheed" userId="2a9bd8cc-6b2d-4a21-a4bd-450aa64c16a6" providerId="ADAL" clId="{52FDB6E0-5A9B-400B-BA1D-6C244C8742CB}" dt="2022-08-15T13:44:52.170" v="61" actId="20577"/>
          <ac:spMkLst>
            <pc:docMk/>
            <pc:sldMk cId="2261888383" sldId="275"/>
            <ac:spMk id="2" creationId="{6E744B38-E070-9BE4-2067-EA71EAA5BC8E}"/>
          </ac:spMkLst>
        </pc:spChg>
        <pc:spChg chg="del">
          <ac:chgData name="Hana.Alrasheed" userId="2a9bd8cc-6b2d-4a21-a4bd-450aa64c16a6" providerId="ADAL" clId="{52FDB6E0-5A9B-400B-BA1D-6C244C8742CB}" dt="2022-08-15T13:44:56.223" v="62" actId="478"/>
          <ac:spMkLst>
            <pc:docMk/>
            <pc:sldMk cId="2261888383" sldId="275"/>
            <ac:spMk id="3" creationId="{F8C80AF5-E78E-93B1-51AE-95EEF70FB5B1}"/>
          </ac:spMkLst>
        </pc:spChg>
        <pc:spChg chg="add mod">
          <ac:chgData name="Hana.Alrasheed" userId="2a9bd8cc-6b2d-4a21-a4bd-450aa64c16a6" providerId="ADAL" clId="{52FDB6E0-5A9B-400B-BA1D-6C244C8742CB}" dt="2022-08-15T13:44:44.561" v="49"/>
          <ac:spMkLst>
            <pc:docMk/>
            <pc:sldMk cId="2261888383" sldId="275"/>
            <ac:spMk id="6" creationId="{A6BE1D01-FECA-A354-ABE4-C3FD2134315D}"/>
          </ac:spMkLst>
        </pc:spChg>
        <pc:spChg chg="add mod">
          <ac:chgData name="Hana.Alrasheed" userId="2a9bd8cc-6b2d-4a21-a4bd-450aa64c16a6" providerId="ADAL" clId="{52FDB6E0-5A9B-400B-BA1D-6C244C8742CB}" dt="2022-08-15T13:44:44.561" v="49"/>
          <ac:spMkLst>
            <pc:docMk/>
            <pc:sldMk cId="2261888383" sldId="275"/>
            <ac:spMk id="9" creationId="{7D7A257C-7B52-197A-9F44-3053C37BA1C5}"/>
          </ac:spMkLst>
        </pc:spChg>
        <pc:spChg chg="add mod">
          <ac:chgData name="Hana.Alrasheed" userId="2a9bd8cc-6b2d-4a21-a4bd-450aa64c16a6" providerId="ADAL" clId="{52FDB6E0-5A9B-400B-BA1D-6C244C8742CB}" dt="2022-08-15T13:44:44.561" v="49"/>
          <ac:spMkLst>
            <pc:docMk/>
            <pc:sldMk cId="2261888383" sldId="275"/>
            <ac:spMk id="10" creationId="{69D592E1-86EB-4127-F078-AB544E28C77B}"/>
          </ac:spMkLst>
        </pc:spChg>
        <pc:spChg chg="add mod">
          <ac:chgData name="Hana.Alrasheed" userId="2a9bd8cc-6b2d-4a21-a4bd-450aa64c16a6" providerId="ADAL" clId="{52FDB6E0-5A9B-400B-BA1D-6C244C8742CB}" dt="2022-08-15T13:44:44.561" v="49"/>
          <ac:spMkLst>
            <pc:docMk/>
            <pc:sldMk cId="2261888383" sldId="275"/>
            <ac:spMk id="12" creationId="{7E872369-C408-6C15-3B35-AB49C0B98147}"/>
          </ac:spMkLst>
        </pc:spChg>
        <pc:picChg chg="add mod">
          <ac:chgData name="Hana.Alrasheed" userId="2a9bd8cc-6b2d-4a21-a4bd-450aa64c16a6" providerId="ADAL" clId="{52FDB6E0-5A9B-400B-BA1D-6C244C8742CB}" dt="2022-08-15T13:44:44.561" v="49"/>
          <ac:picMkLst>
            <pc:docMk/>
            <pc:sldMk cId="2261888383" sldId="275"/>
            <ac:picMk id="5" creationId="{97E07E81-FDF6-DAB6-C05C-A3A6D3303908}"/>
          </ac:picMkLst>
        </pc:picChg>
        <pc:picChg chg="add mod">
          <ac:chgData name="Hana.Alrasheed" userId="2a9bd8cc-6b2d-4a21-a4bd-450aa64c16a6" providerId="ADAL" clId="{52FDB6E0-5A9B-400B-BA1D-6C244C8742CB}" dt="2022-08-15T13:44:44.561" v="49"/>
          <ac:picMkLst>
            <pc:docMk/>
            <pc:sldMk cId="2261888383" sldId="275"/>
            <ac:picMk id="13" creationId="{396E7381-6324-6750-3159-6B4EA2285228}"/>
          </ac:picMkLst>
        </pc:picChg>
        <pc:picChg chg="add mod">
          <ac:chgData name="Hana.Alrasheed" userId="2a9bd8cc-6b2d-4a21-a4bd-450aa64c16a6" providerId="ADAL" clId="{52FDB6E0-5A9B-400B-BA1D-6C244C8742CB}" dt="2022-08-15T13:44:44.561" v="49"/>
          <ac:picMkLst>
            <pc:docMk/>
            <pc:sldMk cId="2261888383" sldId="275"/>
            <ac:picMk id="14" creationId="{40A5EC43-5803-8745-0DA1-E879B9594A1C}"/>
          </ac:picMkLst>
        </pc:picChg>
        <pc:picChg chg="add mod">
          <ac:chgData name="Hana.Alrasheed" userId="2a9bd8cc-6b2d-4a21-a4bd-450aa64c16a6" providerId="ADAL" clId="{52FDB6E0-5A9B-400B-BA1D-6C244C8742CB}" dt="2022-08-15T13:44:44.561" v="49"/>
          <ac:picMkLst>
            <pc:docMk/>
            <pc:sldMk cId="2261888383" sldId="275"/>
            <ac:picMk id="15" creationId="{33BA442D-FBF2-6F63-C6A7-5391B9789E91}"/>
          </ac:picMkLst>
        </pc:picChg>
        <pc:cxnChg chg="add mod">
          <ac:chgData name="Hana.Alrasheed" userId="2a9bd8cc-6b2d-4a21-a4bd-450aa64c16a6" providerId="ADAL" clId="{52FDB6E0-5A9B-400B-BA1D-6C244C8742CB}" dt="2022-08-15T13:44:44.561" v="49"/>
          <ac:cxnSpMkLst>
            <pc:docMk/>
            <pc:sldMk cId="2261888383" sldId="275"/>
            <ac:cxnSpMk id="7" creationId="{0C27A1BF-5BDB-1BEF-013E-1D8C70F3E18C}"/>
          </ac:cxnSpMkLst>
        </pc:cxnChg>
        <pc:cxnChg chg="add mod">
          <ac:chgData name="Hana.Alrasheed" userId="2a9bd8cc-6b2d-4a21-a4bd-450aa64c16a6" providerId="ADAL" clId="{52FDB6E0-5A9B-400B-BA1D-6C244C8742CB}" dt="2022-08-15T13:44:44.561" v="49"/>
          <ac:cxnSpMkLst>
            <pc:docMk/>
            <pc:sldMk cId="2261888383" sldId="275"/>
            <ac:cxnSpMk id="8" creationId="{D9381ECE-A1A7-ED0C-8DFE-F4A282CAFE66}"/>
          </ac:cxnSpMkLst>
        </pc:cxnChg>
        <pc:cxnChg chg="add mod">
          <ac:chgData name="Hana.Alrasheed" userId="2a9bd8cc-6b2d-4a21-a4bd-450aa64c16a6" providerId="ADAL" clId="{52FDB6E0-5A9B-400B-BA1D-6C244C8742CB}" dt="2022-08-15T13:44:44.561" v="49"/>
          <ac:cxnSpMkLst>
            <pc:docMk/>
            <pc:sldMk cId="2261888383" sldId="275"/>
            <ac:cxnSpMk id="11" creationId="{6838D489-080D-FF2B-BF33-E4136F2007A9}"/>
          </ac:cxnSpMkLst>
        </pc:cxnChg>
      </pc:sldChg>
      <pc:sldChg chg="addSp delSp modSp new mod modClrScheme chgLayout">
        <pc:chgData name="Hana.Alrasheed" userId="2a9bd8cc-6b2d-4a21-a4bd-450aa64c16a6" providerId="ADAL" clId="{52FDB6E0-5A9B-400B-BA1D-6C244C8742CB}" dt="2022-08-15T13:46:12.026" v="70" actId="478"/>
        <pc:sldMkLst>
          <pc:docMk/>
          <pc:sldMk cId="4157269258" sldId="276"/>
        </pc:sldMkLst>
        <pc:spChg chg="del">
          <ac:chgData name="Hana.Alrasheed" userId="2a9bd8cc-6b2d-4a21-a4bd-450aa64c16a6" providerId="ADAL" clId="{52FDB6E0-5A9B-400B-BA1D-6C244C8742CB}" dt="2022-08-15T13:46:02.370" v="67" actId="700"/>
          <ac:spMkLst>
            <pc:docMk/>
            <pc:sldMk cId="4157269258" sldId="276"/>
            <ac:spMk id="2" creationId="{A323B809-B946-608F-8FC8-B091A5F6ED4A}"/>
          </ac:spMkLst>
        </pc:spChg>
        <pc:spChg chg="del">
          <ac:chgData name="Hana.Alrasheed" userId="2a9bd8cc-6b2d-4a21-a4bd-450aa64c16a6" providerId="ADAL" clId="{52FDB6E0-5A9B-400B-BA1D-6C244C8742CB}" dt="2022-08-15T13:46:02.370" v="67" actId="700"/>
          <ac:spMkLst>
            <pc:docMk/>
            <pc:sldMk cId="4157269258" sldId="276"/>
            <ac:spMk id="3" creationId="{B5294DB3-35B5-F37B-ED21-F2B53DD36478}"/>
          </ac:spMkLst>
        </pc:spChg>
        <pc:spChg chg="mod ord">
          <ac:chgData name="Hana.Alrasheed" userId="2a9bd8cc-6b2d-4a21-a4bd-450aa64c16a6" providerId="ADAL" clId="{52FDB6E0-5A9B-400B-BA1D-6C244C8742CB}" dt="2022-08-15T13:46:02.370" v="67" actId="700"/>
          <ac:spMkLst>
            <pc:docMk/>
            <pc:sldMk cId="4157269258" sldId="276"/>
            <ac:spMk id="4" creationId="{45643D56-355D-5750-7CB3-9234D9539C96}"/>
          </ac:spMkLst>
        </pc:spChg>
        <pc:spChg chg="add del mod">
          <ac:chgData name="Hana.Alrasheed" userId="2a9bd8cc-6b2d-4a21-a4bd-450aa64c16a6" providerId="ADAL" clId="{52FDB6E0-5A9B-400B-BA1D-6C244C8742CB}" dt="2022-08-15T13:45:58.042" v="66"/>
          <ac:spMkLst>
            <pc:docMk/>
            <pc:sldMk cId="4157269258" sldId="276"/>
            <ac:spMk id="5" creationId="{71DEF2C4-52A4-59A1-C5B9-106E2498029B}"/>
          </ac:spMkLst>
        </pc:spChg>
        <pc:spChg chg="add del mod">
          <ac:chgData name="Hana.Alrasheed" userId="2a9bd8cc-6b2d-4a21-a4bd-450aa64c16a6" providerId="ADAL" clId="{52FDB6E0-5A9B-400B-BA1D-6C244C8742CB}" dt="2022-08-15T13:45:58.042" v="66"/>
          <ac:spMkLst>
            <pc:docMk/>
            <pc:sldMk cId="4157269258" sldId="276"/>
            <ac:spMk id="6" creationId="{D712BB53-23E4-9D35-B902-1B1E38E6C809}"/>
          </ac:spMkLst>
        </pc:spChg>
        <pc:spChg chg="add del mod">
          <ac:chgData name="Hana.Alrasheed" userId="2a9bd8cc-6b2d-4a21-a4bd-450aa64c16a6" providerId="ADAL" clId="{52FDB6E0-5A9B-400B-BA1D-6C244C8742CB}" dt="2022-08-15T13:45:58.042" v="66"/>
          <ac:spMkLst>
            <pc:docMk/>
            <pc:sldMk cId="4157269258" sldId="276"/>
            <ac:spMk id="7" creationId="{ABD9B41E-87FD-B88D-2C3B-3DDA5A332974}"/>
          </ac:spMkLst>
        </pc:spChg>
        <pc:spChg chg="add del mod">
          <ac:chgData name="Hana.Alrasheed" userId="2a9bd8cc-6b2d-4a21-a4bd-450aa64c16a6" providerId="ADAL" clId="{52FDB6E0-5A9B-400B-BA1D-6C244C8742CB}" dt="2022-08-15T13:45:58.042" v="66"/>
          <ac:spMkLst>
            <pc:docMk/>
            <pc:sldMk cId="4157269258" sldId="276"/>
            <ac:spMk id="10" creationId="{11A8DC09-AFA7-F2D1-52BC-7AC98E9FCAC4}"/>
          </ac:spMkLst>
        </pc:spChg>
        <pc:spChg chg="add del mod">
          <ac:chgData name="Hana.Alrasheed" userId="2a9bd8cc-6b2d-4a21-a4bd-450aa64c16a6" providerId="ADAL" clId="{52FDB6E0-5A9B-400B-BA1D-6C244C8742CB}" dt="2022-08-15T13:45:58.042" v="66"/>
          <ac:spMkLst>
            <pc:docMk/>
            <pc:sldMk cId="4157269258" sldId="276"/>
            <ac:spMk id="11" creationId="{4C4A7481-946D-153A-970E-E35844D67580}"/>
          </ac:spMkLst>
        </pc:spChg>
        <pc:spChg chg="add mod">
          <ac:chgData name="Hana.Alrasheed" userId="2a9bd8cc-6b2d-4a21-a4bd-450aa64c16a6" providerId="ADAL" clId="{52FDB6E0-5A9B-400B-BA1D-6C244C8742CB}" dt="2022-08-15T13:46:03.113" v="68"/>
          <ac:spMkLst>
            <pc:docMk/>
            <pc:sldMk cId="4157269258" sldId="276"/>
            <ac:spMk id="12" creationId="{216B213B-EA84-E466-3398-064308BF79DD}"/>
          </ac:spMkLst>
        </pc:spChg>
        <pc:spChg chg="add mod">
          <ac:chgData name="Hana.Alrasheed" userId="2a9bd8cc-6b2d-4a21-a4bd-450aa64c16a6" providerId="ADAL" clId="{52FDB6E0-5A9B-400B-BA1D-6C244C8742CB}" dt="2022-08-15T13:46:03.113" v="68"/>
          <ac:spMkLst>
            <pc:docMk/>
            <pc:sldMk cId="4157269258" sldId="276"/>
            <ac:spMk id="13" creationId="{0B5273FA-E5F2-86F9-3F83-17A9CFC0A53D}"/>
          </ac:spMkLst>
        </pc:spChg>
        <pc:spChg chg="add del mod">
          <ac:chgData name="Hana.Alrasheed" userId="2a9bd8cc-6b2d-4a21-a4bd-450aa64c16a6" providerId="ADAL" clId="{52FDB6E0-5A9B-400B-BA1D-6C244C8742CB}" dt="2022-08-15T13:46:12.026" v="70" actId="478"/>
          <ac:spMkLst>
            <pc:docMk/>
            <pc:sldMk cId="4157269258" sldId="276"/>
            <ac:spMk id="14" creationId="{35FAE0A6-D913-53CB-A61D-A2E91037D08E}"/>
          </ac:spMkLst>
        </pc:spChg>
        <pc:spChg chg="add mod">
          <ac:chgData name="Hana.Alrasheed" userId="2a9bd8cc-6b2d-4a21-a4bd-450aa64c16a6" providerId="ADAL" clId="{52FDB6E0-5A9B-400B-BA1D-6C244C8742CB}" dt="2022-08-15T13:46:03.113" v="68"/>
          <ac:spMkLst>
            <pc:docMk/>
            <pc:sldMk cId="4157269258" sldId="276"/>
            <ac:spMk id="17" creationId="{79ED8119-400E-E39B-37AB-6B251D149789}"/>
          </ac:spMkLst>
        </pc:spChg>
        <pc:spChg chg="add mod">
          <ac:chgData name="Hana.Alrasheed" userId="2a9bd8cc-6b2d-4a21-a4bd-450aa64c16a6" providerId="ADAL" clId="{52FDB6E0-5A9B-400B-BA1D-6C244C8742CB}" dt="2022-08-15T13:46:03.113" v="68"/>
          <ac:spMkLst>
            <pc:docMk/>
            <pc:sldMk cId="4157269258" sldId="276"/>
            <ac:spMk id="18" creationId="{C882DB5A-2C23-729D-576D-D213B0A0D47E}"/>
          </ac:spMkLst>
        </pc:spChg>
        <pc:picChg chg="add del mod">
          <ac:chgData name="Hana.Alrasheed" userId="2a9bd8cc-6b2d-4a21-a4bd-450aa64c16a6" providerId="ADAL" clId="{52FDB6E0-5A9B-400B-BA1D-6C244C8742CB}" dt="2022-08-15T13:45:58.042" v="66"/>
          <ac:picMkLst>
            <pc:docMk/>
            <pc:sldMk cId="4157269258" sldId="276"/>
            <ac:picMk id="8" creationId="{C02EDA53-C52F-35B4-2AC9-A306C5DD3DC5}"/>
          </ac:picMkLst>
        </pc:picChg>
        <pc:picChg chg="add mod">
          <ac:chgData name="Hana.Alrasheed" userId="2a9bd8cc-6b2d-4a21-a4bd-450aa64c16a6" providerId="ADAL" clId="{52FDB6E0-5A9B-400B-BA1D-6C244C8742CB}" dt="2022-08-15T13:46:03.113" v="68"/>
          <ac:picMkLst>
            <pc:docMk/>
            <pc:sldMk cId="4157269258" sldId="276"/>
            <ac:picMk id="15" creationId="{FFF57076-FBC4-7A86-C8A9-C4B3D23A0FF2}"/>
          </ac:picMkLst>
        </pc:picChg>
        <pc:cxnChg chg="add del mod">
          <ac:chgData name="Hana.Alrasheed" userId="2a9bd8cc-6b2d-4a21-a4bd-450aa64c16a6" providerId="ADAL" clId="{52FDB6E0-5A9B-400B-BA1D-6C244C8742CB}" dt="2022-08-15T13:45:58.042" v="66"/>
          <ac:cxnSpMkLst>
            <pc:docMk/>
            <pc:sldMk cId="4157269258" sldId="276"/>
            <ac:cxnSpMk id="9" creationId="{EC87CB8B-3367-7B05-7799-96688EDABE5A}"/>
          </ac:cxnSpMkLst>
        </pc:cxnChg>
        <pc:cxnChg chg="add mod">
          <ac:chgData name="Hana.Alrasheed" userId="2a9bd8cc-6b2d-4a21-a4bd-450aa64c16a6" providerId="ADAL" clId="{52FDB6E0-5A9B-400B-BA1D-6C244C8742CB}" dt="2022-08-15T13:46:03.113" v="68"/>
          <ac:cxnSpMkLst>
            <pc:docMk/>
            <pc:sldMk cId="4157269258" sldId="276"/>
            <ac:cxnSpMk id="16" creationId="{9FDAFEFF-ED5A-E1A2-E740-4F63649E3D3B}"/>
          </ac:cxnSpMkLst>
        </pc:cxnChg>
      </pc:sldChg>
      <pc:sldChg chg="modSp new mod">
        <pc:chgData name="Hana.Alrasheed" userId="2a9bd8cc-6b2d-4a21-a4bd-450aa64c16a6" providerId="ADAL" clId="{52FDB6E0-5A9B-400B-BA1D-6C244C8742CB}" dt="2022-08-15T16:35:49.992" v="274" actId="20577"/>
        <pc:sldMkLst>
          <pc:docMk/>
          <pc:sldMk cId="525868109" sldId="277"/>
        </pc:sldMkLst>
        <pc:spChg chg="mod">
          <ac:chgData name="Hana.Alrasheed" userId="2a9bd8cc-6b2d-4a21-a4bd-450aa64c16a6" providerId="ADAL" clId="{52FDB6E0-5A9B-400B-BA1D-6C244C8742CB}" dt="2022-08-15T16:35:49.992" v="274" actId="20577"/>
          <ac:spMkLst>
            <pc:docMk/>
            <pc:sldMk cId="525868109" sldId="277"/>
            <ac:spMk id="2" creationId="{16E20799-426D-30FB-2889-02870755824C}"/>
          </ac:spMkLst>
        </pc:spChg>
        <pc:spChg chg="mod">
          <ac:chgData name="Hana.Alrasheed" userId="2a9bd8cc-6b2d-4a21-a4bd-450aa64c16a6" providerId="ADAL" clId="{52FDB6E0-5A9B-400B-BA1D-6C244C8742CB}" dt="2022-08-15T13:54:38.280" v="134" actId="207"/>
          <ac:spMkLst>
            <pc:docMk/>
            <pc:sldMk cId="525868109" sldId="277"/>
            <ac:spMk id="3" creationId="{FB1481D2-9DE5-E36C-06AD-2B11B11E181C}"/>
          </ac:spMkLst>
        </pc:spChg>
      </pc:sldChg>
      <pc:sldChg chg="modSp new mod">
        <pc:chgData name="Hana.Alrasheed" userId="2a9bd8cc-6b2d-4a21-a4bd-450aa64c16a6" providerId="ADAL" clId="{52FDB6E0-5A9B-400B-BA1D-6C244C8742CB}" dt="2022-08-15T13:54:54.874" v="138" actId="12"/>
        <pc:sldMkLst>
          <pc:docMk/>
          <pc:sldMk cId="3974272224" sldId="278"/>
        </pc:sldMkLst>
        <pc:spChg chg="mod">
          <ac:chgData name="Hana.Alrasheed" userId="2a9bd8cc-6b2d-4a21-a4bd-450aa64c16a6" providerId="ADAL" clId="{52FDB6E0-5A9B-400B-BA1D-6C244C8742CB}" dt="2022-08-15T13:54:18.648" v="132" actId="20577"/>
          <ac:spMkLst>
            <pc:docMk/>
            <pc:sldMk cId="3974272224" sldId="278"/>
            <ac:spMk id="2" creationId="{CC614657-14E3-899E-C753-B90F0ADB4F03}"/>
          </ac:spMkLst>
        </pc:spChg>
        <pc:spChg chg="mod">
          <ac:chgData name="Hana.Alrasheed" userId="2a9bd8cc-6b2d-4a21-a4bd-450aa64c16a6" providerId="ADAL" clId="{52FDB6E0-5A9B-400B-BA1D-6C244C8742CB}" dt="2022-08-15T13:54:54.874" v="138" actId="12"/>
          <ac:spMkLst>
            <pc:docMk/>
            <pc:sldMk cId="3974272224" sldId="278"/>
            <ac:spMk id="3" creationId="{E1796D34-F7AF-9DAA-68BD-E6A65109853D}"/>
          </ac:spMkLst>
        </pc:spChg>
      </pc:sldChg>
      <pc:sldChg chg="addSp delSp modSp new mod modClrScheme chgLayout modNotesTx">
        <pc:chgData name="Hana.Alrasheed" userId="2a9bd8cc-6b2d-4a21-a4bd-450aa64c16a6" providerId="ADAL" clId="{52FDB6E0-5A9B-400B-BA1D-6C244C8742CB}" dt="2022-08-15T13:57:25.925" v="144" actId="20577"/>
        <pc:sldMkLst>
          <pc:docMk/>
          <pc:sldMk cId="865582181" sldId="279"/>
        </pc:sldMkLst>
        <pc:spChg chg="del">
          <ac:chgData name="Hana.Alrasheed" userId="2a9bd8cc-6b2d-4a21-a4bd-450aa64c16a6" providerId="ADAL" clId="{52FDB6E0-5A9B-400B-BA1D-6C244C8742CB}" dt="2022-08-15T13:55:33.771" v="140" actId="700"/>
          <ac:spMkLst>
            <pc:docMk/>
            <pc:sldMk cId="865582181" sldId="279"/>
            <ac:spMk id="2" creationId="{FD2B6100-7717-0E25-352B-97FCB71B1FD0}"/>
          </ac:spMkLst>
        </pc:spChg>
        <pc:spChg chg="del">
          <ac:chgData name="Hana.Alrasheed" userId="2a9bd8cc-6b2d-4a21-a4bd-450aa64c16a6" providerId="ADAL" clId="{52FDB6E0-5A9B-400B-BA1D-6C244C8742CB}" dt="2022-08-15T13:55:33.771" v="140" actId="700"/>
          <ac:spMkLst>
            <pc:docMk/>
            <pc:sldMk cId="865582181" sldId="279"/>
            <ac:spMk id="3" creationId="{3EDF5C90-800D-ED23-07D1-5C68A6DEA0B2}"/>
          </ac:spMkLst>
        </pc:spChg>
        <pc:spChg chg="mod ord">
          <ac:chgData name="Hana.Alrasheed" userId="2a9bd8cc-6b2d-4a21-a4bd-450aa64c16a6" providerId="ADAL" clId="{52FDB6E0-5A9B-400B-BA1D-6C244C8742CB}" dt="2022-08-15T13:55:33.771" v="140" actId="700"/>
          <ac:spMkLst>
            <pc:docMk/>
            <pc:sldMk cId="865582181" sldId="279"/>
            <ac:spMk id="4" creationId="{CBC56264-510E-F66C-E3FD-B8B17CE44C28}"/>
          </ac:spMkLst>
        </pc:spChg>
        <pc:spChg chg="add mod">
          <ac:chgData name="Hana.Alrasheed" userId="2a9bd8cc-6b2d-4a21-a4bd-450aa64c16a6" providerId="ADAL" clId="{52FDB6E0-5A9B-400B-BA1D-6C244C8742CB}" dt="2022-08-15T13:55:34.788" v="141"/>
          <ac:spMkLst>
            <pc:docMk/>
            <pc:sldMk cId="865582181" sldId="279"/>
            <ac:spMk id="5" creationId="{87745C00-5478-C316-4576-322B2FE22EBA}"/>
          </ac:spMkLst>
        </pc:spChg>
        <pc:graphicFrameChg chg="add mod">
          <ac:chgData name="Hana.Alrasheed" userId="2a9bd8cc-6b2d-4a21-a4bd-450aa64c16a6" providerId="ADAL" clId="{52FDB6E0-5A9B-400B-BA1D-6C244C8742CB}" dt="2022-08-15T13:55:53.787" v="142" actId="12100"/>
          <ac:graphicFrameMkLst>
            <pc:docMk/>
            <pc:sldMk cId="865582181" sldId="279"/>
            <ac:graphicFrameMk id="6" creationId="{44D9F592-3217-63B1-B280-10D31E51350D}"/>
          </ac:graphicFrameMkLst>
        </pc:graphicFrameChg>
      </pc:sldChg>
      <pc:sldChg chg="addSp delSp modSp new mod setBg modClrScheme chgLayout modNotesTx">
        <pc:chgData name="Hana.Alrasheed" userId="2a9bd8cc-6b2d-4a21-a4bd-450aa64c16a6" providerId="ADAL" clId="{52FDB6E0-5A9B-400B-BA1D-6C244C8742CB}" dt="2022-08-15T16:49:37.269" v="557" actId="20577"/>
        <pc:sldMkLst>
          <pc:docMk/>
          <pc:sldMk cId="2910185229" sldId="280"/>
        </pc:sldMkLst>
        <pc:spChg chg="mod ord">
          <ac:chgData name="Hana.Alrasheed" userId="2a9bd8cc-6b2d-4a21-a4bd-450aa64c16a6" providerId="ADAL" clId="{52FDB6E0-5A9B-400B-BA1D-6C244C8742CB}" dt="2022-08-15T16:40:03.257" v="337" actId="26606"/>
          <ac:spMkLst>
            <pc:docMk/>
            <pc:sldMk cId="2910185229" sldId="280"/>
            <ac:spMk id="2" creationId="{5867A06E-A621-0B35-461B-682B255546ED}"/>
          </ac:spMkLst>
        </pc:spChg>
        <pc:spChg chg="add mod ord">
          <ac:chgData name="Hana.Alrasheed" userId="2a9bd8cc-6b2d-4a21-a4bd-450aa64c16a6" providerId="ADAL" clId="{52FDB6E0-5A9B-400B-BA1D-6C244C8742CB}" dt="2022-08-15T16:40:03.257" v="337" actId="26606"/>
          <ac:spMkLst>
            <pc:docMk/>
            <pc:sldMk cId="2910185229" sldId="280"/>
            <ac:spMk id="3" creationId="{915F8DEB-4033-43AE-ADD9-8697B8892FE7}"/>
          </ac:spMkLst>
        </pc:spChg>
        <pc:spChg chg="add del mod ord">
          <ac:chgData name="Hana.Alrasheed" userId="2a9bd8cc-6b2d-4a21-a4bd-450aa64c16a6" providerId="ADAL" clId="{52FDB6E0-5A9B-400B-BA1D-6C244C8742CB}" dt="2022-08-15T16:36:28.722" v="306" actId="478"/>
          <ac:spMkLst>
            <pc:docMk/>
            <pc:sldMk cId="2910185229" sldId="280"/>
            <ac:spMk id="4" creationId="{EA24D0E5-DD9C-3783-F3C3-801CD60C61D1}"/>
          </ac:spMkLst>
        </pc:spChg>
        <pc:spChg chg="add del mod">
          <ac:chgData name="Hana.Alrasheed" userId="2a9bd8cc-6b2d-4a21-a4bd-450aa64c16a6" providerId="ADAL" clId="{52FDB6E0-5A9B-400B-BA1D-6C244C8742CB}" dt="2022-08-15T16:40:03.257" v="337" actId="26606"/>
          <ac:spMkLst>
            <pc:docMk/>
            <pc:sldMk cId="2910185229" sldId="280"/>
            <ac:spMk id="6" creationId="{03E314BB-CE53-9B34-C7F1-6749B0711F9B}"/>
          </ac:spMkLst>
        </pc:spChg>
        <pc:spChg chg="add">
          <ac:chgData name="Hana.Alrasheed" userId="2a9bd8cc-6b2d-4a21-a4bd-450aa64c16a6" providerId="ADAL" clId="{52FDB6E0-5A9B-400B-BA1D-6C244C8742CB}" dt="2022-08-15T16:40:03.257" v="337" actId="26606"/>
          <ac:spMkLst>
            <pc:docMk/>
            <pc:sldMk cId="2910185229" sldId="280"/>
            <ac:spMk id="11" creationId="{042E603F-28B7-4831-BF23-65FBAB13D5FB}"/>
          </ac:spMkLst>
        </pc:spChg>
        <pc:spChg chg="add">
          <ac:chgData name="Hana.Alrasheed" userId="2a9bd8cc-6b2d-4a21-a4bd-450aa64c16a6" providerId="ADAL" clId="{52FDB6E0-5A9B-400B-BA1D-6C244C8742CB}" dt="2022-08-15T16:40:03.257" v="337" actId="26606"/>
          <ac:spMkLst>
            <pc:docMk/>
            <pc:sldMk cId="2910185229" sldId="280"/>
            <ac:spMk id="13" creationId="{4D39700F-2B10-4402-A7DD-06EE2245880D}"/>
          </ac:spMkLst>
        </pc:spChg>
        <pc:spChg chg="add">
          <ac:chgData name="Hana.Alrasheed" userId="2a9bd8cc-6b2d-4a21-a4bd-450aa64c16a6" providerId="ADAL" clId="{52FDB6E0-5A9B-400B-BA1D-6C244C8742CB}" dt="2022-08-15T16:40:03.257" v="337" actId="26606"/>
          <ac:spMkLst>
            <pc:docMk/>
            <pc:sldMk cId="2910185229" sldId="280"/>
            <ac:spMk id="15" creationId="{077F0382-62A9-4892-8762-DE9257672E39}"/>
          </ac:spMkLst>
        </pc:spChg>
        <pc:spChg chg="add">
          <ac:chgData name="Hana.Alrasheed" userId="2a9bd8cc-6b2d-4a21-a4bd-450aa64c16a6" providerId="ADAL" clId="{52FDB6E0-5A9B-400B-BA1D-6C244C8742CB}" dt="2022-08-15T16:40:03.257" v="337" actId="26606"/>
          <ac:spMkLst>
            <pc:docMk/>
            <pc:sldMk cId="2910185229" sldId="280"/>
            <ac:spMk id="17" creationId="{6DA65B90-7B06-4499-91BA-CDDD36132481}"/>
          </ac:spMkLst>
        </pc:spChg>
        <pc:spChg chg="add">
          <ac:chgData name="Hana.Alrasheed" userId="2a9bd8cc-6b2d-4a21-a4bd-450aa64c16a6" providerId="ADAL" clId="{52FDB6E0-5A9B-400B-BA1D-6C244C8742CB}" dt="2022-08-15T16:40:03.257" v="337" actId="26606"/>
          <ac:spMkLst>
            <pc:docMk/>
            <pc:sldMk cId="2910185229" sldId="280"/>
            <ac:spMk id="19" creationId="{93449CBA-4E79-4D04-90E8-F06D2CBBEA67}"/>
          </ac:spMkLst>
        </pc:spChg>
      </pc:sldChg>
      <pc:sldChg chg="new del">
        <pc:chgData name="Hana.Alrasheed" userId="2a9bd8cc-6b2d-4a21-a4bd-450aa64c16a6" providerId="ADAL" clId="{52FDB6E0-5A9B-400B-BA1D-6C244C8742CB}" dt="2022-08-15T16:53:04.691" v="581" actId="47"/>
        <pc:sldMkLst>
          <pc:docMk/>
          <pc:sldMk cId="3486733396" sldId="281"/>
        </pc:sldMkLst>
      </pc:sldChg>
      <pc:sldChg chg="addSp delSp modSp new mod setBg modClrScheme chgLayout">
        <pc:chgData name="Hana.Alrasheed" userId="2a9bd8cc-6b2d-4a21-a4bd-450aa64c16a6" providerId="ADAL" clId="{52FDB6E0-5A9B-400B-BA1D-6C244C8742CB}" dt="2022-08-15T16:39:57.999" v="336" actId="26606"/>
        <pc:sldMkLst>
          <pc:docMk/>
          <pc:sldMk cId="1437990531" sldId="282"/>
        </pc:sldMkLst>
        <pc:spChg chg="mod ord">
          <ac:chgData name="Hana.Alrasheed" userId="2a9bd8cc-6b2d-4a21-a4bd-450aa64c16a6" providerId="ADAL" clId="{52FDB6E0-5A9B-400B-BA1D-6C244C8742CB}" dt="2022-08-15T16:39:57.999" v="336" actId="26606"/>
          <ac:spMkLst>
            <pc:docMk/>
            <pc:sldMk cId="1437990531" sldId="282"/>
            <ac:spMk id="2" creationId="{6CD6BD18-761A-9B05-11A3-C65667AA58EA}"/>
          </ac:spMkLst>
        </pc:spChg>
        <pc:spChg chg="add mod ord">
          <ac:chgData name="Hana.Alrasheed" userId="2a9bd8cc-6b2d-4a21-a4bd-450aa64c16a6" providerId="ADAL" clId="{52FDB6E0-5A9B-400B-BA1D-6C244C8742CB}" dt="2022-08-15T16:39:57.999" v="336" actId="26606"/>
          <ac:spMkLst>
            <pc:docMk/>
            <pc:sldMk cId="1437990531" sldId="282"/>
            <ac:spMk id="3" creationId="{3BF636B5-289B-E26C-94CA-7C724EB356BE}"/>
          </ac:spMkLst>
        </pc:spChg>
        <pc:spChg chg="add del mod ord">
          <ac:chgData name="Hana.Alrasheed" userId="2a9bd8cc-6b2d-4a21-a4bd-450aa64c16a6" providerId="ADAL" clId="{52FDB6E0-5A9B-400B-BA1D-6C244C8742CB}" dt="2022-08-15T16:39:53.993" v="335" actId="478"/>
          <ac:spMkLst>
            <pc:docMk/>
            <pc:sldMk cId="1437990531" sldId="282"/>
            <ac:spMk id="4" creationId="{A0DE81CE-A26B-F346-860C-EFBD5A4F3514}"/>
          </ac:spMkLst>
        </pc:spChg>
        <pc:spChg chg="add">
          <ac:chgData name="Hana.Alrasheed" userId="2a9bd8cc-6b2d-4a21-a4bd-450aa64c16a6" providerId="ADAL" clId="{52FDB6E0-5A9B-400B-BA1D-6C244C8742CB}" dt="2022-08-15T16:39:57.999" v="336" actId="26606"/>
          <ac:spMkLst>
            <pc:docMk/>
            <pc:sldMk cId="1437990531" sldId="282"/>
            <ac:spMk id="8" creationId="{042E603F-28B7-4831-BF23-65FBAB13D5FB}"/>
          </ac:spMkLst>
        </pc:spChg>
        <pc:spChg chg="add">
          <ac:chgData name="Hana.Alrasheed" userId="2a9bd8cc-6b2d-4a21-a4bd-450aa64c16a6" providerId="ADAL" clId="{52FDB6E0-5A9B-400B-BA1D-6C244C8742CB}" dt="2022-08-15T16:39:57.999" v="336" actId="26606"/>
          <ac:spMkLst>
            <pc:docMk/>
            <pc:sldMk cId="1437990531" sldId="282"/>
            <ac:spMk id="10" creationId="{4D39700F-2B10-4402-A7DD-06EE2245880D}"/>
          </ac:spMkLst>
        </pc:spChg>
        <pc:spChg chg="add">
          <ac:chgData name="Hana.Alrasheed" userId="2a9bd8cc-6b2d-4a21-a4bd-450aa64c16a6" providerId="ADAL" clId="{52FDB6E0-5A9B-400B-BA1D-6C244C8742CB}" dt="2022-08-15T16:39:57.999" v="336" actId="26606"/>
          <ac:spMkLst>
            <pc:docMk/>
            <pc:sldMk cId="1437990531" sldId="282"/>
            <ac:spMk id="12" creationId="{077F0382-62A9-4892-8762-DE9257672E39}"/>
          </ac:spMkLst>
        </pc:spChg>
        <pc:spChg chg="add">
          <ac:chgData name="Hana.Alrasheed" userId="2a9bd8cc-6b2d-4a21-a4bd-450aa64c16a6" providerId="ADAL" clId="{52FDB6E0-5A9B-400B-BA1D-6C244C8742CB}" dt="2022-08-15T16:39:57.999" v="336" actId="26606"/>
          <ac:spMkLst>
            <pc:docMk/>
            <pc:sldMk cId="1437990531" sldId="282"/>
            <ac:spMk id="14" creationId="{6DA65B90-7B06-4499-91BA-CDDD36132481}"/>
          </ac:spMkLst>
        </pc:spChg>
        <pc:spChg chg="add">
          <ac:chgData name="Hana.Alrasheed" userId="2a9bd8cc-6b2d-4a21-a4bd-450aa64c16a6" providerId="ADAL" clId="{52FDB6E0-5A9B-400B-BA1D-6C244C8742CB}" dt="2022-08-15T16:39:57.999" v="336" actId="26606"/>
          <ac:spMkLst>
            <pc:docMk/>
            <pc:sldMk cId="1437990531" sldId="282"/>
            <ac:spMk id="16" creationId="{93449CBA-4E79-4D04-90E8-F06D2CBBEA67}"/>
          </ac:spMkLst>
        </pc:spChg>
      </pc:sldChg>
      <pc:sldChg chg="modSp add mod modNotesTx">
        <pc:chgData name="Hana.Alrasheed" userId="2a9bd8cc-6b2d-4a21-a4bd-450aa64c16a6" providerId="ADAL" clId="{52FDB6E0-5A9B-400B-BA1D-6C244C8742CB}" dt="2022-08-15T16:40:29.079" v="357" actId="20577"/>
        <pc:sldMkLst>
          <pc:docMk/>
          <pc:sldMk cId="3921761628" sldId="283"/>
        </pc:sldMkLst>
        <pc:spChg chg="mod">
          <ac:chgData name="Hana.Alrasheed" userId="2a9bd8cc-6b2d-4a21-a4bd-450aa64c16a6" providerId="ADAL" clId="{52FDB6E0-5A9B-400B-BA1D-6C244C8742CB}" dt="2022-08-15T16:40:17.416" v="351" actId="20577"/>
          <ac:spMkLst>
            <pc:docMk/>
            <pc:sldMk cId="3921761628" sldId="283"/>
            <ac:spMk id="3" creationId="{915F8DEB-4033-43AE-ADD9-8697B8892FE7}"/>
          </ac:spMkLst>
        </pc:spChg>
      </pc:sldChg>
      <pc:sldChg chg="modSp add mod modNotesTx">
        <pc:chgData name="Hana.Alrasheed" userId="2a9bd8cc-6b2d-4a21-a4bd-450aa64c16a6" providerId="ADAL" clId="{52FDB6E0-5A9B-400B-BA1D-6C244C8742CB}" dt="2022-08-15T16:44:44.502" v="505"/>
        <pc:sldMkLst>
          <pc:docMk/>
          <pc:sldMk cId="1664774246" sldId="284"/>
        </pc:sldMkLst>
        <pc:spChg chg="mod">
          <ac:chgData name="Hana.Alrasheed" userId="2a9bd8cc-6b2d-4a21-a4bd-450aa64c16a6" providerId="ADAL" clId="{52FDB6E0-5A9B-400B-BA1D-6C244C8742CB}" dt="2022-08-15T16:41:00.061" v="367" actId="20577"/>
          <ac:spMkLst>
            <pc:docMk/>
            <pc:sldMk cId="1664774246" sldId="284"/>
            <ac:spMk id="3" creationId="{915F8DEB-4033-43AE-ADD9-8697B8892FE7}"/>
          </ac:spMkLst>
        </pc:spChg>
      </pc:sldChg>
      <pc:sldChg chg="modSp add mod modNotesTx">
        <pc:chgData name="Hana.Alrasheed" userId="2a9bd8cc-6b2d-4a21-a4bd-450aa64c16a6" providerId="ADAL" clId="{52FDB6E0-5A9B-400B-BA1D-6C244C8742CB}" dt="2022-08-15T16:42:50.512" v="443" actId="20577"/>
        <pc:sldMkLst>
          <pc:docMk/>
          <pc:sldMk cId="3897532184" sldId="285"/>
        </pc:sldMkLst>
        <pc:spChg chg="mod">
          <ac:chgData name="Hana.Alrasheed" userId="2a9bd8cc-6b2d-4a21-a4bd-450aa64c16a6" providerId="ADAL" clId="{52FDB6E0-5A9B-400B-BA1D-6C244C8742CB}" dt="2022-08-15T16:42:28.192" v="391" actId="20577"/>
          <ac:spMkLst>
            <pc:docMk/>
            <pc:sldMk cId="3897532184" sldId="285"/>
            <ac:spMk id="3" creationId="{915F8DEB-4033-43AE-ADD9-8697B8892FE7}"/>
          </ac:spMkLst>
        </pc:spChg>
      </pc:sldChg>
      <pc:sldChg chg="modSp add mod modNotesTx">
        <pc:chgData name="Hana.Alrasheed" userId="2a9bd8cc-6b2d-4a21-a4bd-450aa64c16a6" providerId="ADAL" clId="{52FDB6E0-5A9B-400B-BA1D-6C244C8742CB}" dt="2022-08-15T16:44:14.282" v="462"/>
        <pc:sldMkLst>
          <pc:docMk/>
          <pc:sldMk cId="1646358062" sldId="286"/>
        </pc:sldMkLst>
        <pc:spChg chg="mod">
          <ac:chgData name="Hana.Alrasheed" userId="2a9bd8cc-6b2d-4a21-a4bd-450aa64c16a6" providerId="ADAL" clId="{52FDB6E0-5A9B-400B-BA1D-6C244C8742CB}" dt="2022-08-15T16:44:02.817" v="460" actId="20577"/>
          <ac:spMkLst>
            <pc:docMk/>
            <pc:sldMk cId="1646358062" sldId="286"/>
            <ac:spMk id="3" creationId="{915F8DEB-4033-43AE-ADD9-8697B8892FE7}"/>
          </ac:spMkLst>
        </pc:spChg>
      </pc:sldChg>
      <pc:sldChg chg="modSp add mod modNotesTx">
        <pc:chgData name="Hana.Alrasheed" userId="2a9bd8cc-6b2d-4a21-a4bd-450aa64c16a6" providerId="ADAL" clId="{52FDB6E0-5A9B-400B-BA1D-6C244C8742CB}" dt="2022-08-15T16:47:37.889" v="532"/>
        <pc:sldMkLst>
          <pc:docMk/>
          <pc:sldMk cId="166217667" sldId="287"/>
        </pc:sldMkLst>
        <pc:spChg chg="mod">
          <ac:chgData name="Hana.Alrasheed" userId="2a9bd8cc-6b2d-4a21-a4bd-450aa64c16a6" providerId="ADAL" clId="{52FDB6E0-5A9B-400B-BA1D-6C244C8742CB}" dt="2022-08-15T16:47:17.344" v="531" actId="20577"/>
          <ac:spMkLst>
            <pc:docMk/>
            <pc:sldMk cId="166217667" sldId="287"/>
            <ac:spMk id="3" creationId="{915F8DEB-4033-43AE-ADD9-8697B8892FE7}"/>
          </ac:spMkLst>
        </pc:spChg>
      </pc:sldChg>
      <pc:sldChg chg="new del">
        <pc:chgData name="Hana.Alrasheed" userId="2a9bd8cc-6b2d-4a21-a4bd-450aa64c16a6" providerId="ADAL" clId="{52FDB6E0-5A9B-400B-BA1D-6C244C8742CB}" dt="2022-08-15T16:50:20.605" v="559" actId="47"/>
        <pc:sldMkLst>
          <pc:docMk/>
          <pc:sldMk cId="548009540" sldId="288"/>
        </pc:sldMkLst>
      </pc:sldChg>
      <pc:sldChg chg="modSp add mod modNotesTx">
        <pc:chgData name="Hana.Alrasheed" userId="2a9bd8cc-6b2d-4a21-a4bd-450aa64c16a6" providerId="ADAL" clId="{52FDB6E0-5A9B-400B-BA1D-6C244C8742CB}" dt="2022-08-15T16:51:37.603" v="580" actId="20577"/>
        <pc:sldMkLst>
          <pc:docMk/>
          <pc:sldMk cId="3643582342" sldId="288"/>
        </pc:sldMkLst>
        <pc:spChg chg="mod">
          <ac:chgData name="Hana.Alrasheed" userId="2a9bd8cc-6b2d-4a21-a4bd-450aa64c16a6" providerId="ADAL" clId="{52FDB6E0-5A9B-400B-BA1D-6C244C8742CB}" dt="2022-08-15T16:51:37.603" v="580" actId="20577"/>
          <ac:spMkLst>
            <pc:docMk/>
            <pc:sldMk cId="3643582342" sldId="288"/>
            <ac:spMk id="3" creationId="{915F8DEB-4033-43AE-ADD9-8697B8892FE7}"/>
          </ac:spMkLst>
        </pc:spChg>
      </pc:sldChg>
      <pc:sldChg chg="new del ord">
        <pc:chgData name="Hana.Alrasheed" userId="2a9bd8cc-6b2d-4a21-a4bd-450aa64c16a6" providerId="ADAL" clId="{52FDB6E0-5A9B-400B-BA1D-6C244C8742CB}" dt="2022-08-15T17:18:16.845" v="590" actId="47"/>
        <pc:sldMkLst>
          <pc:docMk/>
          <pc:sldMk cId="3179322880" sldId="289"/>
        </pc:sldMkLst>
      </pc:sldChg>
    </pc:docChg>
  </pc:docChgLst>
  <pc:docChgLst>
    <pc:chgData name="Hana.Alrasheed" userId="2a9bd8cc-6b2d-4a21-a4bd-450aa64c16a6" providerId="ADAL" clId="{9DCF7CC8-810F-48E0-80BC-4C12E60B6899}"/>
    <pc:docChg chg="undo custSel addSld modSld sldOrd modSection">
      <pc:chgData name="Hana.Alrasheed" userId="2a9bd8cc-6b2d-4a21-a4bd-450aa64c16a6" providerId="ADAL" clId="{9DCF7CC8-810F-48E0-80BC-4C12E60B6899}" dt="2022-12-27T09:59:57.190" v="53"/>
      <pc:docMkLst>
        <pc:docMk/>
      </pc:docMkLst>
      <pc:sldChg chg="modSp mod">
        <pc:chgData name="Hana.Alrasheed" userId="2a9bd8cc-6b2d-4a21-a4bd-450aa64c16a6" providerId="ADAL" clId="{9DCF7CC8-810F-48E0-80BC-4C12E60B6899}" dt="2022-12-26T06:51:57.722" v="2" actId="20577"/>
        <pc:sldMkLst>
          <pc:docMk/>
          <pc:sldMk cId="1319131800" sldId="268"/>
        </pc:sldMkLst>
        <pc:spChg chg="mod">
          <ac:chgData name="Hana.Alrasheed" userId="2a9bd8cc-6b2d-4a21-a4bd-450aa64c16a6" providerId="ADAL" clId="{9DCF7CC8-810F-48E0-80BC-4C12E60B6899}" dt="2022-12-26T06:51:57.722" v="2" actId="20577"/>
          <ac:spMkLst>
            <pc:docMk/>
            <pc:sldMk cId="1319131800" sldId="268"/>
            <ac:spMk id="3" creationId="{3F2B0915-C4CA-6BA9-8DDF-C3F6BF520A9D}"/>
          </ac:spMkLst>
        </pc:spChg>
      </pc:sldChg>
      <pc:sldChg chg="addSp modSp mod">
        <pc:chgData name="Hana.Alrasheed" userId="2a9bd8cc-6b2d-4a21-a4bd-450aa64c16a6" providerId="ADAL" clId="{9DCF7CC8-810F-48E0-80BC-4C12E60B6899}" dt="2022-12-26T11:14:14.257" v="4" actId="1076"/>
        <pc:sldMkLst>
          <pc:docMk/>
          <pc:sldMk cId="2261888383" sldId="275"/>
        </pc:sldMkLst>
        <pc:spChg chg="add mod">
          <ac:chgData name="Hana.Alrasheed" userId="2a9bd8cc-6b2d-4a21-a4bd-450aa64c16a6" providerId="ADAL" clId="{9DCF7CC8-810F-48E0-80BC-4C12E60B6899}" dt="2022-12-26T11:14:14.257" v="4" actId="1076"/>
          <ac:spMkLst>
            <pc:docMk/>
            <pc:sldMk cId="2261888383" sldId="275"/>
            <ac:spMk id="16" creationId="{0BA015EA-97F9-D656-FCD2-C31A940CC1BB}"/>
          </ac:spMkLst>
        </pc:spChg>
      </pc:sldChg>
      <pc:sldChg chg="addSp modSp mod">
        <pc:chgData name="Hana.Alrasheed" userId="2a9bd8cc-6b2d-4a21-a4bd-450aa64c16a6" providerId="ADAL" clId="{9DCF7CC8-810F-48E0-80BC-4C12E60B6899}" dt="2022-12-26T11:15:00.251" v="8" actId="14100"/>
        <pc:sldMkLst>
          <pc:docMk/>
          <pc:sldMk cId="4157269258" sldId="276"/>
        </pc:sldMkLst>
        <pc:spChg chg="add mod">
          <ac:chgData name="Hana.Alrasheed" userId="2a9bd8cc-6b2d-4a21-a4bd-450aa64c16a6" providerId="ADAL" clId="{9DCF7CC8-810F-48E0-80BC-4C12E60B6899}" dt="2022-12-26T11:15:00.251" v="8" actId="14100"/>
          <ac:spMkLst>
            <pc:docMk/>
            <pc:sldMk cId="4157269258" sldId="276"/>
            <ac:spMk id="3" creationId="{E62073C1-3616-8CF6-748E-8355336A31E4}"/>
          </ac:spMkLst>
        </pc:spChg>
      </pc:sldChg>
      <pc:sldChg chg="addSp delSp modSp new mod ord setBg modClrScheme chgLayout">
        <pc:chgData name="Hana.Alrasheed" userId="2a9bd8cc-6b2d-4a21-a4bd-450aa64c16a6" providerId="ADAL" clId="{9DCF7CC8-810F-48E0-80BC-4C12E60B6899}" dt="2022-12-27T09:59:57.190" v="53"/>
        <pc:sldMkLst>
          <pc:docMk/>
          <pc:sldMk cId="2404549518" sldId="289"/>
        </pc:sldMkLst>
        <pc:spChg chg="mod ord">
          <ac:chgData name="Hana.Alrasheed" userId="2a9bd8cc-6b2d-4a21-a4bd-450aa64c16a6" providerId="ADAL" clId="{9DCF7CC8-810F-48E0-80BC-4C12E60B6899}" dt="2022-12-26T11:18:18.190" v="48" actId="26606"/>
          <ac:spMkLst>
            <pc:docMk/>
            <pc:sldMk cId="2404549518" sldId="289"/>
            <ac:spMk id="2" creationId="{3DEC38F8-6DDE-549A-62D2-E2046CFF9A41}"/>
          </ac:spMkLst>
        </pc:spChg>
        <pc:spChg chg="add del">
          <ac:chgData name="Hana.Alrasheed" userId="2a9bd8cc-6b2d-4a21-a4bd-450aa64c16a6" providerId="ADAL" clId="{9DCF7CC8-810F-48E0-80BC-4C12E60B6899}" dt="2022-12-26T11:17:47.792" v="11" actId="22"/>
          <ac:spMkLst>
            <pc:docMk/>
            <pc:sldMk cId="2404549518" sldId="289"/>
            <ac:spMk id="4" creationId="{48B3DC1D-B8F7-F5B5-288C-B2712E3A9F85}"/>
          </ac:spMkLst>
        </pc:spChg>
        <pc:spChg chg="add mod ord">
          <ac:chgData name="Hana.Alrasheed" userId="2a9bd8cc-6b2d-4a21-a4bd-450aa64c16a6" providerId="ADAL" clId="{9DCF7CC8-810F-48E0-80BC-4C12E60B6899}" dt="2022-12-26T11:18:18.190" v="48" actId="26606"/>
          <ac:spMkLst>
            <pc:docMk/>
            <pc:sldMk cId="2404549518" sldId="289"/>
            <ac:spMk id="5" creationId="{8CF94D9F-7B28-7DA2-A097-79EFF9E7D807}"/>
          </ac:spMkLst>
        </pc:spChg>
        <pc:spChg chg="add mod ord">
          <ac:chgData name="Hana.Alrasheed" userId="2a9bd8cc-6b2d-4a21-a4bd-450aa64c16a6" providerId="ADAL" clId="{9DCF7CC8-810F-48E0-80BC-4C12E60B6899}" dt="2022-12-26T11:18:28.066" v="51" actId="27636"/>
          <ac:spMkLst>
            <pc:docMk/>
            <pc:sldMk cId="2404549518" sldId="289"/>
            <ac:spMk id="6" creationId="{F05A97AB-5DD7-2C3A-211F-96C4FB7A4894}"/>
          </ac:spMkLst>
        </pc:spChg>
        <pc:spChg chg="add">
          <ac:chgData name="Hana.Alrasheed" userId="2a9bd8cc-6b2d-4a21-a4bd-450aa64c16a6" providerId="ADAL" clId="{9DCF7CC8-810F-48E0-80BC-4C12E60B6899}" dt="2022-12-26T11:18:18.190" v="48" actId="26606"/>
          <ac:spMkLst>
            <pc:docMk/>
            <pc:sldMk cId="2404549518" sldId="289"/>
            <ac:spMk id="11" creationId="{B937640E-EF7A-4A6C-A950-D12B7D5C923E}"/>
          </ac:spMkLst>
        </pc:spChg>
        <pc:spChg chg="add">
          <ac:chgData name="Hana.Alrasheed" userId="2a9bd8cc-6b2d-4a21-a4bd-450aa64c16a6" providerId="ADAL" clId="{9DCF7CC8-810F-48E0-80BC-4C12E60B6899}" dt="2022-12-26T11:18:18.190" v="48" actId="26606"/>
          <ac:spMkLst>
            <pc:docMk/>
            <pc:sldMk cId="2404549518" sldId="289"/>
            <ac:spMk id="13" creationId="{ACEAA54B-B322-4943-83DF-6B95378DA125}"/>
          </ac:spMkLst>
        </pc:spChg>
        <pc:spChg chg="add">
          <ac:chgData name="Hana.Alrasheed" userId="2a9bd8cc-6b2d-4a21-a4bd-450aa64c16a6" providerId="ADAL" clId="{9DCF7CC8-810F-48E0-80BC-4C12E60B6899}" dt="2022-12-26T11:18:18.190" v="48" actId="26606"/>
          <ac:spMkLst>
            <pc:docMk/>
            <pc:sldMk cId="2404549518" sldId="289"/>
            <ac:spMk id="15" creationId="{27181C69-1FEA-47A3-8E1A-C3573A1360A7}"/>
          </ac:spMkLst>
        </pc:spChg>
      </pc:sldChg>
    </pc:docChg>
  </pc:docChgLst>
</pc:chgInfo>
</file>

<file path=ppt/comments/modernComment_10F_6662A575.xml><?xml version="1.0" encoding="utf-8"?>
<p188:cmLst xmlns:a="http://schemas.openxmlformats.org/drawingml/2006/main" xmlns:r="http://schemas.openxmlformats.org/officeDocument/2006/relationships" xmlns:p188="http://schemas.microsoft.com/office/powerpoint/2018/8/main">
  <p188:cm id="{BC4E3BB4-8C39-4EA9-AEED-E985759746F3}" authorId="{C639430E-7DDF-7B6C-954A-8986FD0A59CF}" created="2022-05-24T04:17:32.473">
    <pc:sldMkLst xmlns:pc="http://schemas.microsoft.com/office/powerpoint/2013/main/command">
      <pc:docMk/>
      <pc:sldMk cId="1717740917" sldId="271"/>
    </pc:sldMkLst>
    <p188:txBody>
      <a:bodyPr/>
      <a:lstStyle/>
      <a:p>
        <a:r>
          <a:rPr lang="en-US"/>
          <a:t>https://www.w3schools.com/tags/ref_httpmethods.asp</a:t>
        </a:r>
      </a:p>
    </p188:txBody>
  </p188:cm>
</p188:cmLst>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ACC23F-FE83-4E77-AC66-DD753E669BBE}" type="doc">
      <dgm:prSet loTypeId="urn:microsoft.com/office/officeart/2005/8/layout/vList2" loCatId="list" qsTypeId="urn:microsoft.com/office/officeart/2005/8/quickstyle/simple2" qsCatId="simple" csTypeId="urn:microsoft.com/office/officeart/2005/8/colors/accent1_4" csCatId="accent1"/>
      <dgm:spPr/>
      <dgm:t>
        <a:bodyPr/>
        <a:lstStyle/>
        <a:p>
          <a:endParaRPr lang="en-US"/>
        </a:p>
      </dgm:t>
    </dgm:pt>
    <dgm:pt modelId="{C50AB3FE-8158-451D-B638-50711D5934FA}">
      <dgm:prSet/>
      <dgm:spPr/>
      <dgm:t>
        <a:bodyPr/>
        <a:lstStyle/>
        <a:p>
          <a:r>
            <a:rPr lang="en-US" b="0" i="0" dirty="0"/>
            <a:t>PHP is a server scripting language.</a:t>
          </a:r>
          <a:endParaRPr lang="en-US" dirty="0"/>
        </a:p>
      </dgm:t>
    </dgm:pt>
    <dgm:pt modelId="{72A89CFF-9753-4B00-A7A3-BC31189AA5E5}" type="parTrans" cxnId="{2B2A04F4-A752-4200-A19B-22E6222DF8EA}">
      <dgm:prSet/>
      <dgm:spPr/>
      <dgm:t>
        <a:bodyPr/>
        <a:lstStyle/>
        <a:p>
          <a:endParaRPr lang="en-US"/>
        </a:p>
      </dgm:t>
    </dgm:pt>
    <dgm:pt modelId="{C35B9D7D-255A-48F2-84BD-5AFA50BBB8FD}" type="sibTrans" cxnId="{2B2A04F4-A752-4200-A19B-22E6222DF8EA}">
      <dgm:prSet/>
      <dgm:spPr/>
      <dgm:t>
        <a:bodyPr/>
        <a:lstStyle/>
        <a:p>
          <a:endParaRPr lang="en-US"/>
        </a:p>
      </dgm:t>
    </dgm:pt>
    <dgm:pt modelId="{9DD19DF4-44DB-41D9-9081-D6C6176B74FC}">
      <dgm:prSet/>
      <dgm:spPr/>
      <dgm:t>
        <a:bodyPr/>
        <a:lstStyle/>
        <a:p>
          <a:r>
            <a:rPr lang="en-US" dirty="0"/>
            <a:t>Used </a:t>
          </a:r>
          <a:r>
            <a:rPr lang="en-US" b="0" i="0" dirty="0"/>
            <a:t>for making dynamic and interactive Web pages.</a:t>
          </a:r>
          <a:endParaRPr lang="en-US" dirty="0"/>
        </a:p>
      </dgm:t>
    </dgm:pt>
    <dgm:pt modelId="{C13352A3-41DF-426B-9D7C-5DD158CDD04A}" type="parTrans" cxnId="{1A648EF3-B76F-4C68-8E75-1D0DE2A600ED}">
      <dgm:prSet/>
      <dgm:spPr/>
      <dgm:t>
        <a:bodyPr/>
        <a:lstStyle/>
        <a:p>
          <a:endParaRPr lang="en-US"/>
        </a:p>
      </dgm:t>
    </dgm:pt>
    <dgm:pt modelId="{72E35C9F-9F59-4D50-B66E-52353D9DA0EB}" type="sibTrans" cxnId="{1A648EF3-B76F-4C68-8E75-1D0DE2A600ED}">
      <dgm:prSet/>
      <dgm:spPr/>
      <dgm:t>
        <a:bodyPr/>
        <a:lstStyle/>
        <a:p>
          <a:endParaRPr lang="en-US"/>
        </a:p>
      </dgm:t>
    </dgm:pt>
    <dgm:pt modelId="{74362B1D-18C2-437E-9E77-6F797551F061}">
      <dgm:prSet/>
      <dgm:spPr/>
      <dgm:t>
        <a:bodyPr/>
        <a:lstStyle/>
        <a:p>
          <a:r>
            <a:rPr lang="en-US" b="0" i="0"/>
            <a:t>PHP code is executed on the server, and the result is returned to the browser as plain HTML</a:t>
          </a:r>
          <a:endParaRPr lang="en-US"/>
        </a:p>
      </dgm:t>
    </dgm:pt>
    <dgm:pt modelId="{B9539560-B3F5-4222-B5A3-08C1E6DD2366}" type="parTrans" cxnId="{CE59B06B-F6E7-4BCC-A350-15B642D22671}">
      <dgm:prSet/>
      <dgm:spPr/>
      <dgm:t>
        <a:bodyPr/>
        <a:lstStyle/>
        <a:p>
          <a:endParaRPr lang="en-US"/>
        </a:p>
      </dgm:t>
    </dgm:pt>
    <dgm:pt modelId="{5814718F-D433-421F-A334-D05A44EDD4F8}" type="sibTrans" cxnId="{CE59B06B-F6E7-4BCC-A350-15B642D22671}">
      <dgm:prSet/>
      <dgm:spPr/>
      <dgm:t>
        <a:bodyPr/>
        <a:lstStyle/>
        <a:p>
          <a:endParaRPr lang="en-US"/>
        </a:p>
      </dgm:t>
    </dgm:pt>
    <dgm:pt modelId="{28A92A84-EC8A-4449-AA1E-D8AB2F34A63A}" type="pres">
      <dgm:prSet presAssocID="{7EACC23F-FE83-4E77-AC66-DD753E669BBE}" presName="linear" presStyleCnt="0">
        <dgm:presLayoutVars>
          <dgm:animLvl val="lvl"/>
          <dgm:resizeHandles val="exact"/>
        </dgm:presLayoutVars>
      </dgm:prSet>
      <dgm:spPr/>
    </dgm:pt>
    <dgm:pt modelId="{20228111-36DC-4060-A1EF-4283D4C64793}" type="pres">
      <dgm:prSet presAssocID="{C50AB3FE-8158-451D-B638-50711D5934FA}" presName="parentText" presStyleLbl="node1" presStyleIdx="0" presStyleCnt="3">
        <dgm:presLayoutVars>
          <dgm:chMax val="0"/>
          <dgm:bulletEnabled val="1"/>
        </dgm:presLayoutVars>
      </dgm:prSet>
      <dgm:spPr/>
    </dgm:pt>
    <dgm:pt modelId="{2D6CA4A5-4AA0-42F4-B8B8-AEDA7C825DB5}" type="pres">
      <dgm:prSet presAssocID="{C35B9D7D-255A-48F2-84BD-5AFA50BBB8FD}" presName="spacer" presStyleCnt="0"/>
      <dgm:spPr/>
    </dgm:pt>
    <dgm:pt modelId="{79FE0F8C-B36E-4195-BBC7-88D9312210F7}" type="pres">
      <dgm:prSet presAssocID="{9DD19DF4-44DB-41D9-9081-D6C6176B74FC}" presName="parentText" presStyleLbl="node1" presStyleIdx="1" presStyleCnt="3">
        <dgm:presLayoutVars>
          <dgm:chMax val="0"/>
          <dgm:bulletEnabled val="1"/>
        </dgm:presLayoutVars>
      </dgm:prSet>
      <dgm:spPr/>
    </dgm:pt>
    <dgm:pt modelId="{6B2C41C7-7032-45FE-9E84-6F15C03C8485}" type="pres">
      <dgm:prSet presAssocID="{72E35C9F-9F59-4D50-B66E-52353D9DA0EB}" presName="spacer" presStyleCnt="0"/>
      <dgm:spPr/>
    </dgm:pt>
    <dgm:pt modelId="{885A2BD4-214C-49E3-BED8-0B2BAC91C1DC}" type="pres">
      <dgm:prSet presAssocID="{74362B1D-18C2-437E-9E77-6F797551F061}" presName="parentText" presStyleLbl="node1" presStyleIdx="2" presStyleCnt="3">
        <dgm:presLayoutVars>
          <dgm:chMax val="0"/>
          <dgm:bulletEnabled val="1"/>
        </dgm:presLayoutVars>
      </dgm:prSet>
      <dgm:spPr/>
    </dgm:pt>
  </dgm:ptLst>
  <dgm:cxnLst>
    <dgm:cxn modelId="{2A4D6236-3181-4B98-B158-FDF8B359186B}" type="presOf" srcId="{7EACC23F-FE83-4E77-AC66-DD753E669BBE}" destId="{28A92A84-EC8A-4449-AA1E-D8AB2F34A63A}" srcOrd="0" destOrd="0" presId="urn:microsoft.com/office/officeart/2005/8/layout/vList2"/>
    <dgm:cxn modelId="{CB01BC39-82A4-4FEE-9072-9AE8FA382173}" type="presOf" srcId="{74362B1D-18C2-437E-9E77-6F797551F061}" destId="{885A2BD4-214C-49E3-BED8-0B2BAC91C1DC}" srcOrd="0" destOrd="0" presId="urn:microsoft.com/office/officeart/2005/8/layout/vList2"/>
    <dgm:cxn modelId="{1256E749-E7C8-4EDD-B778-879875684884}" type="presOf" srcId="{C50AB3FE-8158-451D-B638-50711D5934FA}" destId="{20228111-36DC-4060-A1EF-4283D4C64793}" srcOrd="0" destOrd="0" presId="urn:microsoft.com/office/officeart/2005/8/layout/vList2"/>
    <dgm:cxn modelId="{CE59B06B-F6E7-4BCC-A350-15B642D22671}" srcId="{7EACC23F-FE83-4E77-AC66-DD753E669BBE}" destId="{74362B1D-18C2-437E-9E77-6F797551F061}" srcOrd="2" destOrd="0" parTransId="{B9539560-B3F5-4222-B5A3-08C1E6DD2366}" sibTransId="{5814718F-D433-421F-A334-D05A44EDD4F8}"/>
    <dgm:cxn modelId="{9CA9DA9F-CB4A-454D-84B2-6A5E7348097B}" type="presOf" srcId="{9DD19DF4-44DB-41D9-9081-D6C6176B74FC}" destId="{79FE0F8C-B36E-4195-BBC7-88D9312210F7}" srcOrd="0" destOrd="0" presId="urn:microsoft.com/office/officeart/2005/8/layout/vList2"/>
    <dgm:cxn modelId="{1A648EF3-B76F-4C68-8E75-1D0DE2A600ED}" srcId="{7EACC23F-FE83-4E77-AC66-DD753E669BBE}" destId="{9DD19DF4-44DB-41D9-9081-D6C6176B74FC}" srcOrd="1" destOrd="0" parTransId="{C13352A3-41DF-426B-9D7C-5DD158CDD04A}" sibTransId="{72E35C9F-9F59-4D50-B66E-52353D9DA0EB}"/>
    <dgm:cxn modelId="{2B2A04F4-A752-4200-A19B-22E6222DF8EA}" srcId="{7EACC23F-FE83-4E77-AC66-DD753E669BBE}" destId="{C50AB3FE-8158-451D-B638-50711D5934FA}" srcOrd="0" destOrd="0" parTransId="{72A89CFF-9753-4B00-A7A3-BC31189AA5E5}" sibTransId="{C35B9D7D-255A-48F2-84BD-5AFA50BBB8FD}"/>
    <dgm:cxn modelId="{3A72ACBD-B256-4C75-899E-EFFDD23EA6C3}" type="presParOf" srcId="{28A92A84-EC8A-4449-AA1E-D8AB2F34A63A}" destId="{20228111-36DC-4060-A1EF-4283D4C64793}" srcOrd="0" destOrd="0" presId="urn:microsoft.com/office/officeart/2005/8/layout/vList2"/>
    <dgm:cxn modelId="{2C37AF4A-70A9-4581-BF55-70F77CF34039}" type="presParOf" srcId="{28A92A84-EC8A-4449-AA1E-D8AB2F34A63A}" destId="{2D6CA4A5-4AA0-42F4-B8B8-AEDA7C825DB5}" srcOrd="1" destOrd="0" presId="urn:microsoft.com/office/officeart/2005/8/layout/vList2"/>
    <dgm:cxn modelId="{7C0700D6-B5BB-456E-A0D6-7506ED677420}" type="presParOf" srcId="{28A92A84-EC8A-4449-AA1E-D8AB2F34A63A}" destId="{79FE0F8C-B36E-4195-BBC7-88D9312210F7}" srcOrd="2" destOrd="0" presId="urn:microsoft.com/office/officeart/2005/8/layout/vList2"/>
    <dgm:cxn modelId="{E630D94A-1434-479A-AEF9-C05BFA9EB696}" type="presParOf" srcId="{28A92A84-EC8A-4449-AA1E-D8AB2F34A63A}" destId="{6B2C41C7-7032-45FE-9E84-6F15C03C8485}" srcOrd="3" destOrd="0" presId="urn:microsoft.com/office/officeart/2005/8/layout/vList2"/>
    <dgm:cxn modelId="{CC5FA010-DF0C-4C4F-8C30-5E7C56ABB83F}" type="presParOf" srcId="{28A92A84-EC8A-4449-AA1E-D8AB2F34A63A}" destId="{885A2BD4-214C-49E3-BED8-0B2BAC91C1D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EE0CB1-F310-4B0C-AF94-25049EF1CBA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B748913-49D5-4F41-90FB-AE8503133DBE}">
      <dgm:prSet/>
      <dgm:spPr/>
      <dgm:t>
        <a:bodyPr/>
        <a:lstStyle/>
        <a:p>
          <a:pPr>
            <a:lnSpc>
              <a:spcPct val="100000"/>
            </a:lnSpc>
          </a:pPr>
          <a:r>
            <a:rPr lang="en-US"/>
            <a:t>PHP can generate dynamic page contents, by retrieving data from the database dynamically.</a:t>
          </a:r>
        </a:p>
      </dgm:t>
    </dgm:pt>
    <dgm:pt modelId="{88AEC398-B8CB-4B78-8DF2-6C84D701A20F}" type="parTrans" cxnId="{23D08F7F-8607-4ED7-999C-E03DEB55F626}">
      <dgm:prSet/>
      <dgm:spPr/>
      <dgm:t>
        <a:bodyPr/>
        <a:lstStyle/>
        <a:p>
          <a:endParaRPr lang="en-US"/>
        </a:p>
      </dgm:t>
    </dgm:pt>
    <dgm:pt modelId="{FF85B327-FE8B-4220-BC5C-3C7A1A6DC533}" type="sibTrans" cxnId="{23D08F7F-8607-4ED7-999C-E03DEB55F626}">
      <dgm:prSet/>
      <dgm:spPr/>
      <dgm:t>
        <a:bodyPr/>
        <a:lstStyle/>
        <a:p>
          <a:endParaRPr lang="en-US"/>
        </a:p>
      </dgm:t>
    </dgm:pt>
    <dgm:pt modelId="{2B9DC1B7-3AD7-46BB-867C-8F487C55E2B6}">
      <dgm:prSet/>
      <dgm:spPr/>
      <dgm:t>
        <a:bodyPr/>
        <a:lstStyle/>
        <a:p>
          <a:pPr>
            <a:lnSpc>
              <a:spcPct val="100000"/>
            </a:lnSpc>
          </a:pPr>
          <a:r>
            <a:rPr lang="en-US"/>
            <a:t>PHP can handle form data (add, delete, modify data) in your database. </a:t>
          </a:r>
        </a:p>
      </dgm:t>
    </dgm:pt>
    <dgm:pt modelId="{252323F4-0B98-4D43-91E6-019D68317698}" type="parTrans" cxnId="{FEE01EB7-D105-4F24-94F2-2F68694A80AE}">
      <dgm:prSet/>
      <dgm:spPr/>
      <dgm:t>
        <a:bodyPr/>
        <a:lstStyle/>
        <a:p>
          <a:endParaRPr lang="en-US"/>
        </a:p>
      </dgm:t>
    </dgm:pt>
    <dgm:pt modelId="{2D07D8CB-E623-469F-8C53-0A4A854E7169}" type="sibTrans" cxnId="{FEE01EB7-D105-4F24-94F2-2F68694A80AE}">
      <dgm:prSet/>
      <dgm:spPr/>
      <dgm:t>
        <a:bodyPr/>
        <a:lstStyle/>
        <a:p>
          <a:endParaRPr lang="en-US"/>
        </a:p>
      </dgm:t>
    </dgm:pt>
    <dgm:pt modelId="{C61392F9-ECA5-4319-9B84-424259A19B85}" type="pres">
      <dgm:prSet presAssocID="{93EE0CB1-F310-4B0C-AF94-25049EF1CBA9}" presName="root" presStyleCnt="0">
        <dgm:presLayoutVars>
          <dgm:dir/>
          <dgm:resizeHandles val="exact"/>
        </dgm:presLayoutVars>
      </dgm:prSet>
      <dgm:spPr/>
    </dgm:pt>
    <dgm:pt modelId="{08122A28-6C79-4AA4-8357-40D52D59139A}" type="pres">
      <dgm:prSet presAssocID="{7B748913-49D5-4F41-90FB-AE8503133DBE}" presName="compNode" presStyleCnt="0"/>
      <dgm:spPr/>
    </dgm:pt>
    <dgm:pt modelId="{D12B158D-9C73-4659-AC04-2A43BFE46B69}" type="pres">
      <dgm:prSet presAssocID="{7B748913-49D5-4F41-90FB-AE8503133DB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4AC43C79-9F47-4003-9862-DBD1DD3CE2B8}" type="pres">
      <dgm:prSet presAssocID="{7B748913-49D5-4F41-90FB-AE8503133DBE}" presName="spaceRect" presStyleCnt="0"/>
      <dgm:spPr/>
    </dgm:pt>
    <dgm:pt modelId="{C935FC21-4D77-46A1-90C1-CB3F6A94C2FD}" type="pres">
      <dgm:prSet presAssocID="{7B748913-49D5-4F41-90FB-AE8503133DBE}" presName="textRect" presStyleLbl="revTx" presStyleIdx="0" presStyleCnt="2">
        <dgm:presLayoutVars>
          <dgm:chMax val="1"/>
          <dgm:chPref val="1"/>
        </dgm:presLayoutVars>
      </dgm:prSet>
      <dgm:spPr/>
    </dgm:pt>
    <dgm:pt modelId="{D00C1802-339E-4827-B27E-F0B35020D76F}" type="pres">
      <dgm:prSet presAssocID="{FF85B327-FE8B-4220-BC5C-3C7A1A6DC533}" presName="sibTrans" presStyleCnt="0"/>
      <dgm:spPr/>
    </dgm:pt>
    <dgm:pt modelId="{92AD0A72-2DAA-4C12-BE9D-02F25FCC8880}" type="pres">
      <dgm:prSet presAssocID="{2B9DC1B7-3AD7-46BB-867C-8F487C55E2B6}" presName="compNode" presStyleCnt="0"/>
      <dgm:spPr/>
    </dgm:pt>
    <dgm:pt modelId="{BC2132E5-F278-4B42-8366-F23EBE1C7B5A}" type="pres">
      <dgm:prSet presAssocID="{2B9DC1B7-3AD7-46BB-867C-8F487C55E2B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rver"/>
        </a:ext>
      </dgm:extLst>
    </dgm:pt>
    <dgm:pt modelId="{D5808E67-34DB-4F42-A531-59FC72F3D74A}" type="pres">
      <dgm:prSet presAssocID="{2B9DC1B7-3AD7-46BB-867C-8F487C55E2B6}" presName="spaceRect" presStyleCnt="0"/>
      <dgm:spPr/>
    </dgm:pt>
    <dgm:pt modelId="{7FFA2479-0C97-42AA-BC5F-E43EA688985E}" type="pres">
      <dgm:prSet presAssocID="{2B9DC1B7-3AD7-46BB-867C-8F487C55E2B6}" presName="textRect" presStyleLbl="revTx" presStyleIdx="1" presStyleCnt="2">
        <dgm:presLayoutVars>
          <dgm:chMax val="1"/>
          <dgm:chPref val="1"/>
        </dgm:presLayoutVars>
      </dgm:prSet>
      <dgm:spPr/>
    </dgm:pt>
  </dgm:ptLst>
  <dgm:cxnLst>
    <dgm:cxn modelId="{1F083967-20A5-4613-B0FC-7151A8306B8E}" type="presOf" srcId="{93EE0CB1-F310-4B0C-AF94-25049EF1CBA9}" destId="{C61392F9-ECA5-4319-9B84-424259A19B85}" srcOrd="0" destOrd="0" presId="urn:microsoft.com/office/officeart/2018/2/layout/IconLabelList"/>
    <dgm:cxn modelId="{23D08F7F-8607-4ED7-999C-E03DEB55F626}" srcId="{93EE0CB1-F310-4B0C-AF94-25049EF1CBA9}" destId="{7B748913-49D5-4F41-90FB-AE8503133DBE}" srcOrd="0" destOrd="0" parTransId="{88AEC398-B8CB-4B78-8DF2-6C84D701A20F}" sibTransId="{FF85B327-FE8B-4220-BC5C-3C7A1A6DC533}"/>
    <dgm:cxn modelId="{2E0E398C-DB2C-477C-8780-09BD6A51679E}" type="presOf" srcId="{7B748913-49D5-4F41-90FB-AE8503133DBE}" destId="{C935FC21-4D77-46A1-90C1-CB3F6A94C2FD}" srcOrd="0" destOrd="0" presId="urn:microsoft.com/office/officeart/2018/2/layout/IconLabelList"/>
    <dgm:cxn modelId="{1B2FEE8D-1DA8-49F3-9276-26FB00AC8040}" type="presOf" srcId="{2B9DC1B7-3AD7-46BB-867C-8F487C55E2B6}" destId="{7FFA2479-0C97-42AA-BC5F-E43EA688985E}" srcOrd="0" destOrd="0" presId="urn:microsoft.com/office/officeart/2018/2/layout/IconLabelList"/>
    <dgm:cxn modelId="{FEE01EB7-D105-4F24-94F2-2F68694A80AE}" srcId="{93EE0CB1-F310-4B0C-AF94-25049EF1CBA9}" destId="{2B9DC1B7-3AD7-46BB-867C-8F487C55E2B6}" srcOrd="1" destOrd="0" parTransId="{252323F4-0B98-4D43-91E6-019D68317698}" sibTransId="{2D07D8CB-E623-469F-8C53-0A4A854E7169}"/>
    <dgm:cxn modelId="{0B0662A4-144F-4C79-A537-531C58525658}" type="presParOf" srcId="{C61392F9-ECA5-4319-9B84-424259A19B85}" destId="{08122A28-6C79-4AA4-8357-40D52D59139A}" srcOrd="0" destOrd="0" presId="urn:microsoft.com/office/officeart/2018/2/layout/IconLabelList"/>
    <dgm:cxn modelId="{40CD2D09-DB6E-423F-8D06-54743555AF93}" type="presParOf" srcId="{08122A28-6C79-4AA4-8357-40D52D59139A}" destId="{D12B158D-9C73-4659-AC04-2A43BFE46B69}" srcOrd="0" destOrd="0" presId="urn:microsoft.com/office/officeart/2018/2/layout/IconLabelList"/>
    <dgm:cxn modelId="{9B631CE4-EFC6-4693-BA6E-D7910FFC0B36}" type="presParOf" srcId="{08122A28-6C79-4AA4-8357-40D52D59139A}" destId="{4AC43C79-9F47-4003-9862-DBD1DD3CE2B8}" srcOrd="1" destOrd="0" presId="urn:microsoft.com/office/officeart/2018/2/layout/IconLabelList"/>
    <dgm:cxn modelId="{44049D3A-AF0E-4C24-A511-6E7031EBC7CE}" type="presParOf" srcId="{08122A28-6C79-4AA4-8357-40D52D59139A}" destId="{C935FC21-4D77-46A1-90C1-CB3F6A94C2FD}" srcOrd="2" destOrd="0" presId="urn:microsoft.com/office/officeart/2018/2/layout/IconLabelList"/>
    <dgm:cxn modelId="{F90212AF-3D15-443D-8450-98F0C3A9F533}" type="presParOf" srcId="{C61392F9-ECA5-4319-9B84-424259A19B85}" destId="{D00C1802-339E-4827-B27E-F0B35020D76F}" srcOrd="1" destOrd="0" presId="urn:microsoft.com/office/officeart/2018/2/layout/IconLabelList"/>
    <dgm:cxn modelId="{5CE42152-2228-4444-80EC-49FA1B68E35F}" type="presParOf" srcId="{C61392F9-ECA5-4319-9B84-424259A19B85}" destId="{92AD0A72-2DAA-4C12-BE9D-02F25FCC8880}" srcOrd="2" destOrd="0" presId="urn:microsoft.com/office/officeart/2018/2/layout/IconLabelList"/>
    <dgm:cxn modelId="{6FBDFC2B-FB39-49BE-AEB0-7567F8BDD86D}" type="presParOf" srcId="{92AD0A72-2DAA-4C12-BE9D-02F25FCC8880}" destId="{BC2132E5-F278-4B42-8366-F23EBE1C7B5A}" srcOrd="0" destOrd="0" presId="urn:microsoft.com/office/officeart/2018/2/layout/IconLabelList"/>
    <dgm:cxn modelId="{718D901C-DDF4-4A8B-9933-AF039CECE220}" type="presParOf" srcId="{92AD0A72-2DAA-4C12-BE9D-02F25FCC8880}" destId="{D5808E67-34DB-4F42-A531-59FC72F3D74A}" srcOrd="1" destOrd="0" presId="urn:microsoft.com/office/officeart/2018/2/layout/IconLabelList"/>
    <dgm:cxn modelId="{A02B3F82-DF77-412C-BA44-A76ABDF027D5}" type="presParOf" srcId="{92AD0A72-2DAA-4C12-BE9D-02F25FCC8880}" destId="{7FFA2479-0C97-42AA-BC5F-E43EA688985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7C9B61-7376-4F93-B418-7D234D3ADFD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FC9FA20-6ADB-432C-967D-5AA73814A31C}">
      <dgm:prSet/>
      <dgm:spPr/>
      <dgm:t>
        <a:bodyPr/>
        <a:lstStyle/>
        <a:p>
          <a:r>
            <a:rPr lang="en-US" dirty="0"/>
            <a:t>Sign up and Login are done on the back-end side of a website.</a:t>
          </a:r>
        </a:p>
      </dgm:t>
    </dgm:pt>
    <dgm:pt modelId="{8ED59C0A-266E-41C6-A9BD-862FD48A3302}" type="parTrans" cxnId="{BB3C0B72-4AB1-44EA-B0E0-6F41AE12668A}">
      <dgm:prSet/>
      <dgm:spPr/>
      <dgm:t>
        <a:bodyPr/>
        <a:lstStyle/>
        <a:p>
          <a:endParaRPr lang="en-US"/>
        </a:p>
      </dgm:t>
    </dgm:pt>
    <dgm:pt modelId="{EAA7B0A5-1889-459E-8A07-6F9B870F9210}" type="sibTrans" cxnId="{BB3C0B72-4AB1-44EA-B0E0-6F41AE12668A}">
      <dgm:prSet/>
      <dgm:spPr/>
      <dgm:t>
        <a:bodyPr/>
        <a:lstStyle/>
        <a:p>
          <a:endParaRPr lang="en-US"/>
        </a:p>
      </dgm:t>
    </dgm:pt>
    <dgm:pt modelId="{8962620A-7B3A-4DD7-B630-88DEA7DCABC6}">
      <dgm:prSet/>
      <dgm:spPr/>
      <dgm:t>
        <a:bodyPr/>
        <a:lstStyle/>
        <a:p>
          <a:r>
            <a:rPr lang="en-US" dirty="0"/>
            <a:t>When a user fills his username and password, and any other required information to create an account, these information is handled by PHP, then stored in the database.</a:t>
          </a:r>
        </a:p>
      </dgm:t>
    </dgm:pt>
    <dgm:pt modelId="{80D7450C-04DE-4EEE-97FC-9BF8661BFDA2}" type="parTrans" cxnId="{3C748D66-4F9D-44AF-A161-0FEEF5C4C0FF}">
      <dgm:prSet/>
      <dgm:spPr/>
      <dgm:t>
        <a:bodyPr/>
        <a:lstStyle/>
        <a:p>
          <a:endParaRPr lang="en-US"/>
        </a:p>
      </dgm:t>
    </dgm:pt>
    <dgm:pt modelId="{121E0A13-E801-4C9B-8343-389A5062210C}" type="sibTrans" cxnId="{3C748D66-4F9D-44AF-A161-0FEEF5C4C0FF}">
      <dgm:prSet/>
      <dgm:spPr/>
      <dgm:t>
        <a:bodyPr/>
        <a:lstStyle/>
        <a:p>
          <a:endParaRPr lang="en-US"/>
        </a:p>
      </dgm:t>
    </dgm:pt>
    <dgm:pt modelId="{F3C58AF5-FC1E-4CCC-9636-E8B69E9968C8}">
      <dgm:prSet/>
      <dgm:spPr/>
      <dgm:t>
        <a:bodyPr/>
        <a:lstStyle/>
        <a:p>
          <a:r>
            <a:rPr lang="en-US" dirty="0"/>
            <a:t>When a user wants to login to a website, PHP handles the login process by checking if the username exists in the database and also checks if the entered password is correct and accordingly PHP directs him to the home page with his information, or it prevents him from logging in if the username and password are incorrect. </a:t>
          </a:r>
        </a:p>
      </dgm:t>
    </dgm:pt>
    <dgm:pt modelId="{8C993C6F-9BB7-4BB5-97A7-F0398FD2294E}" type="parTrans" cxnId="{E7D25CF9-D5A5-49B8-B470-5FDEB30D2E1D}">
      <dgm:prSet/>
      <dgm:spPr/>
      <dgm:t>
        <a:bodyPr/>
        <a:lstStyle/>
        <a:p>
          <a:endParaRPr lang="en-US"/>
        </a:p>
      </dgm:t>
    </dgm:pt>
    <dgm:pt modelId="{D3534C2F-40D6-4C0D-9F36-18F9667F34F6}" type="sibTrans" cxnId="{E7D25CF9-D5A5-49B8-B470-5FDEB30D2E1D}">
      <dgm:prSet/>
      <dgm:spPr/>
      <dgm:t>
        <a:bodyPr/>
        <a:lstStyle/>
        <a:p>
          <a:endParaRPr lang="en-US"/>
        </a:p>
      </dgm:t>
    </dgm:pt>
    <dgm:pt modelId="{7FD7A042-B162-4B4F-B2C8-9377578BF7C4}" type="pres">
      <dgm:prSet presAssocID="{257C9B61-7376-4F93-B418-7D234D3ADFDC}" presName="linear" presStyleCnt="0">
        <dgm:presLayoutVars>
          <dgm:animLvl val="lvl"/>
          <dgm:resizeHandles val="exact"/>
        </dgm:presLayoutVars>
      </dgm:prSet>
      <dgm:spPr/>
    </dgm:pt>
    <dgm:pt modelId="{6256488E-4C75-4B67-837A-4DC7D265A9A3}" type="pres">
      <dgm:prSet presAssocID="{6FC9FA20-6ADB-432C-967D-5AA73814A31C}" presName="parentText" presStyleLbl="node1" presStyleIdx="0" presStyleCnt="1">
        <dgm:presLayoutVars>
          <dgm:chMax val="0"/>
          <dgm:bulletEnabled val="1"/>
        </dgm:presLayoutVars>
      </dgm:prSet>
      <dgm:spPr/>
    </dgm:pt>
    <dgm:pt modelId="{1DA05DFA-3BDE-454A-AB4C-52B7840FD8D9}" type="pres">
      <dgm:prSet presAssocID="{6FC9FA20-6ADB-432C-967D-5AA73814A31C}" presName="childText" presStyleLbl="revTx" presStyleIdx="0" presStyleCnt="1">
        <dgm:presLayoutVars>
          <dgm:bulletEnabled val="1"/>
        </dgm:presLayoutVars>
      </dgm:prSet>
      <dgm:spPr/>
    </dgm:pt>
  </dgm:ptLst>
  <dgm:cxnLst>
    <dgm:cxn modelId="{40D93C1E-D849-451D-B243-3552600B2A4E}" type="presOf" srcId="{6FC9FA20-6ADB-432C-967D-5AA73814A31C}" destId="{6256488E-4C75-4B67-837A-4DC7D265A9A3}" srcOrd="0" destOrd="0" presId="urn:microsoft.com/office/officeart/2005/8/layout/vList2"/>
    <dgm:cxn modelId="{3C748D66-4F9D-44AF-A161-0FEEF5C4C0FF}" srcId="{6FC9FA20-6ADB-432C-967D-5AA73814A31C}" destId="{8962620A-7B3A-4DD7-B630-88DEA7DCABC6}" srcOrd="0" destOrd="0" parTransId="{80D7450C-04DE-4EEE-97FC-9BF8661BFDA2}" sibTransId="{121E0A13-E801-4C9B-8343-389A5062210C}"/>
    <dgm:cxn modelId="{BB3C0B72-4AB1-44EA-B0E0-6F41AE12668A}" srcId="{257C9B61-7376-4F93-B418-7D234D3ADFDC}" destId="{6FC9FA20-6ADB-432C-967D-5AA73814A31C}" srcOrd="0" destOrd="0" parTransId="{8ED59C0A-266E-41C6-A9BD-862FD48A3302}" sibTransId="{EAA7B0A5-1889-459E-8A07-6F9B870F9210}"/>
    <dgm:cxn modelId="{BFC8E792-C3D9-4D83-A8A7-BBF0D9258D3B}" type="presOf" srcId="{257C9B61-7376-4F93-B418-7D234D3ADFDC}" destId="{7FD7A042-B162-4B4F-B2C8-9377578BF7C4}" srcOrd="0" destOrd="0" presId="urn:microsoft.com/office/officeart/2005/8/layout/vList2"/>
    <dgm:cxn modelId="{F56736EF-2AC3-4ABC-A7CD-5E49EC4F9862}" type="presOf" srcId="{F3C58AF5-FC1E-4CCC-9636-E8B69E9968C8}" destId="{1DA05DFA-3BDE-454A-AB4C-52B7840FD8D9}" srcOrd="0" destOrd="1" presId="urn:microsoft.com/office/officeart/2005/8/layout/vList2"/>
    <dgm:cxn modelId="{C57EE1F0-539F-4165-88E5-B634D5C26817}" type="presOf" srcId="{8962620A-7B3A-4DD7-B630-88DEA7DCABC6}" destId="{1DA05DFA-3BDE-454A-AB4C-52B7840FD8D9}" srcOrd="0" destOrd="0" presId="urn:microsoft.com/office/officeart/2005/8/layout/vList2"/>
    <dgm:cxn modelId="{E7D25CF9-D5A5-49B8-B470-5FDEB30D2E1D}" srcId="{6FC9FA20-6ADB-432C-967D-5AA73814A31C}" destId="{F3C58AF5-FC1E-4CCC-9636-E8B69E9968C8}" srcOrd="1" destOrd="0" parTransId="{8C993C6F-9BB7-4BB5-97A7-F0398FD2294E}" sibTransId="{D3534C2F-40D6-4C0D-9F36-18F9667F34F6}"/>
    <dgm:cxn modelId="{9A019868-7266-4AC4-B34F-ECFE8CC697C7}" type="presParOf" srcId="{7FD7A042-B162-4B4F-B2C8-9377578BF7C4}" destId="{6256488E-4C75-4B67-837A-4DC7D265A9A3}" srcOrd="0" destOrd="0" presId="urn:microsoft.com/office/officeart/2005/8/layout/vList2"/>
    <dgm:cxn modelId="{E7D9ED56-8016-43BF-8CCF-977338FE88E4}" type="presParOf" srcId="{7FD7A042-B162-4B4F-B2C8-9377578BF7C4}" destId="{1DA05DFA-3BDE-454A-AB4C-52B7840FD8D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5B99EB4-781F-4E1A-9B68-A1B298D9DBA6}" type="doc">
      <dgm:prSet loTypeId="urn:microsoft.com/office/officeart/2008/layout/HalfCircleOrganizationChart" loCatId="hierarchy" qsTypeId="urn:microsoft.com/office/officeart/2005/8/quickstyle/simple3" qsCatId="simple" csTypeId="urn:microsoft.com/office/officeart/2005/8/colors/accent0_2" csCatId="mainScheme" phldr="1"/>
      <dgm:spPr/>
      <dgm:t>
        <a:bodyPr/>
        <a:lstStyle/>
        <a:p>
          <a:endParaRPr lang="en-US"/>
        </a:p>
      </dgm:t>
    </dgm:pt>
    <dgm:pt modelId="{A9E297E6-142D-4464-873C-648128D57CA0}">
      <dgm:prSet/>
      <dgm:spPr/>
      <dgm:t>
        <a:bodyPr/>
        <a:lstStyle/>
        <a:p>
          <a:r>
            <a:rPr lang="en-US" b="1" dirty="0"/>
            <a:t>Can contain HTML,CSS and JavaScript.</a:t>
          </a:r>
        </a:p>
      </dgm:t>
    </dgm:pt>
    <dgm:pt modelId="{E44FD8B8-7A04-4E4D-AF24-701907B58B6A}" type="parTrans" cxnId="{23AEC1D8-D510-4E7D-B40E-0ABC41A99DF0}">
      <dgm:prSet/>
      <dgm:spPr/>
      <dgm:t>
        <a:bodyPr/>
        <a:lstStyle/>
        <a:p>
          <a:endParaRPr lang="en-US" b="1"/>
        </a:p>
      </dgm:t>
    </dgm:pt>
    <dgm:pt modelId="{9C659446-297B-44E7-AC55-44805859DBB0}" type="sibTrans" cxnId="{23AEC1D8-D510-4E7D-B40E-0ABC41A99DF0}">
      <dgm:prSet/>
      <dgm:spPr/>
      <dgm:t>
        <a:bodyPr/>
        <a:lstStyle/>
        <a:p>
          <a:endParaRPr lang="en-US" b="1"/>
        </a:p>
      </dgm:t>
    </dgm:pt>
    <dgm:pt modelId="{6F627DE6-6F46-41E3-824D-FF0DCB7F9C4B}">
      <dgm:prSet/>
      <dgm:spPr/>
      <dgm:t>
        <a:bodyPr/>
        <a:lstStyle/>
        <a:p>
          <a:r>
            <a:rPr lang="en-US" b="1" dirty="0"/>
            <a:t>Must have .</a:t>
          </a:r>
          <a:r>
            <a:rPr lang="en-US" b="1" dirty="0" err="1"/>
            <a:t>php</a:t>
          </a:r>
          <a:r>
            <a:rPr lang="en-US" b="1" dirty="0"/>
            <a:t> as extension</a:t>
          </a:r>
        </a:p>
      </dgm:t>
    </dgm:pt>
    <dgm:pt modelId="{E671C091-134A-41C9-B6B9-DF9A5933C0C8}" type="parTrans" cxnId="{D8114FDC-108E-49C1-A911-4911C231D7FC}">
      <dgm:prSet/>
      <dgm:spPr/>
      <dgm:t>
        <a:bodyPr/>
        <a:lstStyle/>
        <a:p>
          <a:endParaRPr lang="en-US" b="1"/>
        </a:p>
      </dgm:t>
    </dgm:pt>
    <dgm:pt modelId="{D9EB8882-9996-4707-9F6E-3DFA371C5CDA}" type="sibTrans" cxnId="{D8114FDC-108E-49C1-A911-4911C231D7FC}">
      <dgm:prSet/>
      <dgm:spPr/>
      <dgm:t>
        <a:bodyPr/>
        <a:lstStyle/>
        <a:p>
          <a:endParaRPr lang="en-US" b="1"/>
        </a:p>
      </dgm:t>
    </dgm:pt>
    <dgm:pt modelId="{933A17F3-8DA0-4834-A306-E5B62FF00415}">
      <dgm:prSet/>
      <dgm:spPr/>
      <dgm:t>
        <a:bodyPr/>
        <a:lstStyle/>
        <a:p>
          <a:r>
            <a:rPr lang="en-US" b="1"/>
            <a:t>To run on Xammp must be stored in specific directory </a:t>
          </a:r>
        </a:p>
      </dgm:t>
    </dgm:pt>
    <dgm:pt modelId="{16BAE9C4-3030-498B-9E64-9D21901D739F}" type="parTrans" cxnId="{4BF00720-416C-4173-90D5-A30A69890806}">
      <dgm:prSet/>
      <dgm:spPr/>
      <dgm:t>
        <a:bodyPr/>
        <a:lstStyle/>
        <a:p>
          <a:endParaRPr lang="en-US" b="1"/>
        </a:p>
      </dgm:t>
    </dgm:pt>
    <dgm:pt modelId="{9553F24E-216F-4567-A264-508BAED1A5D5}" type="sibTrans" cxnId="{4BF00720-416C-4173-90D5-A30A69890806}">
      <dgm:prSet/>
      <dgm:spPr/>
      <dgm:t>
        <a:bodyPr/>
        <a:lstStyle/>
        <a:p>
          <a:endParaRPr lang="en-US" b="1"/>
        </a:p>
      </dgm:t>
    </dgm:pt>
    <dgm:pt modelId="{48E897FE-D469-45B1-8C91-DCB4FC1F97E6}" type="pres">
      <dgm:prSet presAssocID="{B5B99EB4-781F-4E1A-9B68-A1B298D9DBA6}" presName="Name0" presStyleCnt="0">
        <dgm:presLayoutVars>
          <dgm:orgChart val="1"/>
          <dgm:chPref val="1"/>
          <dgm:dir/>
          <dgm:animOne val="branch"/>
          <dgm:animLvl val="lvl"/>
          <dgm:resizeHandles/>
        </dgm:presLayoutVars>
      </dgm:prSet>
      <dgm:spPr/>
    </dgm:pt>
    <dgm:pt modelId="{1580F037-1FC5-48CC-A395-D984EFB45540}" type="pres">
      <dgm:prSet presAssocID="{A9E297E6-142D-4464-873C-648128D57CA0}" presName="hierRoot1" presStyleCnt="0">
        <dgm:presLayoutVars>
          <dgm:hierBranch val="init"/>
        </dgm:presLayoutVars>
      </dgm:prSet>
      <dgm:spPr/>
    </dgm:pt>
    <dgm:pt modelId="{2D0FBC8D-4994-4992-8FA2-27124F8961C3}" type="pres">
      <dgm:prSet presAssocID="{A9E297E6-142D-4464-873C-648128D57CA0}" presName="rootComposite1" presStyleCnt="0"/>
      <dgm:spPr/>
    </dgm:pt>
    <dgm:pt modelId="{8D98BE10-62DA-42A5-A4E1-516A8CA42BB9}" type="pres">
      <dgm:prSet presAssocID="{A9E297E6-142D-4464-873C-648128D57CA0}" presName="rootText1" presStyleLbl="alignAcc1" presStyleIdx="0" presStyleCnt="0">
        <dgm:presLayoutVars>
          <dgm:chPref val="3"/>
        </dgm:presLayoutVars>
      </dgm:prSet>
      <dgm:spPr/>
    </dgm:pt>
    <dgm:pt modelId="{FD29EE37-19AE-44C7-8E71-035D4ADD775B}" type="pres">
      <dgm:prSet presAssocID="{A9E297E6-142D-4464-873C-648128D57CA0}" presName="topArc1" presStyleLbl="parChTrans1D1" presStyleIdx="0" presStyleCnt="6"/>
      <dgm:spPr/>
    </dgm:pt>
    <dgm:pt modelId="{36838333-68E7-4F7A-9E30-8FD0D659174B}" type="pres">
      <dgm:prSet presAssocID="{A9E297E6-142D-4464-873C-648128D57CA0}" presName="bottomArc1" presStyleLbl="parChTrans1D1" presStyleIdx="1" presStyleCnt="6"/>
      <dgm:spPr/>
    </dgm:pt>
    <dgm:pt modelId="{9120F5F7-60B3-400D-AE3A-40E2FCE20888}" type="pres">
      <dgm:prSet presAssocID="{A9E297E6-142D-4464-873C-648128D57CA0}" presName="topConnNode1" presStyleLbl="node1" presStyleIdx="0" presStyleCnt="0"/>
      <dgm:spPr/>
    </dgm:pt>
    <dgm:pt modelId="{6EEDFE3D-B15B-44F9-BDDE-2DDC8D57C1F7}" type="pres">
      <dgm:prSet presAssocID="{A9E297E6-142D-4464-873C-648128D57CA0}" presName="hierChild2" presStyleCnt="0"/>
      <dgm:spPr/>
    </dgm:pt>
    <dgm:pt modelId="{24528588-7EDA-4F00-9564-5DE026BF573A}" type="pres">
      <dgm:prSet presAssocID="{A9E297E6-142D-4464-873C-648128D57CA0}" presName="hierChild3" presStyleCnt="0"/>
      <dgm:spPr/>
    </dgm:pt>
    <dgm:pt modelId="{618C61C5-7C05-4200-B65F-47DB2B93B21E}" type="pres">
      <dgm:prSet presAssocID="{6F627DE6-6F46-41E3-824D-FF0DCB7F9C4B}" presName="hierRoot1" presStyleCnt="0">
        <dgm:presLayoutVars>
          <dgm:hierBranch val="init"/>
        </dgm:presLayoutVars>
      </dgm:prSet>
      <dgm:spPr/>
    </dgm:pt>
    <dgm:pt modelId="{776D8B63-54BF-4BFF-89FB-FE9DD343DD16}" type="pres">
      <dgm:prSet presAssocID="{6F627DE6-6F46-41E3-824D-FF0DCB7F9C4B}" presName="rootComposite1" presStyleCnt="0"/>
      <dgm:spPr/>
    </dgm:pt>
    <dgm:pt modelId="{D19838AC-C093-4250-AAB4-D1C57AE56DC0}" type="pres">
      <dgm:prSet presAssocID="{6F627DE6-6F46-41E3-824D-FF0DCB7F9C4B}" presName="rootText1" presStyleLbl="alignAcc1" presStyleIdx="0" presStyleCnt="0">
        <dgm:presLayoutVars>
          <dgm:chPref val="3"/>
        </dgm:presLayoutVars>
      </dgm:prSet>
      <dgm:spPr/>
    </dgm:pt>
    <dgm:pt modelId="{271446E0-A1FA-4ADC-BE6A-4C53466F5AB8}" type="pres">
      <dgm:prSet presAssocID="{6F627DE6-6F46-41E3-824D-FF0DCB7F9C4B}" presName="topArc1" presStyleLbl="parChTrans1D1" presStyleIdx="2" presStyleCnt="6"/>
      <dgm:spPr/>
    </dgm:pt>
    <dgm:pt modelId="{5B1DB535-A7CF-48E9-85E7-090DD261052E}" type="pres">
      <dgm:prSet presAssocID="{6F627DE6-6F46-41E3-824D-FF0DCB7F9C4B}" presName="bottomArc1" presStyleLbl="parChTrans1D1" presStyleIdx="3" presStyleCnt="6"/>
      <dgm:spPr/>
    </dgm:pt>
    <dgm:pt modelId="{CEFD281B-3162-402B-B55C-60FA7EAE62DF}" type="pres">
      <dgm:prSet presAssocID="{6F627DE6-6F46-41E3-824D-FF0DCB7F9C4B}" presName="topConnNode1" presStyleLbl="node1" presStyleIdx="0" presStyleCnt="0"/>
      <dgm:spPr/>
    </dgm:pt>
    <dgm:pt modelId="{FD8D19D7-BF4E-4367-BFF2-16ED5A5A6939}" type="pres">
      <dgm:prSet presAssocID="{6F627DE6-6F46-41E3-824D-FF0DCB7F9C4B}" presName="hierChild2" presStyleCnt="0"/>
      <dgm:spPr/>
    </dgm:pt>
    <dgm:pt modelId="{E7A1E9A2-184F-4888-9636-39228FB8E9C1}" type="pres">
      <dgm:prSet presAssocID="{6F627DE6-6F46-41E3-824D-FF0DCB7F9C4B}" presName="hierChild3" presStyleCnt="0"/>
      <dgm:spPr/>
    </dgm:pt>
    <dgm:pt modelId="{F681BAFD-6909-49C6-BD35-7CB5707B4E9D}" type="pres">
      <dgm:prSet presAssocID="{933A17F3-8DA0-4834-A306-E5B62FF00415}" presName="hierRoot1" presStyleCnt="0">
        <dgm:presLayoutVars>
          <dgm:hierBranch val="init"/>
        </dgm:presLayoutVars>
      </dgm:prSet>
      <dgm:spPr/>
    </dgm:pt>
    <dgm:pt modelId="{7CDB046D-BD0E-4FAB-8A3F-7006801A2DB7}" type="pres">
      <dgm:prSet presAssocID="{933A17F3-8DA0-4834-A306-E5B62FF00415}" presName="rootComposite1" presStyleCnt="0"/>
      <dgm:spPr/>
    </dgm:pt>
    <dgm:pt modelId="{ED54BDA9-0A3A-4855-AF43-1AA29D4C66AE}" type="pres">
      <dgm:prSet presAssocID="{933A17F3-8DA0-4834-A306-E5B62FF00415}" presName="rootText1" presStyleLbl="alignAcc1" presStyleIdx="0" presStyleCnt="0">
        <dgm:presLayoutVars>
          <dgm:chPref val="3"/>
        </dgm:presLayoutVars>
      </dgm:prSet>
      <dgm:spPr/>
    </dgm:pt>
    <dgm:pt modelId="{7BAD8CB1-CE40-4031-A411-9C47CA4A4740}" type="pres">
      <dgm:prSet presAssocID="{933A17F3-8DA0-4834-A306-E5B62FF00415}" presName="topArc1" presStyleLbl="parChTrans1D1" presStyleIdx="4" presStyleCnt="6"/>
      <dgm:spPr/>
    </dgm:pt>
    <dgm:pt modelId="{0B227505-0C43-4D89-AECA-41804B40B456}" type="pres">
      <dgm:prSet presAssocID="{933A17F3-8DA0-4834-A306-E5B62FF00415}" presName="bottomArc1" presStyleLbl="parChTrans1D1" presStyleIdx="5" presStyleCnt="6"/>
      <dgm:spPr/>
    </dgm:pt>
    <dgm:pt modelId="{08DF692B-6AEA-406A-BE80-F89C2B751860}" type="pres">
      <dgm:prSet presAssocID="{933A17F3-8DA0-4834-A306-E5B62FF00415}" presName="topConnNode1" presStyleLbl="node1" presStyleIdx="0" presStyleCnt="0"/>
      <dgm:spPr/>
    </dgm:pt>
    <dgm:pt modelId="{D179F9CB-55B9-4707-9411-D12F076589CA}" type="pres">
      <dgm:prSet presAssocID="{933A17F3-8DA0-4834-A306-E5B62FF00415}" presName="hierChild2" presStyleCnt="0"/>
      <dgm:spPr/>
    </dgm:pt>
    <dgm:pt modelId="{2E71447D-75BD-46E9-9079-57AD07A53632}" type="pres">
      <dgm:prSet presAssocID="{933A17F3-8DA0-4834-A306-E5B62FF00415}" presName="hierChild3" presStyleCnt="0"/>
      <dgm:spPr/>
    </dgm:pt>
  </dgm:ptLst>
  <dgm:cxnLst>
    <dgm:cxn modelId="{C09A241A-47F8-4E93-9390-35569178815E}" type="presOf" srcId="{6F627DE6-6F46-41E3-824D-FF0DCB7F9C4B}" destId="{D19838AC-C093-4250-AAB4-D1C57AE56DC0}" srcOrd="0" destOrd="0" presId="urn:microsoft.com/office/officeart/2008/layout/HalfCircleOrganizationChart"/>
    <dgm:cxn modelId="{4BF00720-416C-4173-90D5-A30A69890806}" srcId="{B5B99EB4-781F-4E1A-9B68-A1B298D9DBA6}" destId="{933A17F3-8DA0-4834-A306-E5B62FF00415}" srcOrd="2" destOrd="0" parTransId="{16BAE9C4-3030-498B-9E64-9D21901D739F}" sibTransId="{9553F24E-216F-4567-A264-508BAED1A5D5}"/>
    <dgm:cxn modelId="{3D31B326-3E4A-4E6C-B574-44A856E99171}" type="presOf" srcId="{A9E297E6-142D-4464-873C-648128D57CA0}" destId="{9120F5F7-60B3-400D-AE3A-40E2FCE20888}" srcOrd="1" destOrd="0" presId="urn:microsoft.com/office/officeart/2008/layout/HalfCircleOrganizationChart"/>
    <dgm:cxn modelId="{0ADAB635-8A10-4146-B3DF-554BDBCD9E34}" type="presOf" srcId="{B5B99EB4-781F-4E1A-9B68-A1B298D9DBA6}" destId="{48E897FE-D469-45B1-8C91-DCB4FC1F97E6}" srcOrd="0" destOrd="0" presId="urn:microsoft.com/office/officeart/2008/layout/HalfCircleOrganizationChart"/>
    <dgm:cxn modelId="{6E2B2D67-422A-479E-B50C-8CB915FC9131}" type="presOf" srcId="{933A17F3-8DA0-4834-A306-E5B62FF00415}" destId="{ED54BDA9-0A3A-4855-AF43-1AA29D4C66AE}" srcOrd="0" destOrd="0" presId="urn:microsoft.com/office/officeart/2008/layout/HalfCircleOrganizationChart"/>
    <dgm:cxn modelId="{24FD064F-5140-4F9D-809C-2F8C2A9F53C1}" type="presOf" srcId="{A9E297E6-142D-4464-873C-648128D57CA0}" destId="{8D98BE10-62DA-42A5-A4E1-516A8CA42BB9}" srcOrd="0" destOrd="0" presId="urn:microsoft.com/office/officeart/2008/layout/HalfCircleOrganizationChart"/>
    <dgm:cxn modelId="{3F112187-F1A2-4CB6-BD80-D5BAF71AA835}" type="presOf" srcId="{6F627DE6-6F46-41E3-824D-FF0DCB7F9C4B}" destId="{CEFD281B-3162-402B-B55C-60FA7EAE62DF}" srcOrd="1" destOrd="0" presId="urn:microsoft.com/office/officeart/2008/layout/HalfCircleOrganizationChart"/>
    <dgm:cxn modelId="{51FA2DAB-44F8-49EB-A098-9D6D8B179BA1}" type="presOf" srcId="{933A17F3-8DA0-4834-A306-E5B62FF00415}" destId="{08DF692B-6AEA-406A-BE80-F89C2B751860}" srcOrd="1" destOrd="0" presId="urn:microsoft.com/office/officeart/2008/layout/HalfCircleOrganizationChart"/>
    <dgm:cxn modelId="{23AEC1D8-D510-4E7D-B40E-0ABC41A99DF0}" srcId="{B5B99EB4-781F-4E1A-9B68-A1B298D9DBA6}" destId="{A9E297E6-142D-4464-873C-648128D57CA0}" srcOrd="0" destOrd="0" parTransId="{E44FD8B8-7A04-4E4D-AF24-701907B58B6A}" sibTransId="{9C659446-297B-44E7-AC55-44805859DBB0}"/>
    <dgm:cxn modelId="{D8114FDC-108E-49C1-A911-4911C231D7FC}" srcId="{B5B99EB4-781F-4E1A-9B68-A1B298D9DBA6}" destId="{6F627DE6-6F46-41E3-824D-FF0DCB7F9C4B}" srcOrd="1" destOrd="0" parTransId="{E671C091-134A-41C9-B6B9-DF9A5933C0C8}" sibTransId="{D9EB8882-9996-4707-9F6E-3DFA371C5CDA}"/>
    <dgm:cxn modelId="{EA75486E-5EC4-40D2-A314-298303B0A527}" type="presParOf" srcId="{48E897FE-D469-45B1-8C91-DCB4FC1F97E6}" destId="{1580F037-1FC5-48CC-A395-D984EFB45540}" srcOrd="0" destOrd="0" presId="urn:microsoft.com/office/officeart/2008/layout/HalfCircleOrganizationChart"/>
    <dgm:cxn modelId="{5F84C5E1-A324-4BD5-88FF-A5AF2085A43A}" type="presParOf" srcId="{1580F037-1FC5-48CC-A395-D984EFB45540}" destId="{2D0FBC8D-4994-4992-8FA2-27124F8961C3}" srcOrd="0" destOrd="0" presId="urn:microsoft.com/office/officeart/2008/layout/HalfCircleOrganizationChart"/>
    <dgm:cxn modelId="{DE47C680-5C23-4052-997C-0D449081643A}" type="presParOf" srcId="{2D0FBC8D-4994-4992-8FA2-27124F8961C3}" destId="{8D98BE10-62DA-42A5-A4E1-516A8CA42BB9}" srcOrd="0" destOrd="0" presId="urn:microsoft.com/office/officeart/2008/layout/HalfCircleOrganizationChart"/>
    <dgm:cxn modelId="{E4278CF5-4011-4658-B9D3-917C221FD964}" type="presParOf" srcId="{2D0FBC8D-4994-4992-8FA2-27124F8961C3}" destId="{FD29EE37-19AE-44C7-8E71-035D4ADD775B}" srcOrd="1" destOrd="0" presId="urn:microsoft.com/office/officeart/2008/layout/HalfCircleOrganizationChart"/>
    <dgm:cxn modelId="{CC5306C5-0A3B-4ADA-8AB3-751860D4EE66}" type="presParOf" srcId="{2D0FBC8D-4994-4992-8FA2-27124F8961C3}" destId="{36838333-68E7-4F7A-9E30-8FD0D659174B}" srcOrd="2" destOrd="0" presId="urn:microsoft.com/office/officeart/2008/layout/HalfCircleOrganizationChart"/>
    <dgm:cxn modelId="{0939FDE7-1456-4A44-8D85-68FD21457B4C}" type="presParOf" srcId="{2D0FBC8D-4994-4992-8FA2-27124F8961C3}" destId="{9120F5F7-60B3-400D-AE3A-40E2FCE20888}" srcOrd="3" destOrd="0" presId="urn:microsoft.com/office/officeart/2008/layout/HalfCircleOrganizationChart"/>
    <dgm:cxn modelId="{F1D010CE-0736-4D8F-AAB0-735111523F81}" type="presParOf" srcId="{1580F037-1FC5-48CC-A395-D984EFB45540}" destId="{6EEDFE3D-B15B-44F9-BDDE-2DDC8D57C1F7}" srcOrd="1" destOrd="0" presId="urn:microsoft.com/office/officeart/2008/layout/HalfCircleOrganizationChart"/>
    <dgm:cxn modelId="{42292C62-871A-480D-A771-E7998C659627}" type="presParOf" srcId="{1580F037-1FC5-48CC-A395-D984EFB45540}" destId="{24528588-7EDA-4F00-9564-5DE026BF573A}" srcOrd="2" destOrd="0" presId="urn:microsoft.com/office/officeart/2008/layout/HalfCircleOrganizationChart"/>
    <dgm:cxn modelId="{D4BE8DF0-B1A2-4D74-A84E-81A5EF3BC089}" type="presParOf" srcId="{48E897FE-D469-45B1-8C91-DCB4FC1F97E6}" destId="{618C61C5-7C05-4200-B65F-47DB2B93B21E}" srcOrd="1" destOrd="0" presId="urn:microsoft.com/office/officeart/2008/layout/HalfCircleOrganizationChart"/>
    <dgm:cxn modelId="{CBA8420B-4878-454E-A472-77DFC587BDFC}" type="presParOf" srcId="{618C61C5-7C05-4200-B65F-47DB2B93B21E}" destId="{776D8B63-54BF-4BFF-89FB-FE9DD343DD16}" srcOrd="0" destOrd="0" presId="urn:microsoft.com/office/officeart/2008/layout/HalfCircleOrganizationChart"/>
    <dgm:cxn modelId="{64E62B40-B781-4D72-9A08-993248482167}" type="presParOf" srcId="{776D8B63-54BF-4BFF-89FB-FE9DD343DD16}" destId="{D19838AC-C093-4250-AAB4-D1C57AE56DC0}" srcOrd="0" destOrd="0" presId="urn:microsoft.com/office/officeart/2008/layout/HalfCircleOrganizationChart"/>
    <dgm:cxn modelId="{35851A9A-FFD6-48CA-A35E-A85BDA950B6D}" type="presParOf" srcId="{776D8B63-54BF-4BFF-89FB-FE9DD343DD16}" destId="{271446E0-A1FA-4ADC-BE6A-4C53466F5AB8}" srcOrd="1" destOrd="0" presId="urn:microsoft.com/office/officeart/2008/layout/HalfCircleOrganizationChart"/>
    <dgm:cxn modelId="{BE5C3FFD-C11A-4DB9-86D3-F9FD3C8ABA33}" type="presParOf" srcId="{776D8B63-54BF-4BFF-89FB-FE9DD343DD16}" destId="{5B1DB535-A7CF-48E9-85E7-090DD261052E}" srcOrd="2" destOrd="0" presId="urn:microsoft.com/office/officeart/2008/layout/HalfCircleOrganizationChart"/>
    <dgm:cxn modelId="{8F5858DF-C51C-4AF4-9A7C-4115C477604B}" type="presParOf" srcId="{776D8B63-54BF-4BFF-89FB-FE9DD343DD16}" destId="{CEFD281B-3162-402B-B55C-60FA7EAE62DF}" srcOrd="3" destOrd="0" presId="urn:microsoft.com/office/officeart/2008/layout/HalfCircleOrganizationChart"/>
    <dgm:cxn modelId="{F85BAC3F-A409-44D9-9EA2-C00CC8B2BE2C}" type="presParOf" srcId="{618C61C5-7C05-4200-B65F-47DB2B93B21E}" destId="{FD8D19D7-BF4E-4367-BFF2-16ED5A5A6939}" srcOrd="1" destOrd="0" presId="urn:microsoft.com/office/officeart/2008/layout/HalfCircleOrganizationChart"/>
    <dgm:cxn modelId="{6274B614-1AF3-4A68-9A06-BB17BFC6B69C}" type="presParOf" srcId="{618C61C5-7C05-4200-B65F-47DB2B93B21E}" destId="{E7A1E9A2-184F-4888-9636-39228FB8E9C1}" srcOrd="2" destOrd="0" presId="urn:microsoft.com/office/officeart/2008/layout/HalfCircleOrganizationChart"/>
    <dgm:cxn modelId="{4F17F769-DC2D-45E0-BEA1-6FFE46B97B6D}" type="presParOf" srcId="{48E897FE-D469-45B1-8C91-DCB4FC1F97E6}" destId="{F681BAFD-6909-49C6-BD35-7CB5707B4E9D}" srcOrd="2" destOrd="0" presId="urn:microsoft.com/office/officeart/2008/layout/HalfCircleOrganizationChart"/>
    <dgm:cxn modelId="{0841E049-6308-466C-B540-77585C13D4CC}" type="presParOf" srcId="{F681BAFD-6909-49C6-BD35-7CB5707B4E9D}" destId="{7CDB046D-BD0E-4FAB-8A3F-7006801A2DB7}" srcOrd="0" destOrd="0" presId="urn:microsoft.com/office/officeart/2008/layout/HalfCircleOrganizationChart"/>
    <dgm:cxn modelId="{F58BBDDB-9067-47CA-BD81-AC6343D1891E}" type="presParOf" srcId="{7CDB046D-BD0E-4FAB-8A3F-7006801A2DB7}" destId="{ED54BDA9-0A3A-4855-AF43-1AA29D4C66AE}" srcOrd="0" destOrd="0" presId="urn:microsoft.com/office/officeart/2008/layout/HalfCircleOrganizationChart"/>
    <dgm:cxn modelId="{AC38D55E-5B50-4CCB-B160-CB0E16840BED}" type="presParOf" srcId="{7CDB046D-BD0E-4FAB-8A3F-7006801A2DB7}" destId="{7BAD8CB1-CE40-4031-A411-9C47CA4A4740}" srcOrd="1" destOrd="0" presId="urn:microsoft.com/office/officeart/2008/layout/HalfCircleOrganizationChart"/>
    <dgm:cxn modelId="{E1F72EA8-F93E-4129-AE5C-B1CCCBA1A484}" type="presParOf" srcId="{7CDB046D-BD0E-4FAB-8A3F-7006801A2DB7}" destId="{0B227505-0C43-4D89-AECA-41804B40B456}" srcOrd="2" destOrd="0" presId="urn:microsoft.com/office/officeart/2008/layout/HalfCircleOrganizationChart"/>
    <dgm:cxn modelId="{24C98A31-3119-4225-9482-7C9125CC3C55}" type="presParOf" srcId="{7CDB046D-BD0E-4FAB-8A3F-7006801A2DB7}" destId="{08DF692B-6AEA-406A-BE80-F89C2B751860}" srcOrd="3" destOrd="0" presId="urn:microsoft.com/office/officeart/2008/layout/HalfCircleOrganizationChart"/>
    <dgm:cxn modelId="{7A40CC5C-9144-4B07-AE15-52737C0B90B3}" type="presParOf" srcId="{F681BAFD-6909-49C6-BD35-7CB5707B4E9D}" destId="{D179F9CB-55B9-4707-9411-D12F076589CA}" srcOrd="1" destOrd="0" presId="urn:microsoft.com/office/officeart/2008/layout/HalfCircleOrganizationChart"/>
    <dgm:cxn modelId="{5D0DBACD-CF4D-4FFA-B1B0-13A6B7FA083A}" type="presParOf" srcId="{F681BAFD-6909-49C6-BD35-7CB5707B4E9D}" destId="{2E71447D-75BD-46E9-9079-57AD07A53632}"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A49EB6E-D8EB-4864-A6BB-C4A8A14FA18A}" type="doc">
      <dgm:prSet loTypeId="urn:microsoft.com/office/officeart/2005/8/layout/vProcess5" loCatId="process" qsTypeId="urn:microsoft.com/office/officeart/2005/8/quickstyle/simple2" qsCatId="simple" csTypeId="urn:microsoft.com/office/officeart/2005/8/colors/accent1_2" csCatId="accent1"/>
      <dgm:spPr/>
      <dgm:t>
        <a:bodyPr/>
        <a:lstStyle/>
        <a:p>
          <a:endParaRPr lang="en-US"/>
        </a:p>
      </dgm:t>
    </dgm:pt>
    <dgm:pt modelId="{E6F24861-D1A8-4908-B810-4D87DA07C28D}">
      <dgm:prSet/>
      <dgm:spPr/>
      <dgm:t>
        <a:bodyPr/>
        <a:lstStyle/>
        <a:p>
          <a:r>
            <a:rPr lang="en-US"/>
            <a:t>Accepts the request from a web browser</a:t>
          </a:r>
        </a:p>
      </dgm:t>
    </dgm:pt>
    <dgm:pt modelId="{92E568C6-EE4A-4E88-92D9-46E69A95D5F5}" type="parTrans" cxnId="{0C4D0C8F-4A52-43BB-A0E5-691EF41BC10F}">
      <dgm:prSet/>
      <dgm:spPr/>
      <dgm:t>
        <a:bodyPr/>
        <a:lstStyle/>
        <a:p>
          <a:endParaRPr lang="en-US"/>
        </a:p>
      </dgm:t>
    </dgm:pt>
    <dgm:pt modelId="{40A20BF0-3AAF-4EA5-A6BF-1A9587214330}" type="sibTrans" cxnId="{0C4D0C8F-4A52-43BB-A0E5-691EF41BC10F}">
      <dgm:prSet/>
      <dgm:spPr/>
      <dgm:t>
        <a:bodyPr/>
        <a:lstStyle/>
        <a:p>
          <a:endParaRPr lang="en-US"/>
        </a:p>
      </dgm:t>
    </dgm:pt>
    <dgm:pt modelId="{AF12D703-B858-4EE3-A282-BE84D12B1A2B}">
      <dgm:prSet/>
      <dgm:spPr/>
      <dgm:t>
        <a:bodyPr/>
        <a:lstStyle/>
        <a:p>
          <a:r>
            <a:rPr lang="en-US"/>
            <a:t>Finds the requested document</a:t>
          </a:r>
        </a:p>
      </dgm:t>
    </dgm:pt>
    <dgm:pt modelId="{B14CE90B-3652-4C7D-9ADD-7D864ECFB3EA}" type="parTrans" cxnId="{9D421648-5B79-4A84-B413-524D2027887A}">
      <dgm:prSet/>
      <dgm:spPr/>
      <dgm:t>
        <a:bodyPr/>
        <a:lstStyle/>
        <a:p>
          <a:endParaRPr lang="en-US"/>
        </a:p>
      </dgm:t>
    </dgm:pt>
    <dgm:pt modelId="{906A09B2-90F8-46F7-AA51-FF40DCFBFC57}" type="sibTrans" cxnId="{9D421648-5B79-4A84-B413-524D2027887A}">
      <dgm:prSet/>
      <dgm:spPr/>
      <dgm:t>
        <a:bodyPr/>
        <a:lstStyle/>
        <a:p>
          <a:endParaRPr lang="en-US"/>
        </a:p>
      </dgm:t>
    </dgm:pt>
    <dgm:pt modelId="{0101054D-2CC4-4434-8727-EC501652CB72}">
      <dgm:prSet/>
      <dgm:spPr/>
      <dgm:t>
        <a:bodyPr/>
        <a:lstStyle/>
        <a:p>
          <a:r>
            <a:rPr lang="en-US"/>
            <a:t>Sends the document back to the browser through HTTP/HTTPS</a:t>
          </a:r>
        </a:p>
      </dgm:t>
    </dgm:pt>
    <dgm:pt modelId="{3FECD4BA-3BFC-46C9-8437-95A1BAF7F95A}" type="parTrans" cxnId="{00A92EB0-8559-4167-97B0-B580B7E7AF59}">
      <dgm:prSet/>
      <dgm:spPr/>
      <dgm:t>
        <a:bodyPr/>
        <a:lstStyle/>
        <a:p>
          <a:endParaRPr lang="en-US"/>
        </a:p>
      </dgm:t>
    </dgm:pt>
    <dgm:pt modelId="{DF55130A-8130-4F1C-9CE1-6421024CF0CC}" type="sibTrans" cxnId="{00A92EB0-8559-4167-97B0-B580B7E7AF59}">
      <dgm:prSet/>
      <dgm:spPr/>
      <dgm:t>
        <a:bodyPr/>
        <a:lstStyle/>
        <a:p>
          <a:endParaRPr lang="en-US"/>
        </a:p>
      </dgm:t>
    </dgm:pt>
    <dgm:pt modelId="{78B28801-0AC6-4CAB-87CB-FBA8B6E3AD12}">
      <dgm:prSet/>
      <dgm:spPr/>
      <dgm:t>
        <a:bodyPr/>
        <a:lstStyle/>
        <a:p>
          <a:r>
            <a:rPr lang="en-US"/>
            <a:t>If the server doesn't find the requested document, it returns a 404response instead</a:t>
          </a:r>
        </a:p>
      </dgm:t>
    </dgm:pt>
    <dgm:pt modelId="{04CECAF4-5D41-4DF6-B0AD-4FC967F21FCC}" type="parTrans" cxnId="{9F1B9860-4484-42D2-94EF-099B1B4222DE}">
      <dgm:prSet/>
      <dgm:spPr/>
      <dgm:t>
        <a:bodyPr/>
        <a:lstStyle/>
        <a:p>
          <a:endParaRPr lang="en-US"/>
        </a:p>
      </dgm:t>
    </dgm:pt>
    <dgm:pt modelId="{DC843FEC-5CBB-4486-AE59-C18935AE4FBA}" type="sibTrans" cxnId="{9F1B9860-4484-42D2-94EF-099B1B4222DE}">
      <dgm:prSet/>
      <dgm:spPr/>
      <dgm:t>
        <a:bodyPr/>
        <a:lstStyle/>
        <a:p>
          <a:endParaRPr lang="en-US"/>
        </a:p>
      </dgm:t>
    </dgm:pt>
    <dgm:pt modelId="{AD2186F8-0A94-4482-B0E1-AEDC5D3A1884}" type="pres">
      <dgm:prSet presAssocID="{BA49EB6E-D8EB-4864-A6BB-C4A8A14FA18A}" presName="outerComposite" presStyleCnt="0">
        <dgm:presLayoutVars>
          <dgm:chMax val="5"/>
          <dgm:dir/>
          <dgm:resizeHandles val="exact"/>
        </dgm:presLayoutVars>
      </dgm:prSet>
      <dgm:spPr/>
    </dgm:pt>
    <dgm:pt modelId="{055A3660-23B7-4FB5-B4CD-D8E89B4A452D}" type="pres">
      <dgm:prSet presAssocID="{BA49EB6E-D8EB-4864-A6BB-C4A8A14FA18A}" presName="dummyMaxCanvas" presStyleCnt="0">
        <dgm:presLayoutVars/>
      </dgm:prSet>
      <dgm:spPr/>
    </dgm:pt>
    <dgm:pt modelId="{C256EA48-9228-4AF8-901C-970269A07408}" type="pres">
      <dgm:prSet presAssocID="{BA49EB6E-D8EB-4864-A6BB-C4A8A14FA18A}" presName="FourNodes_1" presStyleLbl="node1" presStyleIdx="0" presStyleCnt="4">
        <dgm:presLayoutVars>
          <dgm:bulletEnabled val="1"/>
        </dgm:presLayoutVars>
      </dgm:prSet>
      <dgm:spPr/>
    </dgm:pt>
    <dgm:pt modelId="{56D27677-4510-4D13-894B-F906D0BEA9E9}" type="pres">
      <dgm:prSet presAssocID="{BA49EB6E-D8EB-4864-A6BB-C4A8A14FA18A}" presName="FourNodes_2" presStyleLbl="node1" presStyleIdx="1" presStyleCnt="4">
        <dgm:presLayoutVars>
          <dgm:bulletEnabled val="1"/>
        </dgm:presLayoutVars>
      </dgm:prSet>
      <dgm:spPr/>
    </dgm:pt>
    <dgm:pt modelId="{B0631C52-5768-417D-BAD0-37C7F739631D}" type="pres">
      <dgm:prSet presAssocID="{BA49EB6E-D8EB-4864-A6BB-C4A8A14FA18A}" presName="FourNodes_3" presStyleLbl="node1" presStyleIdx="2" presStyleCnt="4">
        <dgm:presLayoutVars>
          <dgm:bulletEnabled val="1"/>
        </dgm:presLayoutVars>
      </dgm:prSet>
      <dgm:spPr/>
    </dgm:pt>
    <dgm:pt modelId="{A82FA7B2-46B0-4C6A-9393-08495725639A}" type="pres">
      <dgm:prSet presAssocID="{BA49EB6E-D8EB-4864-A6BB-C4A8A14FA18A}" presName="FourNodes_4" presStyleLbl="node1" presStyleIdx="3" presStyleCnt="4">
        <dgm:presLayoutVars>
          <dgm:bulletEnabled val="1"/>
        </dgm:presLayoutVars>
      </dgm:prSet>
      <dgm:spPr/>
    </dgm:pt>
    <dgm:pt modelId="{D12981EE-6384-464B-86B5-F8127CF0D699}" type="pres">
      <dgm:prSet presAssocID="{BA49EB6E-D8EB-4864-A6BB-C4A8A14FA18A}" presName="FourConn_1-2" presStyleLbl="fgAccFollowNode1" presStyleIdx="0" presStyleCnt="3">
        <dgm:presLayoutVars>
          <dgm:bulletEnabled val="1"/>
        </dgm:presLayoutVars>
      </dgm:prSet>
      <dgm:spPr/>
    </dgm:pt>
    <dgm:pt modelId="{FAC14871-E70D-4176-A914-3469F9C31599}" type="pres">
      <dgm:prSet presAssocID="{BA49EB6E-D8EB-4864-A6BB-C4A8A14FA18A}" presName="FourConn_2-3" presStyleLbl="fgAccFollowNode1" presStyleIdx="1" presStyleCnt="3">
        <dgm:presLayoutVars>
          <dgm:bulletEnabled val="1"/>
        </dgm:presLayoutVars>
      </dgm:prSet>
      <dgm:spPr/>
    </dgm:pt>
    <dgm:pt modelId="{B2B4C730-1D5C-46D6-8EA8-7AEFBA2E4EC5}" type="pres">
      <dgm:prSet presAssocID="{BA49EB6E-D8EB-4864-A6BB-C4A8A14FA18A}" presName="FourConn_3-4" presStyleLbl="fgAccFollowNode1" presStyleIdx="2" presStyleCnt="3">
        <dgm:presLayoutVars>
          <dgm:bulletEnabled val="1"/>
        </dgm:presLayoutVars>
      </dgm:prSet>
      <dgm:spPr/>
    </dgm:pt>
    <dgm:pt modelId="{6B545A7D-A476-46A2-9503-1D3E60991EBA}" type="pres">
      <dgm:prSet presAssocID="{BA49EB6E-D8EB-4864-A6BB-C4A8A14FA18A}" presName="FourNodes_1_text" presStyleLbl="node1" presStyleIdx="3" presStyleCnt="4">
        <dgm:presLayoutVars>
          <dgm:bulletEnabled val="1"/>
        </dgm:presLayoutVars>
      </dgm:prSet>
      <dgm:spPr/>
    </dgm:pt>
    <dgm:pt modelId="{088A3F51-8C25-4602-8178-D9E0A036D90C}" type="pres">
      <dgm:prSet presAssocID="{BA49EB6E-D8EB-4864-A6BB-C4A8A14FA18A}" presName="FourNodes_2_text" presStyleLbl="node1" presStyleIdx="3" presStyleCnt="4">
        <dgm:presLayoutVars>
          <dgm:bulletEnabled val="1"/>
        </dgm:presLayoutVars>
      </dgm:prSet>
      <dgm:spPr/>
    </dgm:pt>
    <dgm:pt modelId="{ED0B0C3E-CE56-4897-BA34-C62BB9D6505C}" type="pres">
      <dgm:prSet presAssocID="{BA49EB6E-D8EB-4864-A6BB-C4A8A14FA18A}" presName="FourNodes_3_text" presStyleLbl="node1" presStyleIdx="3" presStyleCnt="4">
        <dgm:presLayoutVars>
          <dgm:bulletEnabled val="1"/>
        </dgm:presLayoutVars>
      </dgm:prSet>
      <dgm:spPr/>
    </dgm:pt>
    <dgm:pt modelId="{2AD030F6-2772-4B86-A9FE-C02217FDED97}" type="pres">
      <dgm:prSet presAssocID="{BA49EB6E-D8EB-4864-A6BB-C4A8A14FA18A}" presName="FourNodes_4_text" presStyleLbl="node1" presStyleIdx="3" presStyleCnt="4">
        <dgm:presLayoutVars>
          <dgm:bulletEnabled val="1"/>
        </dgm:presLayoutVars>
      </dgm:prSet>
      <dgm:spPr/>
    </dgm:pt>
  </dgm:ptLst>
  <dgm:cxnLst>
    <dgm:cxn modelId="{816F8C16-CB76-41BF-A0D2-F5FC8383153F}" type="presOf" srcId="{78B28801-0AC6-4CAB-87CB-FBA8B6E3AD12}" destId="{A82FA7B2-46B0-4C6A-9393-08495725639A}" srcOrd="0" destOrd="0" presId="urn:microsoft.com/office/officeart/2005/8/layout/vProcess5"/>
    <dgm:cxn modelId="{B304B21A-0BCC-404A-A9A4-0537139BA49F}" type="presOf" srcId="{906A09B2-90F8-46F7-AA51-FF40DCFBFC57}" destId="{FAC14871-E70D-4176-A914-3469F9C31599}" srcOrd="0" destOrd="0" presId="urn:microsoft.com/office/officeart/2005/8/layout/vProcess5"/>
    <dgm:cxn modelId="{281F261E-E222-4F53-8441-4BE4040D5ADA}" type="presOf" srcId="{DF55130A-8130-4F1C-9CE1-6421024CF0CC}" destId="{B2B4C730-1D5C-46D6-8EA8-7AEFBA2E4EC5}" srcOrd="0" destOrd="0" presId="urn:microsoft.com/office/officeart/2005/8/layout/vProcess5"/>
    <dgm:cxn modelId="{9F1B9860-4484-42D2-94EF-099B1B4222DE}" srcId="{BA49EB6E-D8EB-4864-A6BB-C4A8A14FA18A}" destId="{78B28801-0AC6-4CAB-87CB-FBA8B6E3AD12}" srcOrd="3" destOrd="0" parTransId="{04CECAF4-5D41-4DF6-B0AD-4FC967F21FCC}" sibTransId="{DC843FEC-5CBB-4486-AE59-C18935AE4FBA}"/>
    <dgm:cxn modelId="{9D421648-5B79-4A84-B413-524D2027887A}" srcId="{BA49EB6E-D8EB-4864-A6BB-C4A8A14FA18A}" destId="{AF12D703-B858-4EE3-A282-BE84D12B1A2B}" srcOrd="1" destOrd="0" parTransId="{B14CE90B-3652-4C7D-9ADD-7D864ECFB3EA}" sibTransId="{906A09B2-90F8-46F7-AA51-FF40DCFBFC57}"/>
    <dgm:cxn modelId="{4F93567E-27D9-4433-907E-8805BAB55D7A}" type="presOf" srcId="{0101054D-2CC4-4434-8727-EC501652CB72}" destId="{B0631C52-5768-417D-BAD0-37C7F739631D}" srcOrd="0" destOrd="0" presId="urn:microsoft.com/office/officeart/2005/8/layout/vProcess5"/>
    <dgm:cxn modelId="{E488598B-C26E-4C9E-9467-8821E16DD154}" type="presOf" srcId="{40A20BF0-3AAF-4EA5-A6BF-1A9587214330}" destId="{D12981EE-6384-464B-86B5-F8127CF0D699}" srcOrd="0" destOrd="0" presId="urn:microsoft.com/office/officeart/2005/8/layout/vProcess5"/>
    <dgm:cxn modelId="{0C4D0C8F-4A52-43BB-A0E5-691EF41BC10F}" srcId="{BA49EB6E-D8EB-4864-A6BB-C4A8A14FA18A}" destId="{E6F24861-D1A8-4908-B810-4D87DA07C28D}" srcOrd="0" destOrd="0" parTransId="{92E568C6-EE4A-4E88-92D9-46E69A95D5F5}" sibTransId="{40A20BF0-3AAF-4EA5-A6BF-1A9587214330}"/>
    <dgm:cxn modelId="{30305A95-BC50-49B7-AA1E-419FF9992E08}" type="presOf" srcId="{AF12D703-B858-4EE3-A282-BE84D12B1A2B}" destId="{56D27677-4510-4D13-894B-F906D0BEA9E9}" srcOrd="0" destOrd="0" presId="urn:microsoft.com/office/officeart/2005/8/layout/vProcess5"/>
    <dgm:cxn modelId="{7E74B397-FFB8-4E62-AE65-053EE6354A40}" type="presOf" srcId="{E6F24861-D1A8-4908-B810-4D87DA07C28D}" destId="{C256EA48-9228-4AF8-901C-970269A07408}" srcOrd="0" destOrd="0" presId="urn:microsoft.com/office/officeart/2005/8/layout/vProcess5"/>
    <dgm:cxn modelId="{290BE89E-97B4-4C2D-9EF7-5D0BF2FFE7E1}" type="presOf" srcId="{BA49EB6E-D8EB-4864-A6BB-C4A8A14FA18A}" destId="{AD2186F8-0A94-4482-B0E1-AEDC5D3A1884}" srcOrd="0" destOrd="0" presId="urn:microsoft.com/office/officeart/2005/8/layout/vProcess5"/>
    <dgm:cxn modelId="{00A92EB0-8559-4167-97B0-B580B7E7AF59}" srcId="{BA49EB6E-D8EB-4864-A6BB-C4A8A14FA18A}" destId="{0101054D-2CC4-4434-8727-EC501652CB72}" srcOrd="2" destOrd="0" parTransId="{3FECD4BA-3BFC-46C9-8437-95A1BAF7F95A}" sibTransId="{DF55130A-8130-4F1C-9CE1-6421024CF0CC}"/>
    <dgm:cxn modelId="{49DBFEB3-740F-45FB-96CE-DA9860987E4A}" type="presOf" srcId="{78B28801-0AC6-4CAB-87CB-FBA8B6E3AD12}" destId="{2AD030F6-2772-4B86-A9FE-C02217FDED97}" srcOrd="1" destOrd="0" presId="urn:microsoft.com/office/officeart/2005/8/layout/vProcess5"/>
    <dgm:cxn modelId="{F8FE40EB-259C-48B8-A3BC-45914500E188}" type="presOf" srcId="{AF12D703-B858-4EE3-A282-BE84D12B1A2B}" destId="{088A3F51-8C25-4602-8178-D9E0A036D90C}" srcOrd="1" destOrd="0" presId="urn:microsoft.com/office/officeart/2005/8/layout/vProcess5"/>
    <dgm:cxn modelId="{177610EC-FC12-471F-B7DC-FA0BED80AE05}" type="presOf" srcId="{0101054D-2CC4-4434-8727-EC501652CB72}" destId="{ED0B0C3E-CE56-4897-BA34-C62BB9D6505C}" srcOrd="1" destOrd="0" presId="urn:microsoft.com/office/officeart/2005/8/layout/vProcess5"/>
    <dgm:cxn modelId="{19B917F1-EAF8-414B-954E-EA01311ADE9D}" type="presOf" srcId="{E6F24861-D1A8-4908-B810-4D87DA07C28D}" destId="{6B545A7D-A476-46A2-9503-1D3E60991EBA}" srcOrd="1" destOrd="0" presId="urn:microsoft.com/office/officeart/2005/8/layout/vProcess5"/>
    <dgm:cxn modelId="{8BBE5421-2DC8-460D-921A-7F4542236470}" type="presParOf" srcId="{AD2186F8-0A94-4482-B0E1-AEDC5D3A1884}" destId="{055A3660-23B7-4FB5-B4CD-D8E89B4A452D}" srcOrd="0" destOrd="0" presId="urn:microsoft.com/office/officeart/2005/8/layout/vProcess5"/>
    <dgm:cxn modelId="{0D4E67C4-23C6-4EC7-9649-C11FEFBA8891}" type="presParOf" srcId="{AD2186F8-0A94-4482-B0E1-AEDC5D3A1884}" destId="{C256EA48-9228-4AF8-901C-970269A07408}" srcOrd="1" destOrd="0" presId="urn:microsoft.com/office/officeart/2005/8/layout/vProcess5"/>
    <dgm:cxn modelId="{20089A2C-6BE9-4247-9930-0E6278EBB509}" type="presParOf" srcId="{AD2186F8-0A94-4482-B0E1-AEDC5D3A1884}" destId="{56D27677-4510-4D13-894B-F906D0BEA9E9}" srcOrd="2" destOrd="0" presId="urn:microsoft.com/office/officeart/2005/8/layout/vProcess5"/>
    <dgm:cxn modelId="{B0C0226F-7E4C-4AC6-A61E-046C021E9FBC}" type="presParOf" srcId="{AD2186F8-0A94-4482-B0E1-AEDC5D3A1884}" destId="{B0631C52-5768-417D-BAD0-37C7F739631D}" srcOrd="3" destOrd="0" presId="urn:microsoft.com/office/officeart/2005/8/layout/vProcess5"/>
    <dgm:cxn modelId="{FE6CD0B9-D675-4C00-90A6-DF46FEDBFCF6}" type="presParOf" srcId="{AD2186F8-0A94-4482-B0E1-AEDC5D3A1884}" destId="{A82FA7B2-46B0-4C6A-9393-08495725639A}" srcOrd="4" destOrd="0" presId="urn:microsoft.com/office/officeart/2005/8/layout/vProcess5"/>
    <dgm:cxn modelId="{CCE0DE0F-6636-4E17-8C30-DFE0AEF798F2}" type="presParOf" srcId="{AD2186F8-0A94-4482-B0E1-AEDC5D3A1884}" destId="{D12981EE-6384-464B-86B5-F8127CF0D699}" srcOrd="5" destOrd="0" presId="urn:microsoft.com/office/officeart/2005/8/layout/vProcess5"/>
    <dgm:cxn modelId="{E0EF917F-74E9-4B73-83C3-F2CE524714EC}" type="presParOf" srcId="{AD2186F8-0A94-4482-B0E1-AEDC5D3A1884}" destId="{FAC14871-E70D-4176-A914-3469F9C31599}" srcOrd="6" destOrd="0" presId="urn:microsoft.com/office/officeart/2005/8/layout/vProcess5"/>
    <dgm:cxn modelId="{E078C40A-4CF0-44CB-B95E-7910FD5301AE}" type="presParOf" srcId="{AD2186F8-0A94-4482-B0E1-AEDC5D3A1884}" destId="{B2B4C730-1D5C-46D6-8EA8-7AEFBA2E4EC5}" srcOrd="7" destOrd="0" presId="urn:microsoft.com/office/officeart/2005/8/layout/vProcess5"/>
    <dgm:cxn modelId="{0F201A7B-2E76-4BE6-B24D-699EF3257BB6}" type="presParOf" srcId="{AD2186F8-0A94-4482-B0E1-AEDC5D3A1884}" destId="{6B545A7D-A476-46A2-9503-1D3E60991EBA}" srcOrd="8" destOrd="0" presId="urn:microsoft.com/office/officeart/2005/8/layout/vProcess5"/>
    <dgm:cxn modelId="{90D2FECD-83F5-4395-B08F-DF2147FD7A28}" type="presParOf" srcId="{AD2186F8-0A94-4482-B0E1-AEDC5D3A1884}" destId="{088A3F51-8C25-4602-8178-D9E0A036D90C}" srcOrd="9" destOrd="0" presId="urn:microsoft.com/office/officeart/2005/8/layout/vProcess5"/>
    <dgm:cxn modelId="{677FC4A7-4968-42BD-B686-1355742871E7}" type="presParOf" srcId="{AD2186F8-0A94-4482-B0E1-AEDC5D3A1884}" destId="{ED0B0C3E-CE56-4897-BA34-C62BB9D6505C}" srcOrd="10" destOrd="0" presId="urn:microsoft.com/office/officeart/2005/8/layout/vProcess5"/>
    <dgm:cxn modelId="{68200945-9192-42F7-B545-3AC4FED96B5A}" type="presParOf" srcId="{AD2186F8-0A94-4482-B0E1-AEDC5D3A1884}" destId="{2AD030F6-2772-4B86-A9FE-C02217FDED97}"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45A9FCE-930B-47B0-AF03-3550A6F09A29}" type="doc">
      <dgm:prSet loTypeId="urn:microsoft.com/office/officeart/2005/8/layout/default" loCatId="list" qsTypeId="urn:microsoft.com/office/officeart/2005/8/quickstyle/simple3" qsCatId="simple" csTypeId="urn:microsoft.com/office/officeart/2005/8/colors/accent1_2" csCatId="accent1"/>
      <dgm:spPr/>
      <dgm:t>
        <a:bodyPr/>
        <a:lstStyle/>
        <a:p>
          <a:endParaRPr lang="en-US"/>
        </a:p>
      </dgm:t>
    </dgm:pt>
    <dgm:pt modelId="{844925AD-A96B-40B9-8027-697B3CED418D}">
      <dgm:prSet/>
      <dgm:spPr/>
      <dgm:t>
        <a:bodyPr/>
        <a:lstStyle/>
        <a:p>
          <a:r>
            <a:rPr lang="en-US" b="0" i="0" dirty="0"/>
            <a:t>$GLOBALS</a:t>
          </a:r>
          <a:endParaRPr lang="en-US" dirty="0"/>
        </a:p>
      </dgm:t>
    </dgm:pt>
    <dgm:pt modelId="{46D387A8-E680-43EC-98C8-A8CFCE8F9DB2}" type="parTrans" cxnId="{10547B98-0703-4D3E-A409-F172EC1F41B5}">
      <dgm:prSet/>
      <dgm:spPr/>
      <dgm:t>
        <a:bodyPr/>
        <a:lstStyle/>
        <a:p>
          <a:endParaRPr lang="en-US"/>
        </a:p>
      </dgm:t>
    </dgm:pt>
    <dgm:pt modelId="{28DF110B-42E2-427D-865C-79100D1EA21D}" type="sibTrans" cxnId="{10547B98-0703-4D3E-A409-F172EC1F41B5}">
      <dgm:prSet/>
      <dgm:spPr/>
      <dgm:t>
        <a:bodyPr/>
        <a:lstStyle/>
        <a:p>
          <a:endParaRPr lang="en-US"/>
        </a:p>
      </dgm:t>
    </dgm:pt>
    <dgm:pt modelId="{F3ECBAC9-BBCF-4291-97C5-B12449F6AB33}">
      <dgm:prSet/>
      <dgm:spPr/>
      <dgm:t>
        <a:bodyPr/>
        <a:lstStyle/>
        <a:p>
          <a:r>
            <a:rPr lang="en-US" b="0" i="0"/>
            <a:t>$_SERVER</a:t>
          </a:r>
          <a:endParaRPr lang="en-US"/>
        </a:p>
      </dgm:t>
    </dgm:pt>
    <dgm:pt modelId="{FD9852EB-CD9C-4EA2-8E85-C75ED4A8518E}" type="parTrans" cxnId="{D098D3BC-512F-4200-BA79-93A739ADA555}">
      <dgm:prSet/>
      <dgm:spPr/>
      <dgm:t>
        <a:bodyPr/>
        <a:lstStyle/>
        <a:p>
          <a:endParaRPr lang="en-US"/>
        </a:p>
      </dgm:t>
    </dgm:pt>
    <dgm:pt modelId="{2A2D0CD7-29DD-47F4-9FE0-4F5C893977B5}" type="sibTrans" cxnId="{D098D3BC-512F-4200-BA79-93A739ADA555}">
      <dgm:prSet/>
      <dgm:spPr/>
      <dgm:t>
        <a:bodyPr/>
        <a:lstStyle/>
        <a:p>
          <a:endParaRPr lang="en-US"/>
        </a:p>
      </dgm:t>
    </dgm:pt>
    <dgm:pt modelId="{A3E2549C-E4AD-4ECA-BB21-928CF1A0D6F0}">
      <dgm:prSet/>
      <dgm:spPr/>
      <dgm:t>
        <a:bodyPr/>
        <a:lstStyle/>
        <a:p>
          <a:r>
            <a:rPr lang="en-US" b="0" i="0"/>
            <a:t>$_REQUEST</a:t>
          </a:r>
          <a:endParaRPr lang="en-US"/>
        </a:p>
      </dgm:t>
    </dgm:pt>
    <dgm:pt modelId="{A83D0771-9972-433D-BB82-B3A11240592E}" type="parTrans" cxnId="{A36CB605-6418-43E9-96FB-A3D592B091DF}">
      <dgm:prSet/>
      <dgm:spPr/>
      <dgm:t>
        <a:bodyPr/>
        <a:lstStyle/>
        <a:p>
          <a:endParaRPr lang="en-US"/>
        </a:p>
      </dgm:t>
    </dgm:pt>
    <dgm:pt modelId="{9CCC0E43-75BC-426F-89BD-986728D10176}" type="sibTrans" cxnId="{A36CB605-6418-43E9-96FB-A3D592B091DF}">
      <dgm:prSet/>
      <dgm:spPr/>
      <dgm:t>
        <a:bodyPr/>
        <a:lstStyle/>
        <a:p>
          <a:endParaRPr lang="en-US"/>
        </a:p>
      </dgm:t>
    </dgm:pt>
    <dgm:pt modelId="{EFF183B3-F684-4F95-B5AC-9567600B34D4}">
      <dgm:prSet/>
      <dgm:spPr/>
      <dgm:t>
        <a:bodyPr/>
        <a:lstStyle/>
        <a:p>
          <a:r>
            <a:rPr lang="en-US" b="0" i="0"/>
            <a:t>$_POST</a:t>
          </a:r>
          <a:endParaRPr lang="en-US"/>
        </a:p>
      </dgm:t>
    </dgm:pt>
    <dgm:pt modelId="{784F973C-F7F4-45A1-B473-D7BA3FDC1164}" type="parTrans" cxnId="{E32652B4-0D80-4FE1-B859-97DD0FE1E24D}">
      <dgm:prSet/>
      <dgm:spPr/>
      <dgm:t>
        <a:bodyPr/>
        <a:lstStyle/>
        <a:p>
          <a:endParaRPr lang="en-US"/>
        </a:p>
      </dgm:t>
    </dgm:pt>
    <dgm:pt modelId="{889F6B2A-46C6-4110-8656-51F65D0B689E}" type="sibTrans" cxnId="{E32652B4-0D80-4FE1-B859-97DD0FE1E24D}">
      <dgm:prSet/>
      <dgm:spPr/>
      <dgm:t>
        <a:bodyPr/>
        <a:lstStyle/>
        <a:p>
          <a:endParaRPr lang="en-US"/>
        </a:p>
      </dgm:t>
    </dgm:pt>
    <dgm:pt modelId="{82495AD4-53C8-4F87-B0C2-B51D15EC972B}">
      <dgm:prSet/>
      <dgm:spPr/>
      <dgm:t>
        <a:bodyPr/>
        <a:lstStyle/>
        <a:p>
          <a:r>
            <a:rPr lang="en-US" b="0" i="0"/>
            <a:t>$_GET</a:t>
          </a:r>
          <a:endParaRPr lang="en-US"/>
        </a:p>
      </dgm:t>
    </dgm:pt>
    <dgm:pt modelId="{13FAB0FF-2F20-4D48-93E5-3706C58A93BD}" type="parTrans" cxnId="{B907A65B-1F97-46FF-8636-EDBA9DE64CDF}">
      <dgm:prSet/>
      <dgm:spPr/>
      <dgm:t>
        <a:bodyPr/>
        <a:lstStyle/>
        <a:p>
          <a:endParaRPr lang="en-US"/>
        </a:p>
      </dgm:t>
    </dgm:pt>
    <dgm:pt modelId="{29C94E4D-B77E-482F-BC56-8ED21D0EDAFE}" type="sibTrans" cxnId="{B907A65B-1F97-46FF-8636-EDBA9DE64CDF}">
      <dgm:prSet/>
      <dgm:spPr/>
      <dgm:t>
        <a:bodyPr/>
        <a:lstStyle/>
        <a:p>
          <a:endParaRPr lang="en-US"/>
        </a:p>
      </dgm:t>
    </dgm:pt>
    <dgm:pt modelId="{E4ACF46A-2430-4FF2-94FB-2601E2AB56F3}">
      <dgm:prSet/>
      <dgm:spPr/>
      <dgm:t>
        <a:bodyPr/>
        <a:lstStyle/>
        <a:p>
          <a:r>
            <a:rPr lang="en-US" b="0" i="0"/>
            <a:t>$_FILES</a:t>
          </a:r>
          <a:endParaRPr lang="en-US"/>
        </a:p>
      </dgm:t>
    </dgm:pt>
    <dgm:pt modelId="{EEA9CDE9-A921-4C55-A957-3B17D88921A2}" type="parTrans" cxnId="{61BA8442-AFA7-452D-AF70-7FFC40C8C26C}">
      <dgm:prSet/>
      <dgm:spPr/>
      <dgm:t>
        <a:bodyPr/>
        <a:lstStyle/>
        <a:p>
          <a:endParaRPr lang="en-US"/>
        </a:p>
      </dgm:t>
    </dgm:pt>
    <dgm:pt modelId="{9D8658DE-C536-48BB-AB8F-EDE216D8CDE0}" type="sibTrans" cxnId="{61BA8442-AFA7-452D-AF70-7FFC40C8C26C}">
      <dgm:prSet/>
      <dgm:spPr/>
      <dgm:t>
        <a:bodyPr/>
        <a:lstStyle/>
        <a:p>
          <a:endParaRPr lang="en-US"/>
        </a:p>
      </dgm:t>
    </dgm:pt>
    <dgm:pt modelId="{B86A1CEE-989E-480F-B716-1DA1D6842E05}">
      <dgm:prSet/>
      <dgm:spPr/>
      <dgm:t>
        <a:bodyPr/>
        <a:lstStyle/>
        <a:p>
          <a:r>
            <a:rPr lang="en-US" b="0" i="0"/>
            <a:t>$_ENV</a:t>
          </a:r>
          <a:endParaRPr lang="en-US"/>
        </a:p>
      </dgm:t>
    </dgm:pt>
    <dgm:pt modelId="{C7EF776D-B42D-4EAF-A34F-168817F593E8}" type="parTrans" cxnId="{6BB24AAB-001F-4413-817C-80401522ABE3}">
      <dgm:prSet/>
      <dgm:spPr/>
      <dgm:t>
        <a:bodyPr/>
        <a:lstStyle/>
        <a:p>
          <a:endParaRPr lang="en-US"/>
        </a:p>
      </dgm:t>
    </dgm:pt>
    <dgm:pt modelId="{123DCC22-879A-4EB1-8CFA-92BBB2466500}" type="sibTrans" cxnId="{6BB24AAB-001F-4413-817C-80401522ABE3}">
      <dgm:prSet/>
      <dgm:spPr/>
      <dgm:t>
        <a:bodyPr/>
        <a:lstStyle/>
        <a:p>
          <a:endParaRPr lang="en-US"/>
        </a:p>
      </dgm:t>
    </dgm:pt>
    <dgm:pt modelId="{865ED1E4-E0E8-4CCC-B574-420DB4BD0438}">
      <dgm:prSet/>
      <dgm:spPr/>
      <dgm:t>
        <a:bodyPr/>
        <a:lstStyle/>
        <a:p>
          <a:r>
            <a:rPr lang="en-US" b="0" i="0"/>
            <a:t>$_COOKIE</a:t>
          </a:r>
          <a:endParaRPr lang="en-US"/>
        </a:p>
      </dgm:t>
    </dgm:pt>
    <dgm:pt modelId="{27FA8BD1-50D6-40C8-816A-AA5586E5C826}" type="parTrans" cxnId="{3C5F4D20-DA4D-45AE-B66E-65C9F0147FF7}">
      <dgm:prSet/>
      <dgm:spPr/>
      <dgm:t>
        <a:bodyPr/>
        <a:lstStyle/>
        <a:p>
          <a:endParaRPr lang="en-US"/>
        </a:p>
      </dgm:t>
    </dgm:pt>
    <dgm:pt modelId="{89852C19-D61E-45FA-A393-A48E2903D0D8}" type="sibTrans" cxnId="{3C5F4D20-DA4D-45AE-B66E-65C9F0147FF7}">
      <dgm:prSet/>
      <dgm:spPr/>
      <dgm:t>
        <a:bodyPr/>
        <a:lstStyle/>
        <a:p>
          <a:endParaRPr lang="en-US"/>
        </a:p>
      </dgm:t>
    </dgm:pt>
    <dgm:pt modelId="{C66DB5A6-25CE-4806-B76F-D87216F62028}">
      <dgm:prSet/>
      <dgm:spPr/>
      <dgm:t>
        <a:bodyPr/>
        <a:lstStyle/>
        <a:p>
          <a:r>
            <a:rPr lang="en-US" b="0" i="0"/>
            <a:t>$_SESSION</a:t>
          </a:r>
          <a:endParaRPr lang="en-US"/>
        </a:p>
      </dgm:t>
    </dgm:pt>
    <dgm:pt modelId="{3A3A4648-9949-462D-95AF-59EA20A71D81}" type="parTrans" cxnId="{C6B61EA0-C518-422D-ACD9-337F7623F089}">
      <dgm:prSet/>
      <dgm:spPr/>
      <dgm:t>
        <a:bodyPr/>
        <a:lstStyle/>
        <a:p>
          <a:endParaRPr lang="en-US"/>
        </a:p>
      </dgm:t>
    </dgm:pt>
    <dgm:pt modelId="{52E50B8A-F48E-4446-B1D5-23899A278CFB}" type="sibTrans" cxnId="{C6B61EA0-C518-422D-ACD9-337F7623F089}">
      <dgm:prSet/>
      <dgm:spPr/>
      <dgm:t>
        <a:bodyPr/>
        <a:lstStyle/>
        <a:p>
          <a:endParaRPr lang="en-US"/>
        </a:p>
      </dgm:t>
    </dgm:pt>
    <dgm:pt modelId="{997CD9E0-06A5-473C-8776-F2CB8226823A}" type="pres">
      <dgm:prSet presAssocID="{C45A9FCE-930B-47B0-AF03-3550A6F09A29}" presName="diagram" presStyleCnt="0">
        <dgm:presLayoutVars>
          <dgm:dir/>
          <dgm:resizeHandles val="exact"/>
        </dgm:presLayoutVars>
      </dgm:prSet>
      <dgm:spPr/>
    </dgm:pt>
    <dgm:pt modelId="{97530257-BAB4-4D6F-A9C6-D44D340432C9}" type="pres">
      <dgm:prSet presAssocID="{844925AD-A96B-40B9-8027-697B3CED418D}" presName="node" presStyleLbl="node1" presStyleIdx="0" presStyleCnt="9">
        <dgm:presLayoutVars>
          <dgm:bulletEnabled val="1"/>
        </dgm:presLayoutVars>
      </dgm:prSet>
      <dgm:spPr/>
    </dgm:pt>
    <dgm:pt modelId="{AFCA29CA-6859-47F0-ACC6-85481B4B4A65}" type="pres">
      <dgm:prSet presAssocID="{28DF110B-42E2-427D-865C-79100D1EA21D}" presName="sibTrans" presStyleCnt="0"/>
      <dgm:spPr/>
    </dgm:pt>
    <dgm:pt modelId="{6995BDA3-4C1F-45BC-83C4-D5244039DAF6}" type="pres">
      <dgm:prSet presAssocID="{F3ECBAC9-BBCF-4291-97C5-B12449F6AB33}" presName="node" presStyleLbl="node1" presStyleIdx="1" presStyleCnt="9">
        <dgm:presLayoutVars>
          <dgm:bulletEnabled val="1"/>
        </dgm:presLayoutVars>
      </dgm:prSet>
      <dgm:spPr/>
    </dgm:pt>
    <dgm:pt modelId="{9E0BCDE5-01FA-45D5-93E6-DE7B8C1F34E8}" type="pres">
      <dgm:prSet presAssocID="{2A2D0CD7-29DD-47F4-9FE0-4F5C893977B5}" presName="sibTrans" presStyleCnt="0"/>
      <dgm:spPr/>
    </dgm:pt>
    <dgm:pt modelId="{6A559B46-88E1-4D51-964C-D4C8B096386F}" type="pres">
      <dgm:prSet presAssocID="{A3E2549C-E4AD-4ECA-BB21-928CF1A0D6F0}" presName="node" presStyleLbl="node1" presStyleIdx="2" presStyleCnt="9">
        <dgm:presLayoutVars>
          <dgm:bulletEnabled val="1"/>
        </dgm:presLayoutVars>
      </dgm:prSet>
      <dgm:spPr/>
    </dgm:pt>
    <dgm:pt modelId="{F0598D62-5561-44F2-8AB5-44E3BA1ECC1A}" type="pres">
      <dgm:prSet presAssocID="{9CCC0E43-75BC-426F-89BD-986728D10176}" presName="sibTrans" presStyleCnt="0"/>
      <dgm:spPr/>
    </dgm:pt>
    <dgm:pt modelId="{EC731919-20AB-4C47-85F2-F5E296199EDF}" type="pres">
      <dgm:prSet presAssocID="{EFF183B3-F684-4F95-B5AC-9567600B34D4}" presName="node" presStyleLbl="node1" presStyleIdx="3" presStyleCnt="9">
        <dgm:presLayoutVars>
          <dgm:bulletEnabled val="1"/>
        </dgm:presLayoutVars>
      </dgm:prSet>
      <dgm:spPr/>
    </dgm:pt>
    <dgm:pt modelId="{FCD3F21C-AFF6-4CCE-B6C4-4209E2320295}" type="pres">
      <dgm:prSet presAssocID="{889F6B2A-46C6-4110-8656-51F65D0B689E}" presName="sibTrans" presStyleCnt="0"/>
      <dgm:spPr/>
    </dgm:pt>
    <dgm:pt modelId="{6FC82324-7F29-45DD-AA79-C1B2C3671752}" type="pres">
      <dgm:prSet presAssocID="{82495AD4-53C8-4F87-B0C2-B51D15EC972B}" presName="node" presStyleLbl="node1" presStyleIdx="4" presStyleCnt="9">
        <dgm:presLayoutVars>
          <dgm:bulletEnabled val="1"/>
        </dgm:presLayoutVars>
      </dgm:prSet>
      <dgm:spPr/>
    </dgm:pt>
    <dgm:pt modelId="{D66E9EDD-703E-469B-B680-A7BF4EA8B393}" type="pres">
      <dgm:prSet presAssocID="{29C94E4D-B77E-482F-BC56-8ED21D0EDAFE}" presName="sibTrans" presStyleCnt="0"/>
      <dgm:spPr/>
    </dgm:pt>
    <dgm:pt modelId="{B5673426-F8FD-4EE9-83BE-BA1CD3C48B4F}" type="pres">
      <dgm:prSet presAssocID="{E4ACF46A-2430-4FF2-94FB-2601E2AB56F3}" presName="node" presStyleLbl="node1" presStyleIdx="5" presStyleCnt="9">
        <dgm:presLayoutVars>
          <dgm:bulletEnabled val="1"/>
        </dgm:presLayoutVars>
      </dgm:prSet>
      <dgm:spPr/>
    </dgm:pt>
    <dgm:pt modelId="{F1DAEB6F-9291-4349-8452-CCC1B626400D}" type="pres">
      <dgm:prSet presAssocID="{9D8658DE-C536-48BB-AB8F-EDE216D8CDE0}" presName="sibTrans" presStyleCnt="0"/>
      <dgm:spPr/>
    </dgm:pt>
    <dgm:pt modelId="{A2DE0653-24BC-4CA6-8190-72744F0D9F80}" type="pres">
      <dgm:prSet presAssocID="{B86A1CEE-989E-480F-B716-1DA1D6842E05}" presName="node" presStyleLbl="node1" presStyleIdx="6" presStyleCnt="9">
        <dgm:presLayoutVars>
          <dgm:bulletEnabled val="1"/>
        </dgm:presLayoutVars>
      </dgm:prSet>
      <dgm:spPr/>
    </dgm:pt>
    <dgm:pt modelId="{060568C2-CD37-40DB-B9A6-EFE967A78D57}" type="pres">
      <dgm:prSet presAssocID="{123DCC22-879A-4EB1-8CFA-92BBB2466500}" presName="sibTrans" presStyleCnt="0"/>
      <dgm:spPr/>
    </dgm:pt>
    <dgm:pt modelId="{72F94D51-9880-4DA5-90A2-67F2C1E2A11E}" type="pres">
      <dgm:prSet presAssocID="{865ED1E4-E0E8-4CCC-B574-420DB4BD0438}" presName="node" presStyleLbl="node1" presStyleIdx="7" presStyleCnt="9">
        <dgm:presLayoutVars>
          <dgm:bulletEnabled val="1"/>
        </dgm:presLayoutVars>
      </dgm:prSet>
      <dgm:spPr/>
    </dgm:pt>
    <dgm:pt modelId="{A36ACFE8-99B9-4C56-AEDD-9899483009DF}" type="pres">
      <dgm:prSet presAssocID="{89852C19-D61E-45FA-A393-A48E2903D0D8}" presName="sibTrans" presStyleCnt="0"/>
      <dgm:spPr/>
    </dgm:pt>
    <dgm:pt modelId="{76398AF6-6ABA-41C7-A26A-91DF50D147CC}" type="pres">
      <dgm:prSet presAssocID="{C66DB5A6-25CE-4806-B76F-D87216F62028}" presName="node" presStyleLbl="node1" presStyleIdx="8" presStyleCnt="9">
        <dgm:presLayoutVars>
          <dgm:bulletEnabled val="1"/>
        </dgm:presLayoutVars>
      </dgm:prSet>
      <dgm:spPr/>
    </dgm:pt>
  </dgm:ptLst>
  <dgm:cxnLst>
    <dgm:cxn modelId="{A36CB605-6418-43E9-96FB-A3D592B091DF}" srcId="{C45A9FCE-930B-47B0-AF03-3550A6F09A29}" destId="{A3E2549C-E4AD-4ECA-BB21-928CF1A0D6F0}" srcOrd="2" destOrd="0" parTransId="{A83D0771-9972-433D-BB82-B3A11240592E}" sibTransId="{9CCC0E43-75BC-426F-89BD-986728D10176}"/>
    <dgm:cxn modelId="{8B183507-C722-49E8-A145-0445F62A1D68}" type="presOf" srcId="{C66DB5A6-25CE-4806-B76F-D87216F62028}" destId="{76398AF6-6ABA-41C7-A26A-91DF50D147CC}" srcOrd="0" destOrd="0" presId="urn:microsoft.com/office/officeart/2005/8/layout/default"/>
    <dgm:cxn modelId="{3C5F4D20-DA4D-45AE-B66E-65C9F0147FF7}" srcId="{C45A9FCE-930B-47B0-AF03-3550A6F09A29}" destId="{865ED1E4-E0E8-4CCC-B574-420DB4BD0438}" srcOrd="7" destOrd="0" parTransId="{27FA8BD1-50D6-40C8-816A-AA5586E5C826}" sibTransId="{89852C19-D61E-45FA-A393-A48E2903D0D8}"/>
    <dgm:cxn modelId="{AE5F9135-6B2A-4918-96D3-E59A61412C09}" type="presOf" srcId="{F3ECBAC9-BBCF-4291-97C5-B12449F6AB33}" destId="{6995BDA3-4C1F-45BC-83C4-D5244039DAF6}" srcOrd="0" destOrd="0" presId="urn:microsoft.com/office/officeart/2005/8/layout/default"/>
    <dgm:cxn modelId="{3A15BB3F-ADD3-452E-BC6A-91BF243C5F1B}" type="presOf" srcId="{EFF183B3-F684-4F95-B5AC-9567600B34D4}" destId="{EC731919-20AB-4C47-85F2-F5E296199EDF}" srcOrd="0" destOrd="0" presId="urn:microsoft.com/office/officeart/2005/8/layout/default"/>
    <dgm:cxn modelId="{B907A65B-1F97-46FF-8636-EDBA9DE64CDF}" srcId="{C45A9FCE-930B-47B0-AF03-3550A6F09A29}" destId="{82495AD4-53C8-4F87-B0C2-B51D15EC972B}" srcOrd="4" destOrd="0" parTransId="{13FAB0FF-2F20-4D48-93E5-3706C58A93BD}" sibTransId="{29C94E4D-B77E-482F-BC56-8ED21D0EDAFE}"/>
    <dgm:cxn modelId="{61BA8442-AFA7-452D-AF70-7FFC40C8C26C}" srcId="{C45A9FCE-930B-47B0-AF03-3550A6F09A29}" destId="{E4ACF46A-2430-4FF2-94FB-2601E2AB56F3}" srcOrd="5" destOrd="0" parTransId="{EEA9CDE9-A921-4C55-A957-3B17D88921A2}" sibTransId="{9D8658DE-C536-48BB-AB8F-EDE216D8CDE0}"/>
    <dgm:cxn modelId="{51DB8563-7FEA-4830-8DB6-4EB7F9E86E5D}" type="presOf" srcId="{865ED1E4-E0E8-4CCC-B574-420DB4BD0438}" destId="{72F94D51-9880-4DA5-90A2-67F2C1E2A11E}" srcOrd="0" destOrd="0" presId="urn:microsoft.com/office/officeart/2005/8/layout/default"/>
    <dgm:cxn modelId="{CD1C1068-873D-4AED-91B5-B2D1275269F6}" type="presOf" srcId="{A3E2549C-E4AD-4ECA-BB21-928CF1A0D6F0}" destId="{6A559B46-88E1-4D51-964C-D4C8B096386F}" srcOrd="0" destOrd="0" presId="urn:microsoft.com/office/officeart/2005/8/layout/default"/>
    <dgm:cxn modelId="{1C25C26E-AF18-4300-AFE6-E80A3F1060BD}" type="presOf" srcId="{E4ACF46A-2430-4FF2-94FB-2601E2AB56F3}" destId="{B5673426-F8FD-4EE9-83BE-BA1CD3C48B4F}" srcOrd="0" destOrd="0" presId="urn:microsoft.com/office/officeart/2005/8/layout/default"/>
    <dgm:cxn modelId="{C30E8974-605A-481A-9F2F-31216C1FB0DC}" type="presOf" srcId="{C45A9FCE-930B-47B0-AF03-3550A6F09A29}" destId="{997CD9E0-06A5-473C-8776-F2CB8226823A}" srcOrd="0" destOrd="0" presId="urn:microsoft.com/office/officeart/2005/8/layout/default"/>
    <dgm:cxn modelId="{27785C8D-4EA2-4A89-9650-A972379185CA}" type="presOf" srcId="{844925AD-A96B-40B9-8027-697B3CED418D}" destId="{97530257-BAB4-4D6F-A9C6-D44D340432C9}" srcOrd="0" destOrd="0" presId="urn:microsoft.com/office/officeart/2005/8/layout/default"/>
    <dgm:cxn modelId="{8E923893-FFCB-4FED-A1A3-F5F088BA4323}" type="presOf" srcId="{82495AD4-53C8-4F87-B0C2-B51D15EC972B}" destId="{6FC82324-7F29-45DD-AA79-C1B2C3671752}" srcOrd="0" destOrd="0" presId="urn:microsoft.com/office/officeart/2005/8/layout/default"/>
    <dgm:cxn modelId="{10547B98-0703-4D3E-A409-F172EC1F41B5}" srcId="{C45A9FCE-930B-47B0-AF03-3550A6F09A29}" destId="{844925AD-A96B-40B9-8027-697B3CED418D}" srcOrd="0" destOrd="0" parTransId="{46D387A8-E680-43EC-98C8-A8CFCE8F9DB2}" sibTransId="{28DF110B-42E2-427D-865C-79100D1EA21D}"/>
    <dgm:cxn modelId="{C6B61EA0-C518-422D-ACD9-337F7623F089}" srcId="{C45A9FCE-930B-47B0-AF03-3550A6F09A29}" destId="{C66DB5A6-25CE-4806-B76F-D87216F62028}" srcOrd="8" destOrd="0" parTransId="{3A3A4648-9949-462D-95AF-59EA20A71D81}" sibTransId="{52E50B8A-F48E-4446-B1D5-23899A278CFB}"/>
    <dgm:cxn modelId="{6BB24AAB-001F-4413-817C-80401522ABE3}" srcId="{C45A9FCE-930B-47B0-AF03-3550A6F09A29}" destId="{B86A1CEE-989E-480F-B716-1DA1D6842E05}" srcOrd="6" destOrd="0" parTransId="{C7EF776D-B42D-4EAF-A34F-168817F593E8}" sibTransId="{123DCC22-879A-4EB1-8CFA-92BBB2466500}"/>
    <dgm:cxn modelId="{E32652B4-0D80-4FE1-B859-97DD0FE1E24D}" srcId="{C45A9FCE-930B-47B0-AF03-3550A6F09A29}" destId="{EFF183B3-F684-4F95-B5AC-9567600B34D4}" srcOrd="3" destOrd="0" parTransId="{784F973C-F7F4-45A1-B473-D7BA3FDC1164}" sibTransId="{889F6B2A-46C6-4110-8656-51F65D0B689E}"/>
    <dgm:cxn modelId="{D098D3BC-512F-4200-BA79-93A739ADA555}" srcId="{C45A9FCE-930B-47B0-AF03-3550A6F09A29}" destId="{F3ECBAC9-BBCF-4291-97C5-B12449F6AB33}" srcOrd="1" destOrd="0" parTransId="{FD9852EB-CD9C-4EA2-8E85-C75ED4A8518E}" sibTransId="{2A2D0CD7-29DD-47F4-9FE0-4F5C893977B5}"/>
    <dgm:cxn modelId="{22352DD3-6288-42E7-9A57-6A30F6136ABD}" type="presOf" srcId="{B86A1CEE-989E-480F-B716-1DA1D6842E05}" destId="{A2DE0653-24BC-4CA6-8190-72744F0D9F80}" srcOrd="0" destOrd="0" presId="urn:microsoft.com/office/officeart/2005/8/layout/default"/>
    <dgm:cxn modelId="{B7F15C55-0229-4BD7-A392-D587F07E5578}" type="presParOf" srcId="{997CD9E0-06A5-473C-8776-F2CB8226823A}" destId="{97530257-BAB4-4D6F-A9C6-D44D340432C9}" srcOrd="0" destOrd="0" presId="urn:microsoft.com/office/officeart/2005/8/layout/default"/>
    <dgm:cxn modelId="{85E50A30-B7E2-404A-9337-FB85663E23AA}" type="presParOf" srcId="{997CD9E0-06A5-473C-8776-F2CB8226823A}" destId="{AFCA29CA-6859-47F0-ACC6-85481B4B4A65}" srcOrd="1" destOrd="0" presId="urn:microsoft.com/office/officeart/2005/8/layout/default"/>
    <dgm:cxn modelId="{50D2F710-9693-496D-895D-CA7735E53AC8}" type="presParOf" srcId="{997CD9E0-06A5-473C-8776-F2CB8226823A}" destId="{6995BDA3-4C1F-45BC-83C4-D5244039DAF6}" srcOrd="2" destOrd="0" presId="urn:microsoft.com/office/officeart/2005/8/layout/default"/>
    <dgm:cxn modelId="{1A05B519-75F4-4FD3-953F-75FB47B35F75}" type="presParOf" srcId="{997CD9E0-06A5-473C-8776-F2CB8226823A}" destId="{9E0BCDE5-01FA-45D5-93E6-DE7B8C1F34E8}" srcOrd="3" destOrd="0" presId="urn:microsoft.com/office/officeart/2005/8/layout/default"/>
    <dgm:cxn modelId="{E53F3CDF-6AA0-44D8-9F8A-AA1EE88241FF}" type="presParOf" srcId="{997CD9E0-06A5-473C-8776-F2CB8226823A}" destId="{6A559B46-88E1-4D51-964C-D4C8B096386F}" srcOrd="4" destOrd="0" presId="urn:microsoft.com/office/officeart/2005/8/layout/default"/>
    <dgm:cxn modelId="{A9F8AFB7-DC55-4434-AE7D-C0A59B743CB8}" type="presParOf" srcId="{997CD9E0-06A5-473C-8776-F2CB8226823A}" destId="{F0598D62-5561-44F2-8AB5-44E3BA1ECC1A}" srcOrd="5" destOrd="0" presId="urn:microsoft.com/office/officeart/2005/8/layout/default"/>
    <dgm:cxn modelId="{766D8D29-3C57-4EE1-B691-2224C6A99713}" type="presParOf" srcId="{997CD9E0-06A5-473C-8776-F2CB8226823A}" destId="{EC731919-20AB-4C47-85F2-F5E296199EDF}" srcOrd="6" destOrd="0" presId="urn:microsoft.com/office/officeart/2005/8/layout/default"/>
    <dgm:cxn modelId="{822726DC-B808-4D1F-8022-159414AE6AE1}" type="presParOf" srcId="{997CD9E0-06A5-473C-8776-F2CB8226823A}" destId="{FCD3F21C-AFF6-4CCE-B6C4-4209E2320295}" srcOrd="7" destOrd="0" presId="urn:microsoft.com/office/officeart/2005/8/layout/default"/>
    <dgm:cxn modelId="{4A1B9B9E-C813-4D3C-A161-F1C76C3E56FF}" type="presParOf" srcId="{997CD9E0-06A5-473C-8776-F2CB8226823A}" destId="{6FC82324-7F29-45DD-AA79-C1B2C3671752}" srcOrd="8" destOrd="0" presId="urn:microsoft.com/office/officeart/2005/8/layout/default"/>
    <dgm:cxn modelId="{DDC9758A-D03E-4D02-983C-FD4900A6880B}" type="presParOf" srcId="{997CD9E0-06A5-473C-8776-F2CB8226823A}" destId="{D66E9EDD-703E-469B-B680-A7BF4EA8B393}" srcOrd="9" destOrd="0" presId="urn:microsoft.com/office/officeart/2005/8/layout/default"/>
    <dgm:cxn modelId="{7E86848A-4E85-4088-884F-A02702B42A4B}" type="presParOf" srcId="{997CD9E0-06A5-473C-8776-F2CB8226823A}" destId="{B5673426-F8FD-4EE9-83BE-BA1CD3C48B4F}" srcOrd="10" destOrd="0" presId="urn:microsoft.com/office/officeart/2005/8/layout/default"/>
    <dgm:cxn modelId="{73511CCF-2C89-45C7-89F3-38D530F2EFD5}" type="presParOf" srcId="{997CD9E0-06A5-473C-8776-F2CB8226823A}" destId="{F1DAEB6F-9291-4349-8452-CCC1B626400D}" srcOrd="11" destOrd="0" presId="urn:microsoft.com/office/officeart/2005/8/layout/default"/>
    <dgm:cxn modelId="{FA0B1EE9-DDB0-45DD-AE8C-E5F4B4BE1689}" type="presParOf" srcId="{997CD9E0-06A5-473C-8776-F2CB8226823A}" destId="{A2DE0653-24BC-4CA6-8190-72744F0D9F80}" srcOrd="12" destOrd="0" presId="urn:microsoft.com/office/officeart/2005/8/layout/default"/>
    <dgm:cxn modelId="{46D1684C-8FEB-49FB-9427-A6E11D9FCD31}" type="presParOf" srcId="{997CD9E0-06A5-473C-8776-F2CB8226823A}" destId="{060568C2-CD37-40DB-B9A6-EFE967A78D57}" srcOrd="13" destOrd="0" presId="urn:microsoft.com/office/officeart/2005/8/layout/default"/>
    <dgm:cxn modelId="{FE6F005C-AA45-4CD8-9571-064ED9B196A7}" type="presParOf" srcId="{997CD9E0-06A5-473C-8776-F2CB8226823A}" destId="{72F94D51-9880-4DA5-90A2-67F2C1E2A11E}" srcOrd="14" destOrd="0" presId="urn:microsoft.com/office/officeart/2005/8/layout/default"/>
    <dgm:cxn modelId="{44080D92-77D7-4DAE-90E7-212340D36380}" type="presParOf" srcId="{997CD9E0-06A5-473C-8776-F2CB8226823A}" destId="{A36ACFE8-99B9-4C56-AEDD-9899483009DF}" srcOrd="15" destOrd="0" presId="urn:microsoft.com/office/officeart/2005/8/layout/default"/>
    <dgm:cxn modelId="{F6AD8EE0-86FD-4860-8AA8-61D3CF3CA27D}" type="presParOf" srcId="{997CD9E0-06A5-473C-8776-F2CB8226823A}" destId="{76398AF6-6ABA-41C7-A26A-91DF50D147CC}"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1822D95-A49F-4117-B187-3BCEDB97F63A}" type="doc">
      <dgm:prSet loTypeId="urn:microsoft.com/office/officeart/2018/2/layout/IconCircleList" loCatId="icon" qsTypeId="urn:microsoft.com/office/officeart/2005/8/quickstyle/simple5" qsCatId="simple" csTypeId="urn:microsoft.com/office/officeart/2018/5/colors/Iconchunking_neutralicon_colorful1" csCatId="colorful" phldr="1"/>
      <dgm:spPr/>
      <dgm:t>
        <a:bodyPr/>
        <a:lstStyle/>
        <a:p>
          <a:endParaRPr lang="en-US"/>
        </a:p>
      </dgm:t>
    </dgm:pt>
    <dgm:pt modelId="{8E51D145-5234-457C-97D5-DA387A1AD051}">
      <dgm:prSet/>
      <dgm:spPr/>
      <dgm:t>
        <a:bodyPr/>
        <a:lstStyle/>
        <a:p>
          <a:pPr>
            <a:lnSpc>
              <a:spcPct val="100000"/>
            </a:lnSpc>
          </a:pPr>
          <a:r>
            <a:rPr lang="en-US"/>
            <a:t>Are associative arrays: keys are used to get the values</a:t>
          </a:r>
        </a:p>
      </dgm:t>
    </dgm:pt>
    <dgm:pt modelId="{200321F8-A42C-47F4-8A7D-7E425E21B629}" type="parTrans" cxnId="{D3524F32-F823-4084-AC16-0ADEB313ABE0}">
      <dgm:prSet/>
      <dgm:spPr/>
      <dgm:t>
        <a:bodyPr/>
        <a:lstStyle/>
        <a:p>
          <a:endParaRPr lang="en-US"/>
        </a:p>
      </dgm:t>
    </dgm:pt>
    <dgm:pt modelId="{3D8124A1-BC68-4D44-B9BB-382BC8819B6C}" type="sibTrans" cxnId="{D3524F32-F823-4084-AC16-0ADEB313ABE0}">
      <dgm:prSet/>
      <dgm:spPr/>
      <dgm:t>
        <a:bodyPr/>
        <a:lstStyle/>
        <a:p>
          <a:pPr>
            <a:lnSpc>
              <a:spcPct val="100000"/>
            </a:lnSpc>
          </a:pPr>
          <a:endParaRPr lang="en-US"/>
        </a:p>
      </dgm:t>
    </dgm:pt>
    <dgm:pt modelId="{9C513BED-E317-43F9-8F51-63B66A2878A3}">
      <dgm:prSet/>
      <dgm:spPr/>
      <dgm:t>
        <a:bodyPr/>
        <a:lstStyle/>
        <a:p>
          <a:pPr>
            <a:lnSpc>
              <a:spcPct val="100000"/>
            </a:lnSpc>
          </a:pPr>
          <a:r>
            <a:rPr lang="en-US" dirty="0"/>
            <a:t>Keys come from the name attribute in the html input tags.</a:t>
          </a:r>
        </a:p>
      </dgm:t>
    </dgm:pt>
    <dgm:pt modelId="{9307F885-8231-4AF1-BD99-42683A5B4221}" type="parTrans" cxnId="{F593ED3B-7860-4F5D-A61B-6F3AD1BFADD3}">
      <dgm:prSet/>
      <dgm:spPr/>
      <dgm:t>
        <a:bodyPr/>
        <a:lstStyle/>
        <a:p>
          <a:endParaRPr lang="en-US"/>
        </a:p>
      </dgm:t>
    </dgm:pt>
    <dgm:pt modelId="{6C9882F8-A2E7-4702-AF02-BDD315FA2B8A}" type="sibTrans" cxnId="{F593ED3B-7860-4F5D-A61B-6F3AD1BFADD3}">
      <dgm:prSet/>
      <dgm:spPr/>
      <dgm:t>
        <a:bodyPr/>
        <a:lstStyle/>
        <a:p>
          <a:endParaRPr lang="en-US"/>
        </a:p>
      </dgm:t>
    </dgm:pt>
    <dgm:pt modelId="{97FA9E98-CB9E-4B48-9456-4E15D0157023}" type="pres">
      <dgm:prSet presAssocID="{41822D95-A49F-4117-B187-3BCEDB97F63A}" presName="root" presStyleCnt="0">
        <dgm:presLayoutVars>
          <dgm:dir/>
          <dgm:resizeHandles val="exact"/>
        </dgm:presLayoutVars>
      </dgm:prSet>
      <dgm:spPr/>
    </dgm:pt>
    <dgm:pt modelId="{82143944-2CD7-42CA-B255-F3EF8ADD97CF}" type="pres">
      <dgm:prSet presAssocID="{41822D95-A49F-4117-B187-3BCEDB97F63A}" presName="container" presStyleCnt="0">
        <dgm:presLayoutVars>
          <dgm:dir/>
          <dgm:resizeHandles val="exact"/>
        </dgm:presLayoutVars>
      </dgm:prSet>
      <dgm:spPr/>
    </dgm:pt>
    <dgm:pt modelId="{E8EB6FFC-9E4D-473F-BFE3-C803A6585D6E}" type="pres">
      <dgm:prSet presAssocID="{8E51D145-5234-457C-97D5-DA387A1AD051}" presName="compNode" presStyleCnt="0"/>
      <dgm:spPr/>
    </dgm:pt>
    <dgm:pt modelId="{F8C8B5A7-B1E0-4DA7-8E92-4AB4457590D2}" type="pres">
      <dgm:prSet presAssocID="{8E51D145-5234-457C-97D5-DA387A1AD051}" presName="iconBgRect" presStyleLbl="bgShp" presStyleIdx="0" presStyleCnt="2"/>
      <dgm:spPr/>
    </dgm:pt>
    <dgm:pt modelId="{05EF1455-081D-4526-BE0A-3EABD7876CC2}" type="pres">
      <dgm:prSet presAssocID="{8E51D145-5234-457C-97D5-DA387A1AD05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Key"/>
        </a:ext>
      </dgm:extLst>
    </dgm:pt>
    <dgm:pt modelId="{5A8C638E-C0B5-4080-B135-E11896001F89}" type="pres">
      <dgm:prSet presAssocID="{8E51D145-5234-457C-97D5-DA387A1AD051}" presName="spaceRect" presStyleCnt="0"/>
      <dgm:spPr/>
    </dgm:pt>
    <dgm:pt modelId="{4FE6B8DF-0C50-46B0-B50E-D1770829D836}" type="pres">
      <dgm:prSet presAssocID="{8E51D145-5234-457C-97D5-DA387A1AD051}" presName="textRect" presStyleLbl="revTx" presStyleIdx="0" presStyleCnt="2">
        <dgm:presLayoutVars>
          <dgm:chMax val="1"/>
          <dgm:chPref val="1"/>
        </dgm:presLayoutVars>
      </dgm:prSet>
      <dgm:spPr/>
    </dgm:pt>
    <dgm:pt modelId="{0B46B653-EB4C-46AD-B64F-6D61C4AF2DB7}" type="pres">
      <dgm:prSet presAssocID="{3D8124A1-BC68-4D44-B9BB-382BC8819B6C}" presName="sibTrans" presStyleLbl="sibTrans2D1" presStyleIdx="0" presStyleCnt="0"/>
      <dgm:spPr/>
    </dgm:pt>
    <dgm:pt modelId="{7E1FBD3B-0499-44E8-91F8-71C9160CB39E}" type="pres">
      <dgm:prSet presAssocID="{9C513BED-E317-43F9-8F51-63B66A2878A3}" presName="compNode" presStyleCnt="0"/>
      <dgm:spPr/>
    </dgm:pt>
    <dgm:pt modelId="{12BBC2B7-E0FA-4645-B404-5CA84DD4128B}" type="pres">
      <dgm:prSet presAssocID="{9C513BED-E317-43F9-8F51-63B66A2878A3}" presName="iconBgRect" presStyleLbl="bgShp" presStyleIdx="1" presStyleCnt="2"/>
      <dgm:spPr/>
    </dgm:pt>
    <dgm:pt modelId="{3AB962C7-110D-4D96-94A5-9A5ACCCF264E}" type="pres">
      <dgm:prSet presAssocID="{9C513BED-E317-43F9-8F51-63B66A2878A3}"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Information with solid fill"/>
        </a:ext>
      </dgm:extLst>
    </dgm:pt>
    <dgm:pt modelId="{40A06A3A-EE40-44DE-A0E6-40CA276C3F89}" type="pres">
      <dgm:prSet presAssocID="{9C513BED-E317-43F9-8F51-63B66A2878A3}" presName="spaceRect" presStyleCnt="0"/>
      <dgm:spPr/>
    </dgm:pt>
    <dgm:pt modelId="{27231332-937A-40E3-863A-DF4129353472}" type="pres">
      <dgm:prSet presAssocID="{9C513BED-E317-43F9-8F51-63B66A2878A3}" presName="textRect" presStyleLbl="revTx" presStyleIdx="1" presStyleCnt="2">
        <dgm:presLayoutVars>
          <dgm:chMax val="1"/>
          <dgm:chPref val="1"/>
        </dgm:presLayoutVars>
      </dgm:prSet>
      <dgm:spPr/>
    </dgm:pt>
  </dgm:ptLst>
  <dgm:cxnLst>
    <dgm:cxn modelId="{D3524F32-F823-4084-AC16-0ADEB313ABE0}" srcId="{41822D95-A49F-4117-B187-3BCEDB97F63A}" destId="{8E51D145-5234-457C-97D5-DA387A1AD051}" srcOrd="0" destOrd="0" parTransId="{200321F8-A42C-47F4-8A7D-7E425E21B629}" sibTransId="{3D8124A1-BC68-4D44-B9BB-382BC8819B6C}"/>
    <dgm:cxn modelId="{F593ED3B-7860-4F5D-A61B-6F3AD1BFADD3}" srcId="{41822D95-A49F-4117-B187-3BCEDB97F63A}" destId="{9C513BED-E317-43F9-8F51-63B66A2878A3}" srcOrd="1" destOrd="0" parTransId="{9307F885-8231-4AF1-BD99-42683A5B4221}" sibTransId="{6C9882F8-A2E7-4702-AF02-BDD315FA2B8A}"/>
    <dgm:cxn modelId="{AB589689-F155-4A22-838C-B7173D7AEF65}" type="presOf" srcId="{8E51D145-5234-457C-97D5-DA387A1AD051}" destId="{4FE6B8DF-0C50-46B0-B50E-D1770829D836}" srcOrd="0" destOrd="0" presId="urn:microsoft.com/office/officeart/2018/2/layout/IconCircleList"/>
    <dgm:cxn modelId="{F2F80BB2-639C-4BF5-8E01-101820EFE0B4}" type="presOf" srcId="{9C513BED-E317-43F9-8F51-63B66A2878A3}" destId="{27231332-937A-40E3-863A-DF4129353472}" srcOrd="0" destOrd="0" presId="urn:microsoft.com/office/officeart/2018/2/layout/IconCircleList"/>
    <dgm:cxn modelId="{1BE73FEE-BC7D-4FEB-8445-67F2B038DE6D}" type="presOf" srcId="{41822D95-A49F-4117-B187-3BCEDB97F63A}" destId="{97FA9E98-CB9E-4B48-9456-4E15D0157023}" srcOrd="0" destOrd="0" presId="urn:microsoft.com/office/officeart/2018/2/layout/IconCircleList"/>
    <dgm:cxn modelId="{4C958EFF-21F9-40F2-BA99-C3FA072C90D3}" type="presOf" srcId="{3D8124A1-BC68-4D44-B9BB-382BC8819B6C}" destId="{0B46B653-EB4C-46AD-B64F-6D61C4AF2DB7}" srcOrd="0" destOrd="0" presId="urn:microsoft.com/office/officeart/2018/2/layout/IconCircleList"/>
    <dgm:cxn modelId="{A7DFEA3C-4A2E-4060-8ED0-AD5BF8F8A2BD}" type="presParOf" srcId="{97FA9E98-CB9E-4B48-9456-4E15D0157023}" destId="{82143944-2CD7-42CA-B255-F3EF8ADD97CF}" srcOrd="0" destOrd="0" presId="urn:microsoft.com/office/officeart/2018/2/layout/IconCircleList"/>
    <dgm:cxn modelId="{3BECCF85-0582-4578-8ECF-E81D0C81771F}" type="presParOf" srcId="{82143944-2CD7-42CA-B255-F3EF8ADD97CF}" destId="{E8EB6FFC-9E4D-473F-BFE3-C803A6585D6E}" srcOrd="0" destOrd="0" presId="urn:microsoft.com/office/officeart/2018/2/layout/IconCircleList"/>
    <dgm:cxn modelId="{EBD52C70-A6A8-4C1D-8708-0AC8BE5D0D59}" type="presParOf" srcId="{E8EB6FFC-9E4D-473F-BFE3-C803A6585D6E}" destId="{F8C8B5A7-B1E0-4DA7-8E92-4AB4457590D2}" srcOrd="0" destOrd="0" presId="urn:microsoft.com/office/officeart/2018/2/layout/IconCircleList"/>
    <dgm:cxn modelId="{C4BF91D5-B0CA-4A26-8F5E-E61AD95A0414}" type="presParOf" srcId="{E8EB6FFC-9E4D-473F-BFE3-C803A6585D6E}" destId="{05EF1455-081D-4526-BE0A-3EABD7876CC2}" srcOrd="1" destOrd="0" presId="urn:microsoft.com/office/officeart/2018/2/layout/IconCircleList"/>
    <dgm:cxn modelId="{C7A683FF-88BE-4654-8862-260C9B19F32B}" type="presParOf" srcId="{E8EB6FFC-9E4D-473F-BFE3-C803A6585D6E}" destId="{5A8C638E-C0B5-4080-B135-E11896001F89}" srcOrd="2" destOrd="0" presId="urn:microsoft.com/office/officeart/2018/2/layout/IconCircleList"/>
    <dgm:cxn modelId="{1D187B96-FA74-4D4D-B662-A6D40F7873C7}" type="presParOf" srcId="{E8EB6FFC-9E4D-473F-BFE3-C803A6585D6E}" destId="{4FE6B8DF-0C50-46B0-B50E-D1770829D836}" srcOrd="3" destOrd="0" presId="urn:microsoft.com/office/officeart/2018/2/layout/IconCircleList"/>
    <dgm:cxn modelId="{0CC2F31F-A52D-4975-9764-6CED300E4075}" type="presParOf" srcId="{82143944-2CD7-42CA-B255-F3EF8ADD97CF}" destId="{0B46B653-EB4C-46AD-B64F-6D61C4AF2DB7}" srcOrd="1" destOrd="0" presId="urn:microsoft.com/office/officeart/2018/2/layout/IconCircleList"/>
    <dgm:cxn modelId="{65C0F985-EB37-4ADB-B894-2B3206BE91DD}" type="presParOf" srcId="{82143944-2CD7-42CA-B255-F3EF8ADD97CF}" destId="{7E1FBD3B-0499-44E8-91F8-71C9160CB39E}" srcOrd="2" destOrd="0" presId="urn:microsoft.com/office/officeart/2018/2/layout/IconCircleList"/>
    <dgm:cxn modelId="{5AE4AFC6-88C7-4397-9FA4-CEB668728550}" type="presParOf" srcId="{7E1FBD3B-0499-44E8-91F8-71C9160CB39E}" destId="{12BBC2B7-E0FA-4645-B404-5CA84DD4128B}" srcOrd="0" destOrd="0" presId="urn:microsoft.com/office/officeart/2018/2/layout/IconCircleList"/>
    <dgm:cxn modelId="{8B6F8C58-A700-4A90-9AC3-6FBA91BD924D}" type="presParOf" srcId="{7E1FBD3B-0499-44E8-91F8-71C9160CB39E}" destId="{3AB962C7-110D-4D96-94A5-9A5ACCCF264E}" srcOrd="1" destOrd="0" presId="urn:microsoft.com/office/officeart/2018/2/layout/IconCircleList"/>
    <dgm:cxn modelId="{8A44DCB2-CCC8-4FBD-988D-0A1A3FC57A49}" type="presParOf" srcId="{7E1FBD3B-0499-44E8-91F8-71C9160CB39E}" destId="{40A06A3A-EE40-44DE-A0E6-40CA276C3F89}" srcOrd="2" destOrd="0" presId="urn:microsoft.com/office/officeart/2018/2/layout/IconCircleList"/>
    <dgm:cxn modelId="{1F06D7CF-5100-4CD2-AF17-D04A26944F89}" type="presParOf" srcId="{7E1FBD3B-0499-44E8-91F8-71C9160CB39E}" destId="{27231332-937A-40E3-863A-DF412935347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F5E2182-7B99-46CE-8C36-E87CEB7FF1A9}" type="doc">
      <dgm:prSet loTypeId="urn:microsoft.com/office/officeart/2005/8/layout/orgChart1" loCatId="hierarchy" qsTypeId="urn:microsoft.com/office/officeart/2005/8/quickstyle/simple2" qsCatId="simple" csTypeId="urn:microsoft.com/office/officeart/2005/8/colors/colorful5" csCatId="colorful" phldr="1"/>
      <dgm:spPr/>
      <dgm:t>
        <a:bodyPr/>
        <a:lstStyle/>
        <a:p>
          <a:endParaRPr lang="en-US"/>
        </a:p>
      </dgm:t>
    </dgm:pt>
    <dgm:pt modelId="{9BB0CABD-85E7-46CA-832F-E95416E5AA7A}">
      <dgm:prSet/>
      <dgm:spPr/>
      <dgm:t>
        <a:bodyPr/>
        <a:lstStyle/>
        <a:p>
          <a:r>
            <a:rPr lang="en-US" baseline="0" dirty="0"/>
            <a:t>Form methods</a:t>
          </a:r>
          <a:endParaRPr lang="en-US" dirty="0"/>
        </a:p>
      </dgm:t>
    </dgm:pt>
    <dgm:pt modelId="{41D9C0DD-3F2E-4890-9741-D46A4012B448}" type="parTrans" cxnId="{75BBB5C0-0A99-40D4-87FD-8ECC5C09F218}">
      <dgm:prSet/>
      <dgm:spPr/>
      <dgm:t>
        <a:bodyPr/>
        <a:lstStyle/>
        <a:p>
          <a:endParaRPr lang="en-US"/>
        </a:p>
      </dgm:t>
    </dgm:pt>
    <dgm:pt modelId="{B6A18E16-BAE9-4B7A-82A5-3A3DFF614D71}" type="sibTrans" cxnId="{75BBB5C0-0A99-40D4-87FD-8ECC5C09F218}">
      <dgm:prSet/>
      <dgm:spPr/>
      <dgm:t>
        <a:bodyPr/>
        <a:lstStyle/>
        <a:p>
          <a:endParaRPr lang="en-US"/>
        </a:p>
      </dgm:t>
    </dgm:pt>
    <dgm:pt modelId="{32F29507-034C-428B-91E7-B6B9F53F44C9}">
      <dgm:prSet/>
      <dgm:spPr/>
      <dgm:t>
        <a:bodyPr/>
        <a:lstStyle/>
        <a:p>
          <a:r>
            <a:rPr lang="en-US" baseline="0" dirty="0"/>
            <a:t>Post</a:t>
          </a:r>
          <a:endParaRPr lang="en-US" dirty="0"/>
        </a:p>
      </dgm:t>
    </dgm:pt>
    <dgm:pt modelId="{2E6B511A-D10B-4812-A65C-A565C7EB97B4}" type="parTrans" cxnId="{199B9B55-45AD-4432-9EE8-6ACBE9450026}">
      <dgm:prSet/>
      <dgm:spPr/>
      <dgm:t>
        <a:bodyPr/>
        <a:lstStyle/>
        <a:p>
          <a:endParaRPr lang="en-US"/>
        </a:p>
      </dgm:t>
    </dgm:pt>
    <dgm:pt modelId="{EB93DB5C-53AC-482B-8830-38B86361EF25}" type="sibTrans" cxnId="{199B9B55-45AD-4432-9EE8-6ACBE9450026}">
      <dgm:prSet/>
      <dgm:spPr/>
      <dgm:t>
        <a:bodyPr/>
        <a:lstStyle/>
        <a:p>
          <a:endParaRPr lang="en-US"/>
        </a:p>
      </dgm:t>
    </dgm:pt>
    <dgm:pt modelId="{486E9BFF-42E0-4C85-9833-959D21DAB006}">
      <dgm:prSet/>
      <dgm:spPr/>
      <dgm:t>
        <a:bodyPr/>
        <a:lstStyle/>
        <a:p>
          <a:r>
            <a:rPr lang="en-US" baseline="0" dirty="0"/>
            <a:t>Get </a:t>
          </a:r>
          <a:endParaRPr lang="en-US" dirty="0"/>
        </a:p>
      </dgm:t>
    </dgm:pt>
    <dgm:pt modelId="{FC2D2E7E-9B16-42B3-B4A5-45D947CD3088}" type="parTrans" cxnId="{F97FE1BC-236A-457B-9D00-EFF31F27E57B}">
      <dgm:prSet/>
      <dgm:spPr/>
      <dgm:t>
        <a:bodyPr/>
        <a:lstStyle/>
        <a:p>
          <a:endParaRPr lang="en-US"/>
        </a:p>
      </dgm:t>
    </dgm:pt>
    <dgm:pt modelId="{C7DB0493-2F42-41B2-A5BE-0EB08C16CFBA}" type="sibTrans" cxnId="{F97FE1BC-236A-457B-9D00-EFF31F27E57B}">
      <dgm:prSet/>
      <dgm:spPr/>
      <dgm:t>
        <a:bodyPr/>
        <a:lstStyle/>
        <a:p>
          <a:endParaRPr lang="en-US"/>
        </a:p>
      </dgm:t>
    </dgm:pt>
    <dgm:pt modelId="{EF5C2E39-387C-419E-9DAA-3DCD03AB1076}">
      <dgm:prSet/>
      <dgm:spPr/>
      <dgm:t>
        <a:bodyPr/>
        <a:lstStyle/>
        <a:p>
          <a:r>
            <a:rPr lang="en-US" dirty="0"/>
            <a:t>$_POST</a:t>
          </a:r>
        </a:p>
      </dgm:t>
    </dgm:pt>
    <dgm:pt modelId="{6B6B83F1-A198-4117-8BD0-1F2AB437F284}" type="parTrans" cxnId="{FE369205-EDCB-4F8D-BFD8-11D05B01CBB7}">
      <dgm:prSet/>
      <dgm:spPr/>
      <dgm:t>
        <a:bodyPr/>
        <a:lstStyle/>
        <a:p>
          <a:endParaRPr lang="en-US"/>
        </a:p>
      </dgm:t>
    </dgm:pt>
    <dgm:pt modelId="{5153D5DA-4B5A-49F1-AAEF-79E9EDAE25ED}" type="sibTrans" cxnId="{FE369205-EDCB-4F8D-BFD8-11D05B01CBB7}">
      <dgm:prSet/>
      <dgm:spPr/>
      <dgm:t>
        <a:bodyPr/>
        <a:lstStyle/>
        <a:p>
          <a:endParaRPr lang="en-US"/>
        </a:p>
      </dgm:t>
    </dgm:pt>
    <dgm:pt modelId="{9681012F-9436-4A6E-9880-E5FC4CB5D80D}">
      <dgm:prSet/>
      <dgm:spPr/>
      <dgm:t>
        <a:bodyPr/>
        <a:lstStyle/>
        <a:p>
          <a:r>
            <a:rPr lang="en-US" dirty="0"/>
            <a:t>$_GET</a:t>
          </a:r>
        </a:p>
      </dgm:t>
    </dgm:pt>
    <dgm:pt modelId="{7AC887A8-4B4C-4EA0-8CCF-1639FC0DEE71}" type="parTrans" cxnId="{B5DD94CF-2A57-4360-BA73-F583AAC84E84}">
      <dgm:prSet/>
      <dgm:spPr/>
      <dgm:t>
        <a:bodyPr/>
        <a:lstStyle/>
        <a:p>
          <a:endParaRPr lang="en-US"/>
        </a:p>
      </dgm:t>
    </dgm:pt>
    <dgm:pt modelId="{07C7001A-E5E2-4556-B6FE-E7166347DD7F}" type="sibTrans" cxnId="{B5DD94CF-2A57-4360-BA73-F583AAC84E84}">
      <dgm:prSet/>
      <dgm:spPr/>
      <dgm:t>
        <a:bodyPr/>
        <a:lstStyle/>
        <a:p>
          <a:endParaRPr lang="en-US"/>
        </a:p>
      </dgm:t>
    </dgm:pt>
    <dgm:pt modelId="{8D7ADC2A-7607-4CA7-8D0D-D108E6A0BD3A}" type="pres">
      <dgm:prSet presAssocID="{6F5E2182-7B99-46CE-8C36-E87CEB7FF1A9}" presName="hierChild1" presStyleCnt="0">
        <dgm:presLayoutVars>
          <dgm:orgChart val="1"/>
          <dgm:chPref val="1"/>
          <dgm:dir/>
          <dgm:animOne val="branch"/>
          <dgm:animLvl val="lvl"/>
          <dgm:resizeHandles/>
        </dgm:presLayoutVars>
      </dgm:prSet>
      <dgm:spPr/>
    </dgm:pt>
    <dgm:pt modelId="{65913E54-BD1E-46D4-9186-993C69FCED0F}" type="pres">
      <dgm:prSet presAssocID="{9BB0CABD-85E7-46CA-832F-E95416E5AA7A}" presName="hierRoot1" presStyleCnt="0">
        <dgm:presLayoutVars>
          <dgm:hierBranch val="init"/>
        </dgm:presLayoutVars>
      </dgm:prSet>
      <dgm:spPr/>
    </dgm:pt>
    <dgm:pt modelId="{3AC90F92-FBA8-474D-B8BB-6452D3EB4075}" type="pres">
      <dgm:prSet presAssocID="{9BB0CABD-85E7-46CA-832F-E95416E5AA7A}" presName="rootComposite1" presStyleCnt="0"/>
      <dgm:spPr/>
    </dgm:pt>
    <dgm:pt modelId="{9FF11FD7-6023-44C7-AE9F-648EDE79798A}" type="pres">
      <dgm:prSet presAssocID="{9BB0CABD-85E7-46CA-832F-E95416E5AA7A}" presName="rootText1" presStyleLbl="node0" presStyleIdx="0" presStyleCnt="1">
        <dgm:presLayoutVars>
          <dgm:chPref val="3"/>
        </dgm:presLayoutVars>
      </dgm:prSet>
      <dgm:spPr/>
    </dgm:pt>
    <dgm:pt modelId="{A01F1CF4-3299-4A35-A550-15CCBB2F93A9}" type="pres">
      <dgm:prSet presAssocID="{9BB0CABD-85E7-46CA-832F-E95416E5AA7A}" presName="rootConnector1" presStyleLbl="node1" presStyleIdx="0" presStyleCnt="0"/>
      <dgm:spPr/>
    </dgm:pt>
    <dgm:pt modelId="{C10637F8-29F6-4B37-A978-59869B4331C3}" type="pres">
      <dgm:prSet presAssocID="{9BB0CABD-85E7-46CA-832F-E95416E5AA7A}" presName="hierChild2" presStyleCnt="0"/>
      <dgm:spPr/>
    </dgm:pt>
    <dgm:pt modelId="{F17B2DB0-A34F-43AA-B1E6-B25EE884DBE8}" type="pres">
      <dgm:prSet presAssocID="{2E6B511A-D10B-4812-A65C-A565C7EB97B4}" presName="Name37" presStyleLbl="parChTrans1D2" presStyleIdx="0" presStyleCnt="2"/>
      <dgm:spPr/>
    </dgm:pt>
    <dgm:pt modelId="{11518054-260E-4532-A4B7-48CD469383DA}" type="pres">
      <dgm:prSet presAssocID="{32F29507-034C-428B-91E7-B6B9F53F44C9}" presName="hierRoot2" presStyleCnt="0">
        <dgm:presLayoutVars>
          <dgm:hierBranch val="init"/>
        </dgm:presLayoutVars>
      </dgm:prSet>
      <dgm:spPr/>
    </dgm:pt>
    <dgm:pt modelId="{F926F7B2-B3A3-4EF3-ACB5-306DD5BA1A3A}" type="pres">
      <dgm:prSet presAssocID="{32F29507-034C-428B-91E7-B6B9F53F44C9}" presName="rootComposite" presStyleCnt="0"/>
      <dgm:spPr/>
    </dgm:pt>
    <dgm:pt modelId="{FE223B9C-A55B-4276-8F9D-E8EEC634EEF8}" type="pres">
      <dgm:prSet presAssocID="{32F29507-034C-428B-91E7-B6B9F53F44C9}" presName="rootText" presStyleLbl="node2" presStyleIdx="0" presStyleCnt="2">
        <dgm:presLayoutVars>
          <dgm:chPref val="3"/>
        </dgm:presLayoutVars>
      </dgm:prSet>
      <dgm:spPr/>
    </dgm:pt>
    <dgm:pt modelId="{BE6B3D47-F0F7-4E96-8C83-4ADC2296E093}" type="pres">
      <dgm:prSet presAssocID="{32F29507-034C-428B-91E7-B6B9F53F44C9}" presName="rootConnector" presStyleLbl="node2" presStyleIdx="0" presStyleCnt="2"/>
      <dgm:spPr/>
    </dgm:pt>
    <dgm:pt modelId="{636E2970-1BCA-4A63-9247-D60F46C35096}" type="pres">
      <dgm:prSet presAssocID="{32F29507-034C-428B-91E7-B6B9F53F44C9}" presName="hierChild4" presStyleCnt="0"/>
      <dgm:spPr/>
    </dgm:pt>
    <dgm:pt modelId="{262080EF-42E2-4C5E-A1D5-2D2E6F2042C6}" type="pres">
      <dgm:prSet presAssocID="{6B6B83F1-A198-4117-8BD0-1F2AB437F284}" presName="Name37" presStyleLbl="parChTrans1D3" presStyleIdx="0" presStyleCnt="2"/>
      <dgm:spPr/>
    </dgm:pt>
    <dgm:pt modelId="{85D090E0-7AB1-4488-80B6-8D9106EDF308}" type="pres">
      <dgm:prSet presAssocID="{EF5C2E39-387C-419E-9DAA-3DCD03AB1076}" presName="hierRoot2" presStyleCnt="0">
        <dgm:presLayoutVars>
          <dgm:hierBranch val="init"/>
        </dgm:presLayoutVars>
      </dgm:prSet>
      <dgm:spPr/>
    </dgm:pt>
    <dgm:pt modelId="{C5FC9EDB-F7C1-4AF5-936C-EAB2FE1AC810}" type="pres">
      <dgm:prSet presAssocID="{EF5C2E39-387C-419E-9DAA-3DCD03AB1076}" presName="rootComposite" presStyleCnt="0"/>
      <dgm:spPr/>
    </dgm:pt>
    <dgm:pt modelId="{22FF79BC-76EB-4FFA-9BB3-C304FE8C3A68}" type="pres">
      <dgm:prSet presAssocID="{EF5C2E39-387C-419E-9DAA-3DCD03AB1076}" presName="rootText" presStyleLbl="node3" presStyleIdx="0" presStyleCnt="2">
        <dgm:presLayoutVars>
          <dgm:chPref val="3"/>
        </dgm:presLayoutVars>
      </dgm:prSet>
      <dgm:spPr/>
    </dgm:pt>
    <dgm:pt modelId="{51AB2C34-D55D-438B-BDBE-D2E78932E09E}" type="pres">
      <dgm:prSet presAssocID="{EF5C2E39-387C-419E-9DAA-3DCD03AB1076}" presName="rootConnector" presStyleLbl="node3" presStyleIdx="0" presStyleCnt="2"/>
      <dgm:spPr/>
    </dgm:pt>
    <dgm:pt modelId="{CDD595FE-DB1C-42F4-A1BC-01CAC0CD9177}" type="pres">
      <dgm:prSet presAssocID="{EF5C2E39-387C-419E-9DAA-3DCD03AB1076}" presName="hierChild4" presStyleCnt="0"/>
      <dgm:spPr/>
    </dgm:pt>
    <dgm:pt modelId="{27462F15-936B-4CA3-B289-E94A66E6C8B2}" type="pres">
      <dgm:prSet presAssocID="{EF5C2E39-387C-419E-9DAA-3DCD03AB1076}" presName="hierChild5" presStyleCnt="0"/>
      <dgm:spPr/>
    </dgm:pt>
    <dgm:pt modelId="{740690A1-7787-4734-B54E-8B81FDADC481}" type="pres">
      <dgm:prSet presAssocID="{32F29507-034C-428B-91E7-B6B9F53F44C9}" presName="hierChild5" presStyleCnt="0"/>
      <dgm:spPr/>
    </dgm:pt>
    <dgm:pt modelId="{EA1E2629-1DB0-4CA3-ABE3-B41F890B64FC}" type="pres">
      <dgm:prSet presAssocID="{FC2D2E7E-9B16-42B3-B4A5-45D947CD3088}" presName="Name37" presStyleLbl="parChTrans1D2" presStyleIdx="1" presStyleCnt="2"/>
      <dgm:spPr/>
    </dgm:pt>
    <dgm:pt modelId="{D3A5F446-EF1A-4B79-8DC6-8CA01A353654}" type="pres">
      <dgm:prSet presAssocID="{486E9BFF-42E0-4C85-9833-959D21DAB006}" presName="hierRoot2" presStyleCnt="0">
        <dgm:presLayoutVars>
          <dgm:hierBranch val="init"/>
        </dgm:presLayoutVars>
      </dgm:prSet>
      <dgm:spPr/>
    </dgm:pt>
    <dgm:pt modelId="{D9DAF8F7-D93E-4829-8663-8A463B010479}" type="pres">
      <dgm:prSet presAssocID="{486E9BFF-42E0-4C85-9833-959D21DAB006}" presName="rootComposite" presStyleCnt="0"/>
      <dgm:spPr/>
    </dgm:pt>
    <dgm:pt modelId="{356377F1-C35F-47DD-841A-1024200CCCAB}" type="pres">
      <dgm:prSet presAssocID="{486E9BFF-42E0-4C85-9833-959D21DAB006}" presName="rootText" presStyleLbl="node2" presStyleIdx="1" presStyleCnt="2">
        <dgm:presLayoutVars>
          <dgm:chPref val="3"/>
        </dgm:presLayoutVars>
      </dgm:prSet>
      <dgm:spPr/>
    </dgm:pt>
    <dgm:pt modelId="{18C4A99F-0668-45A4-BBD4-96F764D45CF7}" type="pres">
      <dgm:prSet presAssocID="{486E9BFF-42E0-4C85-9833-959D21DAB006}" presName="rootConnector" presStyleLbl="node2" presStyleIdx="1" presStyleCnt="2"/>
      <dgm:spPr/>
    </dgm:pt>
    <dgm:pt modelId="{A5071F10-A3E5-4BA8-BDC0-04987F910A33}" type="pres">
      <dgm:prSet presAssocID="{486E9BFF-42E0-4C85-9833-959D21DAB006}" presName="hierChild4" presStyleCnt="0"/>
      <dgm:spPr/>
    </dgm:pt>
    <dgm:pt modelId="{9DAD5D1B-18F6-46F8-B6AC-EEA8694EB3D1}" type="pres">
      <dgm:prSet presAssocID="{7AC887A8-4B4C-4EA0-8CCF-1639FC0DEE71}" presName="Name37" presStyleLbl="parChTrans1D3" presStyleIdx="1" presStyleCnt="2"/>
      <dgm:spPr/>
    </dgm:pt>
    <dgm:pt modelId="{1041AC47-FBD1-4EE0-BE14-9ABA6F950854}" type="pres">
      <dgm:prSet presAssocID="{9681012F-9436-4A6E-9880-E5FC4CB5D80D}" presName="hierRoot2" presStyleCnt="0">
        <dgm:presLayoutVars>
          <dgm:hierBranch val="init"/>
        </dgm:presLayoutVars>
      </dgm:prSet>
      <dgm:spPr/>
    </dgm:pt>
    <dgm:pt modelId="{6EE5E618-3F28-471D-991F-E966474A2FF4}" type="pres">
      <dgm:prSet presAssocID="{9681012F-9436-4A6E-9880-E5FC4CB5D80D}" presName="rootComposite" presStyleCnt="0"/>
      <dgm:spPr/>
    </dgm:pt>
    <dgm:pt modelId="{F12630DD-713B-48F9-A62C-18C686E0DBB1}" type="pres">
      <dgm:prSet presAssocID="{9681012F-9436-4A6E-9880-E5FC4CB5D80D}" presName="rootText" presStyleLbl="node3" presStyleIdx="1" presStyleCnt="2">
        <dgm:presLayoutVars>
          <dgm:chPref val="3"/>
        </dgm:presLayoutVars>
      </dgm:prSet>
      <dgm:spPr/>
    </dgm:pt>
    <dgm:pt modelId="{43055319-A770-45BA-95C8-864E0B3448EF}" type="pres">
      <dgm:prSet presAssocID="{9681012F-9436-4A6E-9880-E5FC4CB5D80D}" presName="rootConnector" presStyleLbl="node3" presStyleIdx="1" presStyleCnt="2"/>
      <dgm:spPr/>
    </dgm:pt>
    <dgm:pt modelId="{D367F02D-A260-41B1-9800-95D1621E8F55}" type="pres">
      <dgm:prSet presAssocID="{9681012F-9436-4A6E-9880-E5FC4CB5D80D}" presName="hierChild4" presStyleCnt="0"/>
      <dgm:spPr/>
    </dgm:pt>
    <dgm:pt modelId="{B6A2246B-3110-4788-96D8-CD6C1D7227FC}" type="pres">
      <dgm:prSet presAssocID="{9681012F-9436-4A6E-9880-E5FC4CB5D80D}" presName="hierChild5" presStyleCnt="0"/>
      <dgm:spPr/>
    </dgm:pt>
    <dgm:pt modelId="{AEA39EF7-C153-46BB-9931-8332C9F68489}" type="pres">
      <dgm:prSet presAssocID="{486E9BFF-42E0-4C85-9833-959D21DAB006}" presName="hierChild5" presStyleCnt="0"/>
      <dgm:spPr/>
    </dgm:pt>
    <dgm:pt modelId="{922004AE-639E-494E-B57F-71D281DD7F8C}" type="pres">
      <dgm:prSet presAssocID="{9BB0CABD-85E7-46CA-832F-E95416E5AA7A}" presName="hierChild3" presStyleCnt="0"/>
      <dgm:spPr/>
    </dgm:pt>
  </dgm:ptLst>
  <dgm:cxnLst>
    <dgm:cxn modelId="{446BC001-E8C1-41A3-BC6B-1AC8F5E0ABEF}" type="presOf" srcId="{486E9BFF-42E0-4C85-9833-959D21DAB006}" destId="{356377F1-C35F-47DD-841A-1024200CCCAB}" srcOrd="0" destOrd="0" presId="urn:microsoft.com/office/officeart/2005/8/layout/orgChart1"/>
    <dgm:cxn modelId="{FE369205-EDCB-4F8D-BFD8-11D05B01CBB7}" srcId="{32F29507-034C-428B-91E7-B6B9F53F44C9}" destId="{EF5C2E39-387C-419E-9DAA-3DCD03AB1076}" srcOrd="0" destOrd="0" parTransId="{6B6B83F1-A198-4117-8BD0-1F2AB437F284}" sibTransId="{5153D5DA-4B5A-49F1-AAEF-79E9EDAE25ED}"/>
    <dgm:cxn modelId="{9EAD9A1B-794B-4335-B720-354A82882A7C}" type="presOf" srcId="{6F5E2182-7B99-46CE-8C36-E87CEB7FF1A9}" destId="{8D7ADC2A-7607-4CA7-8D0D-D108E6A0BD3A}" srcOrd="0" destOrd="0" presId="urn:microsoft.com/office/officeart/2005/8/layout/orgChart1"/>
    <dgm:cxn modelId="{CB0F4D23-9AD1-4852-8C33-65A61DBEC73F}" type="presOf" srcId="{9681012F-9436-4A6E-9880-E5FC4CB5D80D}" destId="{43055319-A770-45BA-95C8-864E0B3448EF}" srcOrd="1" destOrd="0" presId="urn:microsoft.com/office/officeart/2005/8/layout/orgChart1"/>
    <dgm:cxn modelId="{5B609C60-28D3-4274-B015-F2CE2CFB7619}" type="presOf" srcId="{6B6B83F1-A198-4117-8BD0-1F2AB437F284}" destId="{262080EF-42E2-4C5E-A1D5-2D2E6F2042C6}" srcOrd="0" destOrd="0" presId="urn:microsoft.com/office/officeart/2005/8/layout/orgChart1"/>
    <dgm:cxn modelId="{CD302069-3734-4AD9-990E-936C71D84BF3}" type="presOf" srcId="{9BB0CABD-85E7-46CA-832F-E95416E5AA7A}" destId="{A01F1CF4-3299-4A35-A550-15CCBB2F93A9}" srcOrd="1" destOrd="0" presId="urn:microsoft.com/office/officeart/2005/8/layout/orgChart1"/>
    <dgm:cxn modelId="{A926EF6D-7E7A-4AE0-BC8B-927FEFE975B0}" type="presOf" srcId="{EF5C2E39-387C-419E-9DAA-3DCD03AB1076}" destId="{51AB2C34-D55D-438B-BDBE-D2E78932E09E}" srcOrd="1" destOrd="0" presId="urn:microsoft.com/office/officeart/2005/8/layout/orgChart1"/>
    <dgm:cxn modelId="{6796C154-9CF6-4620-AFF7-586FD3C3B206}" type="presOf" srcId="{FC2D2E7E-9B16-42B3-B4A5-45D947CD3088}" destId="{EA1E2629-1DB0-4CA3-ABE3-B41F890B64FC}" srcOrd="0" destOrd="0" presId="urn:microsoft.com/office/officeart/2005/8/layout/orgChart1"/>
    <dgm:cxn modelId="{199B9B55-45AD-4432-9EE8-6ACBE9450026}" srcId="{9BB0CABD-85E7-46CA-832F-E95416E5AA7A}" destId="{32F29507-034C-428B-91E7-B6B9F53F44C9}" srcOrd="0" destOrd="0" parTransId="{2E6B511A-D10B-4812-A65C-A565C7EB97B4}" sibTransId="{EB93DB5C-53AC-482B-8830-38B86361EF25}"/>
    <dgm:cxn modelId="{58769A7F-6929-48C2-BDD6-8DD766C7818D}" type="presOf" srcId="{7AC887A8-4B4C-4EA0-8CCF-1639FC0DEE71}" destId="{9DAD5D1B-18F6-46F8-B6AC-EEA8694EB3D1}" srcOrd="0" destOrd="0" presId="urn:microsoft.com/office/officeart/2005/8/layout/orgChart1"/>
    <dgm:cxn modelId="{75C7C69E-F65A-4374-93B1-50135E8F0EAA}" type="presOf" srcId="{9BB0CABD-85E7-46CA-832F-E95416E5AA7A}" destId="{9FF11FD7-6023-44C7-AE9F-648EDE79798A}" srcOrd="0" destOrd="0" presId="urn:microsoft.com/office/officeart/2005/8/layout/orgChart1"/>
    <dgm:cxn modelId="{A2038BA8-7A8E-4646-B03B-FD13E53F97B6}" type="presOf" srcId="{9681012F-9436-4A6E-9880-E5FC4CB5D80D}" destId="{F12630DD-713B-48F9-A62C-18C686E0DBB1}" srcOrd="0" destOrd="0" presId="urn:microsoft.com/office/officeart/2005/8/layout/orgChart1"/>
    <dgm:cxn modelId="{F97FE1BC-236A-457B-9D00-EFF31F27E57B}" srcId="{9BB0CABD-85E7-46CA-832F-E95416E5AA7A}" destId="{486E9BFF-42E0-4C85-9833-959D21DAB006}" srcOrd="1" destOrd="0" parTransId="{FC2D2E7E-9B16-42B3-B4A5-45D947CD3088}" sibTransId="{C7DB0493-2F42-41B2-A5BE-0EB08C16CFBA}"/>
    <dgm:cxn modelId="{F3FA3CC0-0C41-41E3-BE6C-82F2589CA4A0}" type="presOf" srcId="{EF5C2E39-387C-419E-9DAA-3DCD03AB1076}" destId="{22FF79BC-76EB-4FFA-9BB3-C304FE8C3A68}" srcOrd="0" destOrd="0" presId="urn:microsoft.com/office/officeart/2005/8/layout/orgChart1"/>
    <dgm:cxn modelId="{75BBB5C0-0A99-40D4-87FD-8ECC5C09F218}" srcId="{6F5E2182-7B99-46CE-8C36-E87CEB7FF1A9}" destId="{9BB0CABD-85E7-46CA-832F-E95416E5AA7A}" srcOrd="0" destOrd="0" parTransId="{41D9C0DD-3F2E-4890-9741-D46A4012B448}" sibTransId="{B6A18E16-BAE9-4B7A-82A5-3A3DFF614D71}"/>
    <dgm:cxn modelId="{A972C5C1-F1FE-4A13-BD62-31A5585E5E16}" type="presOf" srcId="{32F29507-034C-428B-91E7-B6B9F53F44C9}" destId="{BE6B3D47-F0F7-4E96-8C83-4ADC2296E093}" srcOrd="1" destOrd="0" presId="urn:microsoft.com/office/officeart/2005/8/layout/orgChart1"/>
    <dgm:cxn modelId="{3A83ECC2-0002-45B9-AC58-6F96D0F70451}" type="presOf" srcId="{2E6B511A-D10B-4812-A65C-A565C7EB97B4}" destId="{F17B2DB0-A34F-43AA-B1E6-B25EE884DBE8}" srcOrd="0" destOrd="0" presId="urn:microsoft.com/office/officeart/2005/8/layout/orgChart1"/>
    <dgm:cxn modelId="{B5DD94CF-2A57-4360-BA73-F583AAC84E84}" srcId="{486E9BFF-42E0-4C85-9833-959D21DAB006}" destId="{9681012F-9436-4A6E-9880-E5FC4CB5D80D}" srcOrd="0" destOrd="0" parTransId="{7AC887A8-4B4C-4EA0-8CCF-1639FC0DEE71}" sibTransId="{07C7001A-E5E2-4556-B6FE-E7166347DD7F}"/>
    <dgm:cxn modelId="{84650BD0-ABA6-497B-A941-70EDD8CAA261}" type="presOf" srcId="{32F29507-034C-428B-91E7-B6B9F53F44C9}" destId="{FE223B9C-A55B-4276-8F9D-E8EEC634EEF8}" srcOrd="0" destOrd="0" presId="urn:microsoft.com/office/officeart/2005/8/layout/orgChart1"/>
    <dgm:cxn modelId="{3C0C56EF-07F6-414C-B6A3-23C0E2C88F54}" type="presOf" srcId="{486E9BFF-42E0-4C85-9833-959D21DAB006}" destId="{18C4A99F-0668-45A4-BBD4-96F764D45CF7}" srcOrd="1" destOrd="0" presId="urn:microsoft.com/office/officeart/2005/8/layout/orgChart1"/>
    <dgm:cxn modelId="{95BE5A5A-0B02-4F3A-B4C8-0A1365759A81}" type="presParOf" srcId="{8D7ADC2A-7607-4CA7-8D0D-D108E6A0BD3A}" destId="{65913E54-BD1E-46D4-9186-993C69FCED0F}" srcOrd="0" destOrd="0" presId="urn:microsoft.com/office/officeart/2005/8/layout/orgChart1"/>
    <dgm:cxn modelId="{8C3FE2C3-7FC5-44E0-9D40-C3780DDDAE8F}" type="presParOf" srcId="{65913E54-BD1E-46D4-9186-993C69FCED0F}" destId="{3AC90F92-FBA8-474D-B8BB-6452D3EB4075}" srcOrd="0" destOrd="0" presId="urn:microsoft.com/office/officeart/2005/8/layout/orgChart1"/>
    <dgm:cxn modelId="{C0FD2665-38A4-4157-B643-2CF7CD83529C}" type="presParOf" srcId="{3AC90F92-FBA8-474D-B8BB-6452D3EB4075}" destId="{9FF11FD7-6023-44C7-AE9F-648EDE79798A}" srcOrd="0" destOrd="0" presId="urn:microsoft.com/office/officeart/2005/8/layout/orgChart1"/>
    <dgm:cxn modelId="{3CAFF6DD-C8A4-495B-A8A7-7CE4B0A02AF4}" type="presParOf" srcId="{3AC90F92-FBA8-474D-B8BB-6452D3EB4075}" destId="{A01F1CF4-3299-4A35-A550-15CCBB2F93A9}" srcOrd="1" destOrd="0" presId="urn:microsoft.com/office/officeart/2005/8/layout/orgChart1"/>
    <dgm:cxn modelId="{E78B49EE-7BD8-4CCB-A4F3-E94AA3546884}" type="presParOf" srcId="{65913E54-BD1E-46D4-9186-993C69FCED0F}" destId="{C10637F8-29F6-4B37-A978-59869B4331C3}" srcOrd="1" destOrd="0" presId="urn:microsoft.com/office/officeart/2005/8/layout/orgChart1"/>
    <dgm:cxn modelId="{7D511C9C-050C-49D9-829C-8E23DC46EC9D}" type="presParOf" srcId="{C10637F8-29F6-4B37-A978-59869B4331C3}" destId="{F17B2DB0-A34F-43AA-B1E6-B25EE884DBE8}" srcOrd="0" destOrd="0" presId="urn:microsoft.com/office/officeart/2005/8/layout/orgChart1"/>
    <dgm:cxn modelId="{B8334A93-CE54-40DE-BE30-B9BEE6687E21}" type="presParOf" srcId="{C10637F8-29F6-4B37-A978-59869B4331C3}" destId="{11518054-260E-4532-A4B7-48CD469383DA}" srcOrd="1" destOrd="0" presId="urn:microsoft.com/office/officeart/2005/8/layout/orgChart1"/>
    <dgm:cxn modelId="{012023F3-C449-4BD6-BD7F-35D9095D388B}" type="presParOf" srcId="{11518054-260E-4532-A4B7-48CD469383DA}" destId="{F926F7B2-B3A3-4EF3-ACB5-306DD5BA1A3A}" srcOrd="0" destOrd="0" presId="urn:microsoft.com/office/officeart/2005/8/layout/orgChart1"/>
    <dgm:cxn modelId="{64628F58-C0E1-4BB2-83B8-CE9090B37825}" type="presParOf" srcId="{F926F7B2-B3A3-4EF3-ACB5-306DD5BA1A3A}" destId="{FE223B9C-A55B-4276-8F9D-E8EEC634EEF8}" srcOrd="0" destOrd="0" presId="urn:microsoft.com/office/officeart/2005/8/layout/orgChart1"/>
    <dgm:cxn modelId="{E078D31C-DE2D-4DCF-8A0E-6B4DA93575A0}" type="presParOf" srcId="{F926F7B2-B3A3-4EF3-ACB5-306DD5BA1A3A}" destId="{BE6B3D47-F0F7-4E96-8C83-4ADC2296E093}" srcOrd="1" destOrd="0" presId="urn:microsoft.com/office/officeart/2005/8/layout/orgChart1"/>
    <dgm:cxn modelId="{CD83E4D9-598F-4CB5-BEC0-36BFE2E439B8}" type="presParOf" srcId="{11518054-260E-4532-A4B7-48CD469383DA}" destId="{636E2970-1BCA-4A63-9247-D60F46C35096}" srcOrd="1" destOrd="0" presId="urn:microsoft.com/office/officeart/2005/8/layout/orgChart1"/>
    <dgm:cxn modelId="{A914F110-5B08-49D0-9A91-25AB9F85B4A4}" type="presParOf" srcId="{636E2970-1BCA-4A63-9247-D60F46C35096}" destId="{262080EF-42E2-4C5E-A1D5-2D2E6F2042C6}" srcOrd="0" destOrd="0" presId="urn:microsoft.com/office/officeart/2005/8/layout/orgChart1"/>
    <dgm:cxn modelId="{D82DE95A-1A3A-4672-B793-38BB6548F869}" type="presParOf" srcId="{636E2970-1BCA-4A63-9247-D60F46C35096}" destId="{85D090E0-7AB1-4488-80B6-8D9106EDF308}" srcOrd="1" destOrd="0" presId="urn:microsoft.com/office/officeart/2005/8/layout/orgChart1"/>
    <dgm:cxn modelId="{A85F5207-C79C-4555-90AE-82C6B11578C1}" type="presParOf" srcId="{85D090E0-7AB1-4488-80B6-8D9106EDF308}" destId="{C5FC9EDB-F7C1-4AF5-936C-EAB2FE1AC810}" srcOrd="0" destOrd="0" presId="urn:microsoft.com/office/officeart/2005/8/layout/orgChart1"/>
    <dgm:cxn modelId="{4560387C-80DA-43A6-AD13-6589861526C4}" type="presParOf" srcId="{C5FC9EDB-F7C1-4AF5-936C-EAB2FE1AC810}" destId="{22FF79BC-76EB-4FFA-9BB3-C304FE8C3A68}" srcOrd="0" destOrd="0" presId="urn:microsoft.com/office/officeart/2005/8/layout/orgChart1"/>
    <dgm:cxn modelId="{43FC3F45-3DAD-478C-8A78-D98B3C5309B9}" type="presParOf" srcId="{C5FC9EDB-F7C1-4AF5-936C-EAB2FE1AC810}" destId="{51AB2C34-D55D-438B-BDBE-D2E78932E09E}" srcOrd="1" destOrd="0" presId="urn:microsoft.com/office/officeart/2005/8/layout/orgChart1"/>
    <dgm:cxn modelId="{D09A6770-522D-4B52-AA4C-E3EB5DF1F237}" type="presParOf" srcId="{85D090E0-7AB1-4488-80B6-8D9106EDF308}" destId="{CDD595FE-DB1C-42F4-A1BC-01CAC0CD9177}" srcOrd="1" destOrd="0" presId="urn:microsoft.com/office/officeart/2005/8/layout/orgChart1"/>
    <dgm:cxn modelId="{DC789F51-2019-4A2F-AD6B-46A88A660252}" type="presParOf" srcId="{85D090E0-7AB1-4488-80B6-8D9106EDF308}" destId="{27462F15-936B-4CA3-B289-E94A66E6C8B2}" srcOrd="2" destOrd="0" presId="urn:microsoft.com/office/officeart/2005/8/layout/orgChart1"/>
    <dgm:cxn modelId="{9770738A-77DB-4EE2-BC5A-8DDEA3118415}" type="presParOf" srcId="{11518054-260E-4532-A4B7-48CD469383DA}" destId="{740690A1-7787-4734-B54E-8B81FDADC481}" srcOrd="2" destOrd="0" presId="urn:microsoft.com/office/officeart/2005/8/layout/orgChart1"/>
    <dgm:cxn modelId="{5A30A1F9-6C92-4614-8190-1BE0F8F48F65}" type="presParOf" srcId="{C10637F8-29F6-4B37-A978-59869B4331C3}" destId="{EA1E2629-1DB0-4CA3-ABE3-B41F890B64FC}" srcOrd="2" destOrd="0" presId="urn:microsoft.com/office/officeart/2005/8/layout/orgChart1"/>
    <dgm:cxn modelId="{84267DE1-02A5-4BBE-B924-E35A14795075}" type="presParOf" srcId="{C10637F8-29F6-4B37-A978-59869B4331C3}" destId="{D3A5F446-EF1A-4B79-8DC6-8CA01A353654}" srcOrd="3" destOrd="0" presId="urn:microsoft.com/office/officeart/2005/8/layout/orgChart1"/>
    <dgm:cxn modelId="{89C40F27-94C4-4BD7-BE70-1E8B856B5282}" type="presParOf" srcId="{D3A5F446-EF1A-4B79-8DC6-8CA01A353654}" destId="{D9DAF8F7-D93E-4829-8663-8A463B010479}" srcOrd="0" destOrd="0" presId="urn:microsoft.com/office/officeart/2005/8/layout/orgChart1"/>
    <dgm:cxn modelId="{D8CA82F8-9615-4B79-AA64-59CA007BF7B5}" type="presParOf" srcId="{D9DAF8F7-D93E-4829-8663-8A463B010479}" destId="{356377F1-C35F-47DD-841A-1024200CCCAB}" srcOrd="0" destOrd="0" presId="urn:microsoft.com/office/officeart/2005/8/layout/orgChart1"/>
    <dgm:cxn modelId="{9DDE1DA0-157F-45BB-ADE6-7889F3DCADD6}" type="presParOf" srcId="{D9DAF8F7-D93E-4829-8663-8A463B010479}" destId="{18C4A99F-0668-45A4-BBD4-96F764D45CF7}" srcOrd="1" destOrd="0" presId="urn:microsoft.com/office/officeart/2005/8/layout/orgChart1"/>
    <dgm:cxn modelId="{B72A290E-31FD-460C-8F12-73565E92963D}" type="presParOf" srcId="{D3A5F446-EF1A-4B79-8DC6-8CA01A353654}" destId="{A5071F10-A3E5-4BA8-BDC0-04987F910A33}" srcOrd="1" destOrd="0" presId="urn:microsoft.com/office/officeart/2005/8/layout/orgChart1"/>
    <dgm:cxn modelId="{29220157-1973-4116-AE87-7C0F77B3238D}" type="presParOf" srcId="{A5071F10-A3E5-4BA8-BDC0-04987F910A33}" destId="{9DAD5D1B-18F6-46F8-B6AC-EEA8694EB3D1}" srcOrd="0" destOrd="0" presId="urn:microsoft.com/office/officeart/2005/8/layout/orgChart1"/>
    <dgm:cxn modelId="{2154C03A-5D9F-4670-AD2D-1F643578E77E}" type="presParOf" srcId="{A5071F10-A3E5-4BA8-BDC0-04987F910A33}" destId="{1041AC47-FBD1-4EE0-BE14-9ABA6F950854}" srcOrd="1" destOrd="0" presId="urn:microsoft.com/office/officeart/2005/8/layout/orgChart1"/>
    <dgm:cxn modelId="{6B33D838-2DAA-4CB5-8D5B-D1B6B5A741CE}" type="presParOf" srcId="{1041AC47-FBD1-4EE0-BE14-9ABA6F950854}" destId="{6EE5E618-3F28-471D-991F-E966474A2FF4}" srcOrd="0" destOrd="0" presId="urn:microsoft.com/office/officeart/2005/8/layout/orgChart1"/>
    <dgm:cxn modelId="{AC639A3C-29C1-4BD8-9A82-6D7D54486D00}" type="presParOf" srcId="{6EE5E618-3F28-471D-991F-E966474A2FF4}" destId="{F12630DD-713B-48F9-A62C-18C686E0DBB1}" srcOrd="0" destOrd="0" presId="urn:microsoft.com/office/officeart/2005/8/layout/orgChart1"/>
    <dgm:cxn modelId="{97583BC2-648C-423B-BDB6-C6A88EF5B039}" type="presParOf" srcId="{6EE5E618-3F28-471D-991F-E966474A2FF4}" destId="{43055319-A770-45BA-95C8-864E0B3448EF}" srcOrd="1" destOrd="0" presId="urn:microsoft.com/office/officeart/2005/8/layout/orgChart1"/>
    <dgm:cxn modelId="{33DD161D-50DF-44E6-8352-860E2AE2A30B}" type="presParOf" srcId="{1041AC47-FBD1-4EE0-BE14-9ABA6F950854}" destId="{D367F02D-A260-41B1-9800-95D1621E8F55}" srcOrd="1" destOrd="0" presId="urn:microsoft.com/office/officeart/2005/8/layout/orgChart1"/>
    <dgm:cxn modelId="{140718E8-3C47-4B3F-982A-511A28519780}" type="presParOf" srcId="{1041AC47-FBD1-4EE0-BE14-9ABA6F950854}" destId="{B6A2246B-3110-4788-96D8-CD6C1D7227FC}" srcOrd="2" destOrd="0" presId="urn:microsoft.com/office/officeart/2005/8/layout/orgChart1"/>
    <dgm:cxn modelId="{A9C2A52E-7C5C-4EAC-9E8A-2AFC05E0E279}" type="presParOf" srcId="{D3A5F446-EF1A-4B79-8DC6-8CA01A353654}" destId="{AEA39EF7-C153-46BB-9931-8332C9F68489}" srcOrd="2" destOrd="0" presId="urn:microsoft.com/office/officeart/2005/8/layout/orgChart1"/>
    <dgm:cxn modelId="{14666284-6DC0-4BEF-A729-B0DCE9766A1B}" type="presParOf" srcId="{65913E54-BD1E-46D4-9186-993C69FCED0F}" destId="{922004AE-639E-494E-B57F-71D281DD7F8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228111-36DC-4060-A1EF-4283D4C64793}">
      <dsp:nvSpPr>
        <dsp:cNvPr id="0" name=""/>
        <dsp:cNvSpPr/>
      </dsp:nvSpPr>
      <dsp:spPr>
        <a:xfrm>
          <a:off x="0" y="71129"/>
          <a:ext cx="6900862" cy="1693284"/>
        </a:xfrm>
        <a:prstGeom prst="roundRect">
          <a:avLst/>
        </a:prstGeom>
        <a:solidFill>
          <a:schemeClr val="accent1">
            <a:shade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0" i="0" kern="1200" dirty="0"/>
            <a:t>PHP is a server scripting language.</a:t>
          </a:r>
          <a:endParaRPr lang="en-US" sz="3100" kern="1200" dirty="0"/>
        </a:p>
      </dsp:txBody>
      <dsp:txXfrm>
        <a:off x="82659" y="153788"/>
        <a:ext cx="6735544" cy="1527966"/>
      </dsp:txXfrm>
    </dsp:sp>
    <dsp:sp modelId="{79FE0F8C-B36E-4195-BBC7-88D9312210F7}">
      <dsp:nvSpPr>
        <dsp:cNvPr id="0" name=""/>
        <dsp:cNvSpPr/>
      </dsp:nvSpPr>
      <dsp:spPr>
        <a:xfrm>
          <a:off x="0" y="1853694"/>
          <a:ext cx="6900862" cy="1693284"/>
        </a:xfrm>
        <a:prstGeom prst="roundRect">
          <a:avLst/>
        </a:prstGeom>
        <a:solidFill>
          <a:schemeClr val="accent1">
            <a:shade val="50000"/>
            <a:hueOff val="9180"/>
            <a:satOff val="-10904"/>
            <a:lumOff val="29329"/>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Used </a:t>
          </a:r>
          <a:r>
            <a:rPr lang="en-US" sz="3100" b="0" i="0" kern="1200" dirty="0"/>
            <a:t>for making dynamic and interactive Web pages.</a:t>
          </a:r>
          <a:endParaRPr lang="en-US" sz="3100" kern="1200" dirty="0"/>
        </a:p>
      </dsp:txBody>
      <dsp:txXfrm>
        <a:off x="82659" y="1936353"/>
        <a:ext cx="6735544" cy="1527966"/>
      </dsp:txXfrm>
    </dsp:sp>
    <dsp:sp modelId="{885A2BD4-214C-49E3-BED8-0B2BAC91C1DC}">
      <dsp:nvSpPr>
        <dsp:cNvPr id="0" name=""/>
        <dsp:cNvSpPr/>
      </dsp:nvSpPr>
      <dsp:spPr>
        <a:xfrm>
          <a:off x="0" y="3636259"/>
          <a:ext cx="6900862" cy="1693284"/>
        </a:xfrm>
        <a:prstGeom prst="roundRect">
          <a:avLst/>
        </a:prstGeom>
        <a:solidFill>
          <a:schemeClr val="accent1">
            <a:shade val="50000"/>
            <a:hueOff val="9180"/>
            <a:satOff val="-10904"/>
            <a:lumOff val="29329"/>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0" i="0" kern="1200"/>
            <a:t>PHP code is executed on the server, and the result is returned to the browser as plain HTML</a:t>
          </a:r>
          <a:endParaRPr lang="en-US" sz="3100" kern="1200"/>
        </a:p>
      </dsp:txBody>
      <dsp:txXfrm>
        <a:off x="82659" y="3718918"/>
        <a:ext cx="6735544" cy="15279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2B158D-9C73-4659-AC04-2A43BFE46B69}">
      <dsp:nvSpPr>
        <dsp:cNvPr id="0" name=""/>
        <dsp:cNvSpPr/>
      </dsp:nvSpPr>
      <dsp:spPr>
        <a:xfrm>
          <a:off x="1976400" y="451170"/>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35FC21-4D77-46A1-90C1-CB3F6A94C2FD}">
      <dsp:nvSpPr>
        <dsp:cNvPr id="0" name=""/>
        <dsp:cNvSpPr/>
      </dsp:nvSpPr>
      <dsp:spPr>
        <a:xfrm>
          <a:off x="788400" y="286536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PHP can generate dynamic page contents, by retrieving data from the database dynamically.</a:t>
          </a:r>
        </a:p>
      </dsp:txBody>
      <dsp:txXfrm>
        <a:off x="788400" y="2865363"/>
        <a:ext cx="4320000" cy="720000"/>
      </dsp:txXfrm>
    </dsp:sp>
    <dsp:sp modelId="{BC2132E5-F278-4B42-8366-F23EBE1C7B5A}">
      <dsp:nvSpPr>
        <dsp:cNvPr id="0" name=""/>
        <dsp:cNvSpPr/>
      </dsp:nvSpPr>
      <dsp:spPr>
        <a:xfrm>
          <a:off x="7052400" y="451170"/>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FA2479-0C97-42AA-BC5F-E43EA688985E}">
      <dsp:nvSpPr>
        <dsp:cNvPr id="0" name=""/>
        <dsp:cNvSpPr/>
      </dsp:nvSpPr>
      <dsp:spPr>
        <a:xfrm>
          <a:off x="5864400" y="286536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PHP can handle form data (add, delete, modify data) in your database. </a:t>
          </a:r>
        </a:p>
      </dsp:txBody>
      <dsp:txXfrm>
        <a:off x="5864400" y="2865363"/>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56488E-4C75-4B67-837A-4DC7D265A9A3}">
      <dsp:nvSpPr>
        <dsp:cNvPr id="0" name=""/>
        <dsp:cNvSpPr/>
      </dsp:nvSpPr>
      <dsp:spPr>
        <a:xfrm>
          <a:off x="0" y="54812"/>
          <a:ext cx="10972800" cy="1193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Sign up and Login are done on the back-end side of a website.</a:t>
          </a:r>
        </a:p>
      </dsp:txBody>
      <dsp:txXfrm>
        <a:off x="58257" y="113069"/>
        <a:ext cx="10856286" cy="1076886"/>
      </dsp:txXfrm>
    </dsp:sp>
    <dsp:sp modelId="{1DA05DFA-3BDE-454A-AB4C-52B7840FD8D9}">
      <dsp:nvSpPr>
        <dsp:cNvPr id="0" name=""/>
        <dsp:cNvSpPr/>
      </dsp:nvSpPr>
      <dsp:spPr>
        <a:xfrm>
          <a:off x="0" y="1248212"/>
          <a:ext cx="10972800" cy="2732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8386"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When a user fills his username and password, and any other required information to create an account, these information is handled by PHP, then stored in the database.</a:t>
          </a:r>
        </a:p>
        <a:p>
          <a:pPr marL="228600" lvl="1" indent="-228600" algn="l" defTabSz="1022350">
            <a:lnSpc>
              <a:spcPct val="90000"/>
            </a:lnSpc>
            <a:spcBef>
              <a:spcPct val="0"/>
            </a:spcBef>
            <a:spcAft>
              <a:spcPct val="20000"/>
            </a:spcAft>
            <a:buChar char="•"/>
          </a:pPr>
          <a:r>
            <a:rPr lang="en-US" sz="2300" kern="1200" dirty="0"/>
            <a:t>When a user wants to login to a website, PHP handles the login process by checking if the username exists in the database and also checks if the entered password is correct and accordingly PHP directs him to the home page with his information, or it prevents him from logging in if the username and password are incorrect. </a:t>
          </a:r>
        </a:p>
      </dsp:txBody>
      <dsp:txXfrm>
        <a:off x="0" y="1248212"/>
        <a:ext cx="10972800" cy="27324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29EE37-19AE-44C7-8E71-035D4ADD775B}">
      <dsp:nvSpPr>
        <dsp:cNvPr id="0" name=""/>
        <dsp:cNvSpPr/>
      </dsp:nvSpPr>
      <dsp:spPr>
        <a:xfrm>
          <a:off x="784849" y="655733"/>
          <a:ext cx="1568257" cy="1568257"/>
        </a:xfrm>
        <a:prstGeom prst="arc">
          <a:avLst>
            <a:gd name="adj1" fmla="val 13200000"/>
            <a:gd name="adj2" fmla="val 1920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838333-68E7-4F7A-9E30-8FD0D659174B}">
      <dsp:nvSpPr>
        <dsp:cNvPr id="0" name=""/>
        <dsp:cNvSpPr/>
      </dsp:nvSpPr>
      <dsp:spPr>
        <a:xfrm>
          <a:off x="784849" y="655733"/>
          <a:ext cx="1568257" cy="1568257"/>
        </a:xfrm>
        <a:prstGeom prst="arc">
          <a:avLst>
            <a:gd name="adj1" fmla="val 2400000"/>
            <a:gd name="adj2" fmla="val 840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98BE10-62DA-42A5-A4E1-516A8CA42BB9}">
      <dsp:nvSpPr>
        <dsp:cNvPr id="0" name=""/>
        <dsp:cNvSpPr/>
      </dsp:nvSpPr>
      <dsp:spPr>
        <a:xfrm>
          <a:off x="720" y="938019"/>
          <a:ext cx="3136515" cy="1003685"/>
        </a:xfrm>
        <a:prstGeom prst="rect">
          <a:avLst/>
        </a:prstGeom>
        <a:noFill/>
        <a:ln w="6350" cap="flat" cmpd="sng" algn="ctr">
          <a:noFill/>
          <a:prstDash val="solid"/>
          <a:miter lim="800000"/>
        </a:ln>
        <a:effectLst/>
        <a:sp3d/>
      </dsp:spPr>
      <dsp:style>
        <a:lnRef idx="1">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b="1" kern="1200" dirty="0"/>
            <a:t>Can contain HTML,CSS and JavaScript.</a:t>
          </a:r>
        </a:p>
      </dsp:txBody>
      <dsp:txXfrm>
        <a:off x="720" y="938019"/>
        <a:ext cx="3136515" cy="1003685"/>
      </dsp:txXfrm>
    </dsp:sp>
    <dsp:sp modelId="{271446E0-A1FA-4ADC-BE6A-4C53466F5AB8}">
      <dsp:nvSpPr>
        <dsp:cNvPr id="0" name=""/>
        <dsp:cNvSpPr/>
      </dsp:nvSpPr>
      <dsp:spPr>
        <a:xfrm>
          <a:off x="4580033" y="655733"/>
          <a:ext cx="1568257" cy="1568257"/>
        </a:xfrm>
        <a:prstGeom prst="arc">
          <a:avLst>
            <a:gd name="adj1" fmla="val 13200000"/>
            <a:gd name="adj2" fmla="val 1920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B1DB535-A7CF-48E9-85E7-090DD261052E}">
      <dsp:nvSpPr>
        <dsp:cNvPr id="0" name=""/>
        <dsp:cNvSpPr/>
      </dsp:nvSpPr>
      <dsp:spPr>
        <a:xfrm>
          <a:off x="4580033" y="655733"/>
          <a:ext cx="1568257" cy="1568257"/>
        </a:xfrm>
        <a:prstGeom prst="arc">
          <a:avLst>
            <a:gd name="adj1" fmla="val 2400000"/>
            <a:gd name="adj2" fmla="val 840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9838AC-C093-4250-AAB4-D1C57AE56DC0}">
      <dsp:nvSpPr>
        <dsp:cNvPr id="0" name=""/>
        <dsp:cNvSpPr/>
      </dsp:nvSpPr>
      <dsp:spPr>
        <a:xfrm>
          <a:off x="3795904" y="938019"/>
          <a:ext cx="3136515" cy="1003685"/>
        </a:xfrm>
        <a:prstGeom prst="rect">
          <a:avLst/>
        </a:prstGeom>
        <a:noFill/>
        <a:ln w="6350" cap="flat" cmpd="sng" algn="ctr">
          <a:noFill/>
          <a:prstDash val="solid"/>
          <a:miter lim="800000"/>
        </a:ln>
        <a:effectLst/>
        <a:sp3d/>
      </dsp:spPr>
      <dsp:style>
        <a:lnRef idx="1">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b="1" kern="1200" dirty="0"/>
            <a:t>Must have .</a:t>
          </a:r>
          <a:r>
            <a:rPr lang="en-US" sz="2300" b="1" kern="1200" dirty="0" err="1"/>
            <a:t>php</a:t>
          </a:r>
          <a:r>
            <a:rPr lang="en-US" sz="2300" b="1" kern="1200" dirty="0"/>
            <a:t> as extension</a:t>
          </a:r>
        </a:p>
      </dsp:txBody>
      <dsp:txXfrm>
        <a:off x="3795904" y="938019"/>
        <a:ext cx="3136515" cy="1003685"/>
      </dsp:txXfrm>
    </dsp:sp>
    <dsp:sp modelId="{7BAD8CB1-CE40-4031-A411-9C47CA4A4740}">
      <dsp:nvSpPr>
        <dsp:cNvPr id="0" name=""/>
        <dsp:cNvSpPr/>
      </dsp:nvSpPr>
      <dsp:spPr>
        <a:xfrm>
          <a:off x="8375217" y="655733"/>
          <a:ext cx="1568257" cy="1568257"/>
        </a:xfrm>
        <a:prstGeom prst="arc">
          <a:avLst>
            <a:gd name="adj1" fmla="val 13200000"/>
            <a:gd name="adj2" fmla="val 1920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227505-0C43-4D89-AECA-41804B40B456}">
      <dsp:nvSpPr>
        <dsp:cNvPr id="0" name=""/>
        <dsp:cNvSpPr/>
      </dsp:nvSpPr>
      <dsp:spPr>
        <a:xfrm>
          <a:off x="8375217" y="655733"/>
          <a:ext cx="1568257" cy="1568257"/>
        </a:xfrm>
        <a:prstGeom prst="arc">
          <a:avLst>
            <a:gd name="adj1" fmla="val 2400000"/>
            <a:gd name="adj2" fmla="val 840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54BDA9-0A3A-4855-AF43-1AA29D4C66AE}">
      <dsp:nvSpPr>
        <dsp:cNvPr id="0" name=""/>
        <dsp:cNvSpPr/>
      </dsp:nvSpPr>
      <dsp:spPr>
        <a:xfrm>
          <a:off x="7591088" y="938019"/>
          <a:ext cx="3136515" cy="1003685"/>
        </a:xfrm>
        <a:prstGeom prst="rect">
          <a:avLst/>
        </a:prstGeom>
        <a:noFill/>
        <a:ln w="6350" cap="flat" cmpd="sng" algn="ctr">
          <a:noFill/>
          <a:prstDash val="solid"/>
          <a:miter lim="800000"/>
        </a:ln>
        <a:effectLst/>
        <a:sp3d/>
      </dsp:spPr>
      <dsp:style>
        <a:lnRef idx="1">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b="1" kern="1200"/>
            <a:t>To run on Xammp must be stored in specific directory </a:t>
          </a:r>
        </a:p>
      </dsp:txBody>
      <dsp:txXfrm>
        <a:off x="7591088" y="938019"/>
        <a:ext cx="3136515" cy="10036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6EA48-9228-4AF8-901C-970269A07408}">
      <dsp:nvSpPr>
        <dsp:cNvPr id="0" name=""/>
        <dsp:cNvSpPr/>
      </dsp:nvSpPr>
      <dsp:spPr>
        <a:xfrm>
          <a:off x="0" y="0"/>
          <a:ext cx="8046720" cy="81963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Accepts the request from a web browser</a:t>
          </a:r>
        </a:p>
      </dsp:txBody>
      <dsp:txXfrm>
        <a:off x="24006" y="24006"/>
        <a:ext cx="7093011" cy="771622"/>
      </dsp:txXfrm>
    </dsp:sp>
    <dsp:sp modelId="{56D27677-4510-4D13-894B-F906D0BEA9E9}">
      <dsp:nvSpPr>
        <dsp:cNvPr id="0" name=""/>
        <dsp:cNvSpPr/>
      </dsp:nvSpPr>
      <dsp:spPr>
        <a:xfrm>
          <a:off x="673912" y="968659"/>
          <a:ext cx="8046720" cy="81963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Finds the requested document</a:t>
          </a:r>
        </a:p>
      </dsp:txBody>
      <dsp:txXfrm>
        <a:off x="697918" y="992665"/>
        <a:ext cx="6792032" cy="771622"/>
      </dsp:txXfrm>
    </dsp:sp>
    <dsp:sp modelId="{B0631C52-5768-417D-BAD0-37C7F739631D}">
      <dsp:nvSpPr>
        <dsp:cNvPr id="0" name=""/>
        <dsp:cNvSpPr/>
      </dsp:nvSpPr>
      <dsp:spPr>
        <a:xfrm>
          <a:off x="1337767" y="1937318"/>
          <a:ext cx="8046720" cy="81963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Sends the document back to the browser through HTTP/HTTPS</a:t>
          </a:r>
        </a:p>
      </dsp:txBody>
      <dsp:txXfrm>
        <a:off x="1361773" y="1961324"/>
        <a:ext cx="6802091" cy="771622"/>
      </dsp:txXfrm>
    </dsp:sp>
    <dsp:sp modelId="{A82FA7B2-46B0-4C6A-9393-08495725639A}">
      <dsp:nvSpPr>
        <dsp:cNvPr id="0" name=""/>
        <dsp:cNvSpPr/>
      </dsp:nvSpPr>
      <dsp:spPr>
        <a:xfrm>
          <a:off x="2011680" y="2905977"/>
          <a:ext cx="8046720" cy="81963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If the server doesn't find the requested document, it returns a 404response instead</a:t>
          </a:r>
        </a:p>
      </dsp:txBody>
      <dsp:txXfrm>
        <a:off x="2035686" y="2929983"/>
        <a:ext cx="6792032" cy="771622"/>
      </dsp:txXfrm>
    </dsp:sp>
    <dsp:sp modelId="{D12981EE-6384-464B-86B5-F8127CF0D699}">
      <dsp:nvSpPr>
        <dsp:cNvPr id="0" name=""/>
        <dsp:cNvSpPr/>
      </dsp:nvSpPr>
      <dsp:spPr>
        <a:xfrm>
          <a:off x="7513957" y="627765"/>
          <a:ext cx="532762" cy="53276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7633828" y="627765"/>
        <a:ext cx="293020" cy="400903"/>
      </dsp:txXfrm>
    </dsp:sp>
    <dsp:sp modelId="{FAC14871-E70D-4176-A914-3469F9C31599}">
      <dsp:nvSpPr>
        <dsp:cNvPr id="0" name=""/>
        <dsp:cNvSpPr/>
      </dsp:nvSpPr>
      <dsp:spPr>
        <a:xfrm>
          <a:off x="8187870" y="1596424"/>
          <a:ext cx="532762" cy="53276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307741" y="1596424"/>
        <a:ext cx="293020" cy="400903"/>
      </dsp:txXfrm>
    </dsp:sp>
    <dsp:sp modelId="{B2B4C730-1D5C-46D6-8EA8-7AEFBA2E4EC5}">
      <dsp:nvSpPr>
        <dsp:cNvPr id="0" name=""/>
        <dsp:cNvSpPr/>
      </dsp:nvSpPr>
      <dsp:spPr>
        <a:xfrm>
          <a:off x="8851724" y="2565083"/>
          <a:ext cx="532762" cy="53276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971595" y="2565083"/>
        <a:ext cx="293020" cy="40090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530257-BAB4-4D6F-A9C6-D44D340432C9}">
      <dsp:nvSpPr>
        <dsp:cNvPr id="0" name=""/>
        <dsp:cNvSpPr/>
      </dsp:nvSpPr>
      <dsp:spPr>
        <a:xfrm>
          <a:off x="3666" y="503385"/>
          <a:ext cx="1985368" cy="119122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dirty="0"/>
            <a:t>$GLOBALS</a:t>
          </a:r>
          <a:endParaRPr lang="en-US" sz="2500" kern="1200" dirty="0"/>
        </a:p>
      </dsp:txBody>
      <dsp:txXfrm>
        <a:off x="3666" y="503385"/>
        <a:ext cx="1985368" cy="1191221"/>
      </dsp:txXfrm>
    </dsp:sp>
    <dsp:sp modelId="{6995BDA3-4C1F-45BC-83C4-D5244039DAF6}">
      <dsp:nvSpPr>
        <dsp:cNvPr id="0" name=""/>
        <dsp:cNvSpPr/>
      </dsp:nvSpPr>
      <dsp:spPr>
        <a:xfrm>
          <a:off x="2187572" y="503385"/>
          <a:ext cx="1985368" cy="119122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a:t>$_SERVER</a:t>
          </a:r>
          <a:endParaRPr lang="en-US" sz="2500" kern="1200"/>
        </a:p>
      </dsp:txBody>
      <dsp:txXfrm>
        <a:off x="2187572" y="503385"/>
        <a:ext cx="1985368" cy="1191221"/>
      </dsp:txXfrm>
    </dsp:sp>
    <dsp:sp modelId="{6A559B46-88E1-4D51-964C-D4C8B096386F}">
      <dsp:nvSpPr>
        <dsp:cNvPr id="0" name=""/>
        <dsp:cNvSpPr/>
      </dsp:nvSpPr>
      <dsp:spPr>
        <a:xfrm>
          <a:off x="4371478" y="503385"/>
          <a:ext cx="1985368" cy="119122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a:t>$_REQUEST</a:t>
          </a:r>
          <a:endParaRPr lang="en-US" sz="2500" kern="1200"/>
        </a:p>
      </dsp:txBody>
      <dsp:txXfrm>
        <a:off x="4371478" y="503385"/>
        <a:ext cx="1985368" cy="1191221"/>
      </dsp:txXfrm>
    </dsp:sp>
    <dsp:sp modelId="{EC731919-20AB-4C47-85F2-F5E296199EDF}">
      <dsp:nvSpPr>
        <dsp:cNvPr id="0" name=""/>
        <dsp:cNvSpPr/>
      </dsp:nvSpPr>
      <dsp:spPr>
        <a:xfrm>
          <a:off x="6555383" y="503385"/>
          <a:ext cx="1985368" cy="119122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a:t>$_POST</a:t>
          </a:r>
          <a:endParaRPr lang="en-US" sz="2500" kern="1200"/>
        </a:p>
      </dsp:txBody>
      <dsp:txXfrm>
        <a:off x="6555383" y="503385"/>
        <a:ext cx="1985368" cy="1191221"/>
      </dsp:txXfrm>
    </dsp:sp>
    <dsp:sp modelId="{6FC82324-7F29-45DD-AA79-C1B2C3671752}">
      <dsp:nvSpPr>
        <dsp:cNvPr id="0" name=""/>
        <dsp:cNvSpPr/>
      </dsp:nvSpPr>
      <dsp:spPr>
        <a:xfrm>
          <a:off x="8739289" y="503385"/>
          <a:ext cx="1985368" cy="119122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a:t>$_GET</a:t>
          </a:r>
          <a:endParaRPr lang="en-US" sz="2500" kern="1200"/>
        </a:p>
      </dsp:txBody>
      <dsp:txXfrm>
        <a:off x="8739289" y="503385"/>
        <a:ext cx="1985368" cy="1191221"/>
      </dsp:txXfrm>
    </dsp:sp>
    <dsp:sp modelId="{B5673426-F8FD-4EE9-83BE-BA1CD3C48B4F}">
      <dsp:nvSpPr>
        <dsp:cNvPr id="0" name=""/>
        <dsp:cNvSpPr/>
      </dsp:nvSpPr>
      <dsp:spPr>
        <a:xfrm>
          <a:off x="1095619" y="1893143"/>
          <a:ext cx="1985368" cy="119122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a:t>$_FILES</a:t>
          </a:r>
          <a:endParaRPr lang="en-US" sz="2500" kern="1200"/>
        </a:p>
      </dsp:txBody>
      <dsp:txXfrm>
        <a:off x="1095619" y="1893143"/>
        <a:ext cx="1985368" cy="1191221"/>
      </dsp:txXfrm>
    </dsp:sp>
    <dsp:sp modelId="{A2DE0653-24BC-4CA6-8190-72744F0D9F80}">
      <dsp:nvSpPr>
        <dsp:cNvPr id="0" name=""/>
        <dsp:cNvSpPr/>
      </dsp:nvSpPr>
      <dsp:spPr>
        <a:xfrm>
          <a:off x="3279525" y="1893143"/>
          <a:ext cx="1985368" cy="119122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a:t>$_ENV</a:t>
          </a:r>
          <a:endParaRPr lang="en-US" sz="2500" kern="1200"/>
        </a:p>
      </dsp:txBody>
      <dsp:txXfrm>
        <a:off x="3279525" y="1893143"/>
        <a:ext cx="1985368" cy="1191221"/>
      </dsp:txXfrm>
    </dsp:sp>
    <dsp:sp modelId="{72F94D51-9880-4DA5-90A2-67F2C1E2A11E}">
      <dsp:nvSpPr>
        <dsp:cNvPr id="0" name=""/>
        <dsp:cNvSpPr/>
      </dsp:nvSpPr>
      <dsp:spPr>
        <a:xfrm>
          <a:off x="5463430" y="1893143"/>
          <a:ext cx="1985368" cy="119122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a:t>$_COOKIE</a:t>
          </a:r>
          <a:endParaRPr lang="en-US" sz="2500" kern="1200"/>
        </a:p>
      </dsp:txBody>
      <dsp:txXfrm>
        <a:off x="5463430" y="1893143"/>
        <a:ext cx="1985368" cy="1191221"/>
      </dsp:txXfrm>
    </dsp:sp>
    <dsp:sp modelId="{76398AF6-6ABA-41C7-A26A-91DF50D147CC}">
      <dsp:nvSpPr>
        <dsp:cNvPr id="0" name=""/>
        <dsp:cNvSpPr/>
      </dsp:nvSpPr>
      <dsp:spPr>
        <a:xfrm>
          <a:off x="7647336" y="1893143"/>
          <a:ext cx="1985368" cy="119122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a:t>$_SESSION</a:t>
          </a:r>
          <a:endParaRPr lang="en-US" sz="2500" kern="1200"/>
        </a:p>
      </dsp:txBody>
      <dsp:txXfrm>
        <a:off x="7647336" y="1893143"/>
        <a:ext cx="1985368" cy="119122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C8B5A7-B1E0-4DA7-8E92-4AB4457590D2}">
      <dsp:nvSpPr>
        <dsp:cNvPr id="0" name=""/>
        <dsp:cNvSpPr/>
      </dsp:nvSpPr>
      <dsp:spPr>
        <a:xfrm>
          <a:off x="581080" y="977126"/>
          <a:ext cx="1298808" cy="129880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5EF1455-081D-4526-BE0A-3EABD7876CC2}">
      <dsp:nvSpPr>
        <dsp:cNvPr id="0" name=""/>
        <dsp:cNvSpPr/>
      </dsp:nvSpPr>
      <dsp:spPr>
        <a:xfrm>
          <a:off x="853830" y="1249875"/>
          <a:ext cx="753308" cy="7533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4FE6B8DF-0C50-46B0-B50E-D1770829D836}">
      <dsp:nvSpPr>
        <dsp:cNvPr id="0" name=""/>
        <dsp:cNvSpPr/>
      </dsp:nvSpPr>
      <dsp:spPr>
        <a:xfrm>
          <a:off x="2158204" y="977126"/>
          <a:ext cx="3061476" cy="1298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Are associative arrays: keys are used to get the values</a:t>
          </a:r>
        </a:p>
      </dsp:txBody>
      <dsp:txXfrm>
        <a:off x="2158204" y="977126"/>
        <a:ext cx="3061476" cy="1298808"/>
      </dsp:txXfrm>
    </dsp:sp>
    <dsp:sp modelId="{12BBC2B7-E0FA-4645-B404-5CA84DD4128B}">
      <dsp:nvSpPr>
        <dsp:cNvPr id="0" name=""/>
        <dsp:cNvSpPr/>
      </dsp:nvSpPr>
      <dsp:spPr>
        <a:xfrm>
          <a:off x="5753119" y="977126"/>
          <a:ext cx="1298808" cy="129880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AB962C7-110D-4D96-94A5-9A5ACCCF264E}">
      <dsp:nvSpPr>
        <dsp:cNvPr id="0" name=""/>
        <dsp:cNvSpPr/>
      </dsp:nvSpPr>
      <dsp:spPr>
        <a:xfrm>
          <a:off x="6025869" y="1249875"/>
          <a:ext cx="753308" cy="753308"/>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7231332-937A-40E3-863A-DF4129353472}">
      <dsp:nvSpPr>
        <dsp:cNvPr id="0" name=""/>
        <dsp:cNvSpPr/>
      </dsp:nvSpPr>
      <dsp:spPr>
        <a:xfrm>
          <a:off x="7330243" y="977126"/>
          <a:ext cx="3061476" cy="1298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Keys come from the name attribute in the html input tags.</a:t>
          </a:r>
        </a:p>
      </dsp:txBody>
      <dsp:txXfrm>
        <a:off x="7330243" y="977126"/>
        <a:ext cx="3061476" cy="129880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AD5D1B-18F6-46F8-B6AC-EEA8694EB3D1}">
      <dsp:nvSpPr>
        <dsp:cNvPr id="0" name=""/>
        <dsp:cNvSpPr/>
      </dsp:nvSpPr>
      <dsp:spPr>
        <a:xfrm>
          <a:off x="2629798" y="2026316"/>
          <a:ext cx="250908" cy="769451"/>
        </a:xfrm>
        <a:custGeom>
          <a:avLst/>
          <a:gdLst/>
          <a:ahLst/>
          <a:cxnLst/>
          <a:rect l="0" t="0" r="0" b="0"/>
          <a:pathLst>
            <a:path>
              <a:moveTo>
                <a:pt x="0" y="0"/>
              </a:moveTo>
              <a:lnTo>
                <a:pt x="0" y="769451"/>
              </a:lnTo>
              <a:lnTo>
                <a:pt x="250908" y="769451"/>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1E2629-1DB0-4CA3-ABE3-B41F890B64FC}">
      <dsp:nvSpPr>
        <dsp:cNvPr id="0" name=""/>
        <dsp:cNvSpPr/>
      </dsp:nvSpPr>
      <dsp:spPr>
        <a:xfrm>
          <a:off x="2286890" y="838684"/>
          <a:ext cx="1011996" cy="351271"/>
        </a:xfrm>
        <a:custGeom>
          <a:avLst/>
          <a:gdLst/>
          <a:ahLst/>
          <a:cxnLst/>
          <a:rect l="0" t="0" r="0" b="0"/>
          <a:pathLst>
            <a:path>
              <a:moveTo>
                <a:pt x="0" y="0"/>
              </a:moveTo>
              <a:lnTo>
                <a:pt x="0" y="175635"/>
              </a:lnTo>
              <a:lnTo>
                <a:pt x="1011996" y="175635"/>
              </a:lnTo>
              <a:lnTo>
                <a:pt x="1011996" y="35127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2080EF-42E2-4C5E-A1D5-2D2E6F2042C6}">
      <dsp:nvSpPr>
        <dsp:cNvPr id="0" name=""/>
        <dsp:cNvSpPr/>
      </dsp:nvSpPr>
      <dsp:spPr>
        <a:xfrm>
          <a:off x="605805" y="2026316"/>
          <a:ext cx="250908" cy="769451"/>
        </a:xfrm>
        <a:custGeom>
          <a:avLst/>
          <a:gdLst/>
          <a:ahLst/>
          <a:cxnLst/>
          <a:rect l="0" t="0" r="0" b="0"/>
          <a:pathLst>
            <a:path>
              <a:moveTo>
                <a:pt x="0" y="0"/>
              </a:moveTo>
              <a:lnTo>
                <a:pt x="0" y="769451"/>
              </a:lnTo>
              <a:lnTo>
                <a:pt x="250908" y="769451"/>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7B2DB0-A34F-43AA-B1E6-B25EE884DBE8}">
      <dsp:nvSpPr>
        <dsp:cNvPr id="0" name=""/>
        <dsp:cNvSpPr/>
      </dsp:nvSpPr>
      <dsp:spPr>
        <a:xfrm>
          <a:off x="1274894" y="838684"/>
          <a:ext cx="1011996" cy="351271"/>
        </a:xfrm>
        <a:custGeom>
          <a:avLst/>
          <a:gdLst/>
          <a:ahLst/>
          <a:cxnLst/>
          <a:rect l="0" t="0" r="0" b="0"/>
          <a:pathLst>
            <a:path>
              <a:moveTo>
                <a:pt x="1011996" y="0"/>
              </a:moveTo>
              <a:lnTo>
                <a:pt x="1011996" y="175635"/>
              </a:lnTo>
              <a:lnTo>
                <a:pt x="0" y="175635"/>
              </a:lnTo>
              <a:lnTo>
                <a:pt x="0" y="35127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FF11FD7-6023-44C7-AE9F-648EDE79798A}">
      <dsp:nvSpPr>
        <dsp:cNvPr id="0" name=""/>
        <dsp:cNvSpPr/>
      </dsp:nvSpPr>
      <dsp:spPr>
        <a:xfrm>
          <a:off x="1450529" y="2323"/>
          <a:ext cx="1672721" cy="836360"/>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baseline="0" dirty="0"/>
            <a:t>Form methods</a:t>
          </a:r>
          <a:endParaRPr lang="en-US" sz="2800" kern="1200" dirty="0"/>
        </a:p>
      </dsp:txBody>
      <dsp:txXfrm>
        <a:off x="1450529" y="2323"/>
        <a:ext cx="1672721" cy="836360"/>
      </dsp:txXfrm>
    </dsp:sp>
    <dsp:sp modelId="{FE223B9C-A55B-4276-8F9D-E8EEC634EEF8}">
      <dsp:nvSpPr>
        <dsp:cNvPr id="0" name=""/>
        <dsp:cNvSpPr/>
      </dsp:nvSpPr>
      <dsp:spPr>
        <a:xfrm>
          <a:off x="438533" y="1189956"/>
          <a:ext cx="1672721" cy="836360"/>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baseline="0" dirty="0"/>
            <a:t>Post</a:t>
          </a:r>
          <a:endParaRPr lang="en-US" sz="2800" kern="1200" dirty="0"/>
        </a:p>
      </dsp:txBody>
      <dsp:txXfrm>
        <a:off x="438533" y="1189956"/>
        <a:ext cx="1672721" cy="836360"/>
      </dsp:txXfrm>
    </dsp:sp>
    <dsp:sp modelId="{22FF79BC-76EB-4FFA-9BB3-C304FE8C3A68}">
      <dsp:nvSpPr>
        <dsp:cNvPr id="0" name=""/>
        <dsp:cNvSpPr/>
      </dsp:nvSpPr>
      <dsp:spPr>
        <a:xfrm>
          <a:off x="856713" y="2377588"/>
          <a:ext cx="1672721" cy="83636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$_POST</a:t>
          </a:r>
        </a:p>
      </dsp:txBody>
      <dsp:txXfrm>
        <a:off x="856713" y="2377588"/>
        <a:ext cx="1672721" cy="836360"/>
      </dsp:txXfrm>
    </dsp:sp>
    <dsp:sp modelId="{356377F1-C35F-47DD-841A-1024200CCCAB}">
      <dsp:nvSpPr>
        <dsp:cNvPr id="0" name=""/>
        <dsp:cNvSpPr/>
      </dsp:nvSpPr>
      <dsp:spPr>
        <a:xfrm>
          <a:off x="2462526" y="1189956"/>
          <a:ext cx="1672721" cy="836360"/>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baseline="0" dirty="0"/>
            <a:t>Get </a:t>
          </a:r>
          <a:endParaRPr lang="en-US" sz="2800" kern="1200" dirty="0"/>
        </a:p>
      </dsp:txBody>
      <dsp:txXfrm>
        <a:off x="2462526" y="1189956"/>
        <a:ext cx="1672721" cy="836360"/>
      </dsp:txXfrm>
    </dsp:sp>
    <dsp:sp modelId="{F12630DD-713B-48F9-A62C-18C686E0DBB1}">
      <dsp:nvSpPr>
        <dsp:cNvPr id="0" name=""/>
        <dsp:cNvSpPr/>
      </dsp:nvSpPr>
      <dsp:spPr>
        <a:xfrm>
          <a:off x="2880706" y="2377588"/>
          <a:ext cx="1672721" cy="83636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$_GET</a:t>
          </a:r>
        </a:p>
      </dsp:txBody>
      <dsp:txXfrm>
        <a:off x="2880706" y="2377588"/>
        <a:ext cx="1672721" cy="8363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7EB143-06D2-41FF-9238-76BA1177B6F4}" type="datetimeFigureOut">
              <a:rPr lang="en-US" smtClean="0"/>
              <a:t>12/26/2023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121BF7-E1C4-43CC-A906-9A635299787A}" type="slidenum">
              <a:rPr lang="en-US" smtClean="0"/>
              <a:t>‹#›</a:t>
            </a:fld>
            <a:endParaRPr lang="en-US"/>
          </a:p>
        </p:txBody>
      </p:sp>
    </p:spTree>
    <p:extLst>
      <p:ext uri="{BB962C8B-B14F-4D97-AF65-F5344CB8AC3E}">
        <p14:creationId xmlns:p14="http://schemas.microsoft.com/office/powerpoint/2010/main" val="2375838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https://www.educba.com/what-is-xampp/</a:t>
            </a:r>
          </a:p>
          <a:p>
            <a:endParaRPr lang="en-US" dirty="0"/>
          </a:p>
        </p:txBody>
      </p:sp>
      <p:sp>
        <p:nvSpPr>
          <p:cNvPr id="4" name="Slide Number Placeholder 3"/>
          <p:cNvSpPr>
            <a:spLocks noGrp="1"/>
          </p:cNvSpPr>
          <p:nvPr>
            <p:ph type="sldNum" sz="quarter" idx="5"/>
          </p:nvPr>
        </p:nvSpPr>
        <p:spPr/>
        <p:txBody>
          <a:bodyPr/>
          <a:lstStyle/>
          <a:p>
            <a:fld id="{7E121BF7-E1C4-43CC-A906-9A635299787A}" type="slidenum">
              <a:rPr lang="en-US" smtClean="0"/>
              <a:t>12</a:t>
            </a:fld>
            <a:endParaRPr lang="en-US"/>
          </a:p>
        </p:txBody>
      </p:sp>
    </p:spTree>
    <p:extLst>
      <p:ext uri="{BB962C8B-B14F-4D97-AF65-F5344CB8AC3E}">
        <p14:creationId xmlns:p14="http://schemas.microsoft.com/office/powerpoint/2010/main" val="2959137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Echo </a:t>
            </a:r>
          </a:p>
          <a:p>
            <a:r>
              <a:rPr lang="en-US" dirty="0"/>
              <a:t>Or </a:t>
            </a:r>
          </a:p>
          <a:p>
            <a:r>
              <a:rPr lang="en-US" dirty="0"/>
              <a:t>Print </a:t>
            </a:r>
          </a:p>
        </p:txBody>
      </p:sp>
      <p:sp>
        <p:nvSpPr>
          <p:cNvPr id="4" name="Slide Number Placeholder 3"/>
          <p:cNvSpPr>
            <a:spLocks noGrp="1"/>
          </p:cNvSpPr>
          <p:nvPr>
            <p:ph type="sldNum" sz="quarter" idx="5"/>
          </p:nvPr>
        </p:nvSpPr>
        <p:spPr/>
        <p:txBody>
          <a:bodyPr/>
          <a:lstStyle/>
          <a:p>
            <a:fld id="{7E121BF7-E1C4-43CC-A906-9A635299787A}" type="slidenum">
              <a:rPr lang="en-US" smtClean="0"/>
              <a:t>14</a:t>
            </a:fld>
            <a:endParaRPr lang="en-US"/>
          </a:p>
        </p:txBody>
      </p:sp>
    </p:spTree>
    <p:extLst>
      <p:ext uri="{BB962C8B-B14F-4D97-AF65-F5344CB8AC3E}">
        <p14:creationId xmlns:p14="http://schemas.microsoft.com/office/powerpoint/2010/main" val="3184559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a:p>
            <a:endParaRPr lang="en-US" dirty="0"/>
          </a:p>
          <a:p>
            <a:r>
              <a:rPr lang="en-US" dirty="0"/>
              <a:t>#</a:t>
            </a:r>
          </a:p>
        </p:txBody>
      </p:sp>
      <p:sp>
        <p:nvSpPr>
          <p:cNvPr id="4" name="Slide Number Placeholder 3"/>
          <p:cNvSpPr>
            <a:spLocks noGrp="1"/>
          </p:cNvSpPr>
          <p:nvPr>
            <p:ph type="sldNum" sz="quarter" idx="5"/>
          </p:nvPr>
        </p:nvSpPr>
        <p:spPr/>
        <p:txBody>
          <a:bodyPr/>
          <a:lstStyle/>
          <a:p>
            <a:fld id="{7E121BF7-E1C4-43CC-A906-9A635299787A}" type="slidenum">
              <a:rPr lang="en-US" smtClean="0"/>
              <a:t>15</a:t>
            </a:fld>
            <a:endParaRPr lang="en-US"/>
          </a:p>
        </p:txBody>
      </p:sp>
    </p:spTree>
    <p:extLst>
      <p:ext uri="{BB962C8B-B14F-4D97-AF65-F5344CB8AC3E}">
        <p14:creationId xmlns:p14="http://schemas.microsoft.com/office/powerpoint/2010/main" val="1779831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F0000"/>
                </a:solidFill>
                <a:effectLst/>
                <a:latin typeface="Consolas" panose="020B0609020204030204" pitchFamily="49" charset="0"/>
              </a:rPr>
              <a:t>&lt;?</a:t>
            </a:r>
            <a:r>
              <a:rPr lang="en-US" b="0" i="0" dirty="0" err="1">
                <a:solidFill>
                  <a:srgbClr val="FF0000"/>
                </a:solidFill>
                <a:effectLst/>
                <a:latin typeface="Consolas" panose="020B0609020204030204" pitchFamily="49" charset="0"/>
              </a:rPr>
              <a:t>php</a:t>
            </a:r>
            <a:br>
              <a:rPr lang="en-US" dirty="0"/>
            </a:br>
            <a:r>
              <a:rPr lang="en-US" b="0" i="0" dirty="0">
                <a:solidFill>
                  <a:srgbClr val="000000"/>
                </a:solidFill>
                <a:effectLst/>
                <a:latin typeface="Consolas" panose="020B0609020204030204" pitchFamily="49" charset="0"/>
              </a:rPr>
              <a:t>$txt = </a:t>
            </a:r>
            <a:r>
              <a:rPr lang="en-US" b="0" i="0" dirty="0">
                <a:solidFill>
                  <a:srgbClr val="A52A2A"/>
                </a:solidFill>
                <a:effectLst/>
                <a:latin typeface="Consolas" panose="020B0609020204030204" pitchFamily="49" charset="0"/>
              </a:rPr>
              <a:t>"Hello world!"</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$x = </a:t>
            </a:r>
            <a:r>
              <a:rPr lang="en-US" b="0" i="0" dirty="0">
                <a:solidFill>
                  <a:srgbClr val="FF0000"/>
                </a:solidFill>
                <a:effectLst/>
                <a:latin typeface="Consolas" panose="020B0609020204030204" pitchFamily="49" charset="0"/>
              </a:rPr>
              <a:t>5</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$y = </a:t>
            </a:r>
            <a:r>
              <a:rPr lang="en-US" b="0" i="0" dirty="0">
                <a:solidFill>
                  <a:srgbClr val="FF0000"/>
                </a:solidFill>
                <a:effectLst/>
                <a:latin typeface="Consolas" panose="020B0609020204030204" pitchFamily="49" charset="0"/>
              </a:rPr>
              <a:t>10.5</a:t>
            </a:r>
            <a:r>
              <a:rPr lang="en-US" b="0" i="0" dirty="0">
                <a:solidFill>
                  <a:srgbClr val="000000"/>
                </a:solidFill>
                <a:effectLst/>
                <a:latin typeface="Consolas" panose="020B0609020204030204" pitchFamily="49" charset="0"/>
              </a:rPr>
              <a:t>;</a:t>
            </a:r>
            <a:br>
              <a:rPr lang="en-US" dirty="0"/>
            </a:br>
            <a:r>
              <a:rPr lang="en-US" b="0" i="0" dirty="0">
                <a:solidFill>
                  <a:srgbClr val="FF0000"/>
                </a:solidFill>
                <a:effectLst/>
                <a:latin typeface="Consolas" panose="020B0609020204030204" pitchFamily="49" charset="0"/>
              </a:rPr>
              <a:t>?&gt;</a:t>
            </a:r>
          </a:p>
          <a:p>
            <a:endParaRPr lang="en-US" b="0" i="0" dirty="0">
              <a:solidFill>
                <a:srgbClr val="FF0000"/>
              </a:solidFill>
              <a:effectLst/>
              <a:latin typeface="Consolas" panose="020B0609020204030204" pitchFamily="49" charset="0"/>
            </a:endParaRPr>
          </a:p>
          <a:p>
            <a:r>
              <a:rPr lang="en-US" b="0" i="0" dirty="0">
                <a:solidFill>
                  <a:srgbClr val="FF0000"/>
                </a:solidFill>
                <a:effectLst/>
                <a:latin typeface="Consolas" panose="020B0609020204030204" pitchFamily="49" charset="0"/>
              </a:rPr>
              <a:t>--------------------------------------</a:t>
            </a:r>
          </a:p>
          <a:p>
            <a:r>
              <a:rPr lang="en-US" b="0" i="0" dirty="0">
                <a:solidFill>
                  <a:srgbClr val="FF0000"/>
                </a:solidFill>
                <a:effectLst/>
                <a:latin typeface="Consolas" panose="020B0609020204030204" pitchFamily="49" charset="0"/>
              </a:rPr>
              <a:t>&lt;?</a:t>
            </a:r>
            <a:r>
              <a:rPr lang="en-US" b="0" i="0" dirty="0" err="1">
                <a:solidFill>
                  <a:srgbClr val="FF0000"/>
                </a:solidFill>
                <a:effectLst/>
                <a:latin typeface="Consolas" panose="020B0609020204030204" pitchFamily="49" charset="0"/>
              </a:rPr>
              <a:t>php</a:t>
            </a:r>
            <a:br>
              <a:rPr lang="en-US" dirty="0"/>
            </a:br>
            <a:r>
              <a:rPr lang="en-US" b="0" i="0" dirty="0">
                <a:solidFill>
                  <a:srgbClr val="000000"/>
                </a:solidFill>
                <a:effectLst/>
                <a:latin typeface="Consolas" panose="020B0609020204030204" pitchFamily="49" charset="0"/>
              </a:rPr>
              <a:t>$txt = </a:t>
            </a:r>
            <a:r>
              <a:rPr lang="en-US" b="0" i="0" dirty="0">
                <a:solidFill>
                  <a:srgbClr val="A52A2A"/>
                </a:solidFill>
                <a:effectLst/>
                <a:latin typeface="Consolas" panose="020B0609020204030204" pitchFamily="49" charset="0"/>
              </a:rPr>
              <a:t>"W3Schools.com"</a:t>
            </a: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echo</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"I love $txt!"</a:t>
            </a:r>
            <a:r>
              <a:rPr lang="en-US" b="0" i="0" dirty="0">
                <a:solidFill>
                  <a:srgbClr val="000000"/>
                </a:solidFill>
                <a:effectLst/>
                <a:latin typeface="Consolas" panose="020B0609020204030204" pitchFamily="49" charset="0"/>
              </a:rPr>
              <a:t>;</a:t>
            </a:r>
            <a:br>
              <a:rPr lang="en-US" dirty="0"/>
            </a:br>
            <a:r>
              <a:rPr lang="en-US" b="0" i="0" dirty="0">
                <a:solidFill>
                  <a:srgbClr val="FF0000"/>
                </a:solidFill>
                <a:effectLst/>
                <a:latin typeface="Consolas" panose="020B0609020204030204" pitchFamily="49" charset="0"/>
              </a:rPr>
              <a:t>?&gt;</a:t>
            </a:r>
          </a:p>
          <a:p>
            <a:endParaRPr lang="en-US" dirty="0"/>
          </a:p>
        </p:txBody>
      </p:sp>
      <p:sp>
        <p:nvSpPr>
          <p:cNvPr id="4" name="Slide Number Placeholder 3"/>
          <p:cNvSpPr>
            <a:spLocks noGrp="1"/>
          </p:cNvSpPr>
          <p:nvPr>
            <p:ph type="sldNum" sz="quarter" idx="5"/>
          </p:nvPr>
        </p:nvSpPr>
        <p:spPr/>
        <p:txBody>
          <a:bodyPr/>
          <a:lstStyle/>
          <a:p>
            <a:fld id="{7E121BF7-E1C4-43CC-A906-9A635299787A}" type="slidenum">
              <a:rPr lang="en-US" smtClean="0"/>
              <a:t>16</a:t>
            </a:fld>
            <a:endParaRPr lang="en-US"/>
          </a:p>
        </p:txBody>
      </p:sp>
    </p:spTree>
    <p:extLst>
      <p:ext uri="{BB962C8B-B14F-4D97-AF65-F5344CB8AC3E}">
        <p14:creationId xmlns:p14="http://schemas.microsoft.com/office/powerpoint/2010/main" val="944568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&lt;!DOCTYPE html&gt;</a:t>
            </a:r>
          </a:p>
          <a:p>
            <a:r>
              <a:rPr lang="en-US" dirty="0"/>
              <a:t>&lt;html&gt;</a:t>
            </a:r>
          </a:p>
          <a:p>
            <a:r>
              <a:rPr lang="en-US" dirty="0"/>
              <a:t>&lt;body&gt;</a:t>
            </a:r>
          </a:p>
          <a:p>
            <a:endParaRPr lang="en-US" dirty="0"/>
          </a:p>
          <a:p>
            <a:r>
              <a:rPr lang="en-US" dirty="0"/>
              <a:t>&lt;?</a:t>
            </a:r>
            <a:r>
              <a:rPr lang="en-US" dirty="0" err="1"/>
              <a:t>php</a:t>
            </a:r>
            <a:r>
              <a:rPr lang="en-US" dirty="0"/>
              <a:t>  </a:t>
            </a:r>
          </a:p>
          <a:p>
            <a:r>
              <a:rPr lang="en-US" dirty="0"/>
              <a:t>$x = 5985;</a:t>
            </a:r>
          </a:p>
          <a:p>
            <a:r>
              <a:rPr lang="en-US" dirty="0"/>
              <a:t>VAR_DUMP($x);</a:t>
            </a:r>
          </a:p>
          <a:p>
            <a:r>
              <a:rPr lang="en-US" dirty="0"/>
              <a:t>?&gt;  </a:t>
            </a:r>
          </a:p>
          <a:p>
            <a:endParaRPr lang="en-US" dirty="0"/>
          </a:p>
          <a:p>
            <a:r>
              <a:rPr lang="en-US" dirty="0"/>
              <a:t>&lt;/body&gt;</a:t>
            </a:r>
          </a:p>
          <a:p>
            <a:r>
              <a:rPr lang="en-US" dirty="0"/>
              <a:t>&lt;/html&gt;</a:t>
            </a:r>
          </a:p>
          <a:p>
            <a:endParaRPr lang="en-US" dirty="0"/>
          </a:p>
        </p:txBody>
      </p:sp>
      <p:sp>
        <p:nvSpPr>
          <p:cNvPr id="4" name="Slide Number Placeholder 3"/>
          <p:cNvSpPr>
            <a:spLocks noGrp="1"/>
          </p:cNvSpPr>
          <p:nvPr>
            <p:ph type="sldNum" sz="quarter" idx="5"/>
          </p:nvPr>
        </p:nvSpPr>
        <p:spPr/>
        <p:txBody>
          <a:bodyPr/>
          <a:lstStyle/>
          <a:p>
            <a:fld id="{7E121BF7-E1C4-43CC-A906-9A635299787A}" type="slidenum">
              <a:rPr lang="en-US" smtClean="0"/>
              <a:t>17</a:t>
            </a:fld>
            <a:endParaRPr lang="en-US"/>
          </a:p>
        </p:txBody>
      </p:sp>
    </p:spTree>
    <p:extLst>
      <p:ext uri="{BB962C8B-B14F-4D97-AF65-F5344CB8AC3E}">
        <p14:creationId xmlns:p14="http://schemas.microsoft.com/office/powerpoint/2010/main" val="3181664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0" i="0" dirty="0">
                <a:solidFill>
                  <a:srgbClr val="FF0000"/>
                </a:solidFill>
                <a:effectLst/>
                <a:latin typeface="Consolas" panose="020B0609020204030204" pitchFamily="49" charset="0"/>
              </a:rPr>
              <a:t>&lt;?</a:t>
            </a:r>
            <a:r>
              <a:rPr lang="es-ES" b="0" i="0" dirty="0" err="1">
                <a:solidFill>
                  <a:srgbClr val="FF0000"/>
                </a:solidFill>
                <a:effectLst/>
                <a:latin typeface="Consolas" panose="020B0609020204030204" pitchFamily="49" charset="0"/>
              </a:rPr>
              <a:t>php</a:t>
            </a:r>
            <a:br>
              <a:rPr lang="es-ES" dirty="0"/>
            </a:br>
            <a:r>
              <a:rPr lang="es-ES" b="0" i="0" dirty="0">
                <a:solidFill>
                  <a:srgbClr val="000000"/>
                </a:solidFill>
                <a:effectLst/>
                <a:latin typeface="Consolas" panose="020B0609020204030204" pitchFamily="49" charset="0"/>
              </a:rPr>
              <a:t>$x = </a:t>
            </a:r>
            <a:r>
              <a:rPr lang="es-ES" b="0" i="0" dirty="0">
                <a:solidFill>
                  <a:srgbClr val="FF0000"/>
                </a:solidFill>
                <a:effectLst/>
                <a:latin typeface="Consolas" panose="020B0609020204030204" pitchFamily="49" charset="0"/>
              </a:rPr>
              <a:t>5</a:t>
            </a:r>
            <a:r>
              <a:rPr lang="es-ES" b="0" i="0" dirty="0">
                <a:solidFill>
                  <a:srgbClr val="000000"/>
                </a:solidFill>
                <a:effectLst/>
                <a:latin typeface="Consolas" panose="020B0609020204030204" pitchFamily="49" charset="0"/>
              </a:rPr>
              <a:t>;</a:t>
            </a:r>
            <a:br>
              <a:rPr lang="es-ES" dirty="0"/>
            </a:br>
            <a:r>
              <a:rPr lang="es-ES" b="0" i="0" dirty="0">
                <a:solidFill>
                  <a:srgbClr val="000000"/>
                </a:solidFill>
                <a:effectLst/>
                <a:latin typeface="Consolas" panose="020B0609020204030204" pitchFamily="49" charset="0"/>
              </a:rPr>
              <a:t>$y = </a:t>
            </a:r>
            <a:r>
              <a:rPr lang="es-ES" b="0" i="0" dirty="0">
                <a:solidFill>
                  <a:srgbClr val="FF0000"/>
                </a:solidFill>
                <a:effectLst/>
                <a:latin typeface="Consolas" panose="020B0609020204030204" pitchFamily="49" charset="0"/>
              </a:rPr>
              <a:t>10</a:t>
            </a:r>
            <a:r>
              <a:rPr lang="es-ES" b="0" i="0" dirty="0">
                <a:solidFill>
                  <a:srgbClr val="000000"/>
                </a:solidFill>
                <a:effectLst/>
                <a:latin typeface="Consolas" panose="020B0609020204030204" pitchFamily="49" charset="0"/>
              </a:rPr>
              <a:t>;</a:t>
            </a:r>
            <a:br>
              <a:rPr lang="es-ES" dirty="0"/>
            </a:br>
            <a:br>
              <a:rPr lang="es-ES" dirty="0"/>
            </a:br>
            <a:r>
              <a:rPr lang="es-ES" b="0" i="0" dirty="0" err="1">
                <a:solidFill>
                  <a:srgbClr val="0000CD"/>
                </a:solidFill>
                <a:effectLst/>
                <a:latin typeface="Consolas" panose="020B0609020204030204" pitchFamily="49" charset="0"/>
              </a:rPr>
              <a:t>function</a:t>
            </a:r>
            <a:r>
              <a:rPr lang="es-ES" b="0" i="0" dirty="0">
                <a:solidFill>
                  <a:srgbClr val="000000"/>
                </a:solidFill>
                <a:effectLst/>
                <a:latin typeface="Consolas" panose="020B0609020204030204" pitchFamily="49" charset="0"/>
              </a:rPr>
              <a:t> </a:t>
            </a:r>
            <a:r>
              <a:rPr lang="es-ES" b="0" i="0" dirty="0" err="1">
                <a:solidFill>
                  <a:srgbClr val="000000"/>
                </a:solidFill>
                <a:effectLst/>
                <a:latin typeface="Consolas" panose="020B0609020204030204" pitchFamily="49" charset="0"/>
              </a:rPr>
              <a:t>myTest</a:t>
            </a:r>
            <a:r>
              <a:rPr lang="es-ES" b="0" i="0" dirty="0">
                <a:solidFill>
                  <a:srgbClr val="000000"/>
                </a:solidFill>
                <a:effectLst/>
                <a:latin typeface="Consolas" panose="020B0609020204030204" pitchFamily="49" charset="0"/>
              </a:rPr>
              <a:t>()</a:t>
            </a:r>
            <a:r>
              <a:rPr lang="es-ES" b="0" i="0" dirty="0">
                <a:solidFill>
                  <a:srgbClr val="FF0000"/>
                </a:solidFill>
                <a:effectLst/>
                <a:latin typeface="Consolas" panose="020B0609020204030204" pitchFamily="49" charset="0"/>
              </a:rPr>
              <a:t> </a:t>
            </a:r>
            <a:r>
              <a:rPr lang="es-ES" b="0" i="0" dirty="0">
                <a:solidFill>
                  <a:srgbClr val="000000"/>
                </a:solidFill>
                <a:effectLst/>
                <a:latin typeface="Consolas" panose="020B0609020204030204" pitchFamily="49" charset="0"/>
              </a:rPr>
              <a:t>{</a:t>
            </a:r>
            <a:br>
              <a:rPr lang="es-ES" dirty="0"/>
            </a:br>
            <a:r>
              <a:rPr lang="es-ES" b="0" i="0" dirty="0">
                <a:solidFill>
                  <a:srgbClr val="000000"/>
                </a:solidFill>
                <a:effectLst/>
                <a:latin typeface="Consolas" panose="020B0609020204030204" pitchFamily="49" charset="0"/>
              </a:rPr>
              <a:t>  </a:t>
            </a:r>
            <a:r>
              <a:rPr lang="es-ES" b="0" i="0" dirty="0">
                <a:solidFill>
                  <a:srgbClr val="0000CD"/>
                </a:solidFill>
                <a:effectLst/>
                <a:latin typeface="Consolas" panose="020B0609020204030204" pitchFamily="49" charset="0"/>
              </a:rPr>
              <a:t>global</a:t>
            </a:r>
            <a:r>
              <a:rPr lang="es-ES" b="0" i="0" dirty="0">
                <a:solidFill>
                  <a:srgbClr val="000000"/>
                </a:solidFill>
                <a:effectLst/>
                <a:latin typeface="Consolas" panose="020B0609020204030204" pitchFamily="49" charset="0"/>
              </a:rPr>
              <a:t> $x, $y;</a:t>
            </a:r>
            <a:br>
              <a:rPr lang="es-ES" dirty="0"/>
            </a:br>
            <a:r>
              <a:rPr lang="es-ES" b="0" i="0" dirty="0">
                <a:solidFill>
                  <a:srgbClr val="000000"/>
                </a:solidFill>
                <a:effectLst/>
                <a:latin typeface="Consolas" panose="020B0609020204030204" pitchFamily="49" charset="0"/>
              </a:rPr>
              <a:t>  $y = $x + $y;</a:t>
            </a:r>
            <a:br>
              <a:rPr lang="es-ES" dirty="0"/>
            </a:br>
            <a:r>
              <a:rPr lang="es-ES" b="0" i="0" dirty="0">
                <a:solidFill>
                  <a:srgbClr val="000000"/>
                </a:solidFill>
                <a:effectLst/>
                <a:latin typeface="Consolas" panose="020B0609020204030204" pitchFamily="49" charset="0"/>
              </a:rPr>
              <a:t>}</a:t>
            </a:r>
            <a:br>
              <a:rPr lang="es-ES" dirty="0"/>
            </a:br>
            <a:br>
              <a:rPr lang="es-ES" dirty="0"/>
            </a:br>
            <a:r>
              <a:rPr lang="es-ES" b="0" i="0" dirty="0" err="1">
                <a:solidFill>
                  <a:srgbClr val="000000"/>
                </a:solidFill>
                <a:effectLst/>
                <a:latin typeface="Consolas" panose="020B0609020204030204" pitchFamily="49" charset="0"/>
              </a:rPr>
              <a:t>myTest</a:t>
            </a:r>
            <a:r>
              <a:rPr lang="es-ES" b="0" i="0" dirty="0">
                <a:solidFill>
                  <a:srgbClr val="000000"/>
                </a:solidFill>
                <a:effectLst/>
                <a:latin typeface="Consolas" panose="020B0609020204030204" pitchFamily="49" charset="0"/>
              </a:rPr>
              <a:t>();</a:t>
            </a:r>
            <a:br>
              <a:rPr lang="es-ES" dirty="0"/>
            </a:br>
            <a:r>
              <a:rPr lang="es-ES" b="0" i="0" dirty="0">
                <a:solidFill>
                  <a:srgbClr val="0000CD"/>
                </a:solidFill>
                <a:effectLst/>
                <a:latin typeface="Consolas" panose="020B0609020204030204" pitchFamily="49" charset="0"/>
              </a:rPr>
              <a:t>echo</a:t>
            </a:r>
            <a:r>
              <a:rPr lang="es-ES" b="0" i="0" dirty="0">
                <a:solidFill>
                  <a:srgbClr val="000000"/>
                </a:solidFill>
                <a:effectLst/>
                <a:latin typeface="Consolas" panose="020B0609020204030204" pitchFamily="49" charset="0"/>
              </a:rPr>
              <a:t> $y; </a:t>
            </a:r>
            <a:r>
              <a:rPr lang="es-ES" b="0" i="0" dirty="0">
                <a:solidFill>
                  <a:srgbClr val="008000"/>
                </a:solidFill>
                <a:effectLst/>
                <a:latin typeface="Consolas" panose="020B0609020204030204" pitchFamily="49" charset="0"/>
              </a:rPr>
              <a:t>// outputs 15</a:t>
            </a:r>
            <a:br>
              <a:rPr lang="es-ES" b="0" i="0" dirty="0">
                <a:solidFill>
                  <a:srgbClr val="008000"/>
                </a:solidFill>
                <a:effectLst/>
                <a:latin typeface="Consolas" panose="020B0609020204030204" pitchFamily="49" charset="0"/>
              </a:rPr>
            </a:br>
            <a:r>
              <a:rPr lang="es-ES" b="0" i="0" dirty="0">
                <a:solidFill>
                  <a:srgbClr val="FF0000"/>
                </a:solidFill>
                <a:effectLst/>
                <a:latin typeface="Consolas" panose="020B0609020204030204" pitchFamily="49" charset="0"/>
              </a:rPr>
              <a:t>?&gt;</a:t>
            </a:r>
            <a:endParaRPr lang="en-US" dirty="0"/>
          </a:p>
        </p:txBody>
      </p:sp>
      <p:sp>
        <p:nvSpPr>
          <p:cNvPr id="4" name="Slide Number Placeholder 3"/>
          <p:cNvSpPr>
            <a:spLocks noGrp="1"/>
          </p:cNvSpPr>
          <p:nvPr>
            <p:ph type="sldNum" sz="quarter" idx="5"/>
          </p:nvPr>
        </p:nvSpPr>
        <p:spPr/>
        <p:txBody>
          <a:bodyPr/>
          <a:lstStyle/>
          <a:p>
            <a:fld id="{7E121BF7-E1C4-43CC-A906-9A635299787A}" type="slidenum">
              <a:rPr lang="en-US" smtClean="0"/>
              <a:t>18</a:t>
            </a:fld>
            <a:endParaRPr lang="en-US"/>
          </a:p>
        </p:txBody>
      </p:sp>
    </p:spTree>
    <p:extLst>
      <p:ext uri="{BB962C8B-B14F-4D97-AF65-F5344CB8AC3E}">
        <p14:creationId xmlns:p14="http://schemas.microsoft.com/office/powerpoint/2010/main" val="3557518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PHP is case sensitive for user defined variables </a:t>
            </a:r>
          </a:p>
        </p:txBody>
      </p:sp>
      <p:sp>
        <p:nvSpPr>
          <p:cNvPr id="4" name="Slide Number Placeholder 3"/>
          <p:cNvSpPr>
            <a:spLocks noGrp="1"/>
          </p:cNvSpPr>
          <p:nvPr>
            <p:ph type="sldNum" sz="quarter" idx="5"/>
          </p:nvPr>
        </p:nvSpPr>
        <p:spPr/>
        <p:txBody>
          <a:bodyPr/>
          <a:lstStyle/>
          <a:p>
            <a:fld id="{7E121BF7-E1C4-43CC-A906-9A635299787A}" type="slidenum">
              <a:rPr lang="en-US" smtClean="0"/>
              <a:t>19</a:t>
            </a:fld>
            <a:endParaRPr lang="en-US"/>
          </a:p>
        </p:txBody>
      </p:sp>
    </p:spTree>
    <p:extLst>
      <p:ext uri="{BB962C8B-B14F-4D97-AF65-F5344CB8AC3E}">
        <p14:creationId xmlns:p14="http://schemas.microsoft.com/office/powerpoint/2010/main" val="1753902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F0000"/>
                </a:solidFill>
                <a:effectLst/>
                <a:latin typeface="Consolas" panose="020B0609020204030204" pitchFamily="49" charset="0"/>
              </a:rPr>
              <a:t>&lt;?</a:t>
            </a:r>
            <a:r>
              <a:rPr lang="en-US" b="0" i="0" dirty="0" err="1">
                <a:solidFill>
                  <a:srgbClr val="FF0000"/>
                </a:solidFill>
                <a:effectLst/>
                <a:latin typeface="Consolas" panose="020B0609020204030204" pitchFamily="49" charset="0"/>
              </a:rPr>
              <a:t>php</a:t>
            </a:r>
            <a:br>
              <a:rPr lang="en-US" dirty="0"/>
            </a:br>
            <a:r>
              <a:rPr lang="en-US" b="0" i="0" dirty="0">
                <a:solidFill>
                  <a:srgbClr val="000000"/>
                </a:solidFill>
                <a:effectLst/>
                <a:latin typeface="Consolas" panose="020B0609020204030204" pitchFamily="49" charset="0"/>
              </a:rPr>
              <a:t>$txt = </a:t>
            </a:r>
            <a:r>
              <a:rPr lang="en-US" b="0" i="0" dirty="0">
                <a:solidFill>
                  <a:srgbClr val="A52A2A"/>
                </a:solidFill>
                <a:effectLst/>
                <a:latin typeface="Consolas" panose="020B0609020204030204" pitchFamily="49" charset="0"/>
              </a:rPr>
              <a:t>"W3Schools.com"</a:t>
            </a: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echo</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"I love "</a:t>
            </a:r>
            <a:r>
              <a:rPr lang="en-US" b="0" i="0" dirty="0">
                <a:solidFill>
                  <a:srgbClr val="000000"/>
                </a:solidFill>
                <a:effectLst/>
                <a:latin typeface="Consolas" panose="020B0609020204030204" pitchFamily="49" charset="0"/>
              </a:rPr>
              <a:t> . $txt . </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a:t>
            </a:r>
            <a:br>
              <a:rPr lang="en-US" dirty="0"/>
            </a:br>
            <a:r>
              <a:rPr lang="en-US" b="0" i="0" dirty="0">
                <a:solidFill>
                  <a:srgbClr val="FF0000"/>
                </a:solidFill>
                <a:effectLst/>
                <a:latin typeface="Consolas" panose="020B0609020204030204" pitchFamily="49" charset="0"/>
              </a:rPr>
              <a:t>?&gt;</a:t>
            </a:r>
            <a:endParaRPr lang="en-US" dirty="0"/>
          </a:p>
        </p:txBody>
      </p:sp>
      <p:sp>
        <p:nvSpPr>
          <p:cNvPr id="4" name="Slide Number Placeholder 3"/>
          <p:cNvSpPr>
            <a:spLocks noGrp="1"/>
          </p:cNvSpPr>
          <p:nvPr>
            <p:ph type="sldNum" sz="quarter" idx="5"/>
          </p:nvPr>
        </p:nvSpPr>
        <p:spPr/>
        <p:txBody>
          <a:bodyPr/>
          <a:lstStyle/>
          <a:p>
            <a:fld id="{7E121BF7-E1C4-43CC-A906-9A635299787A}" type="slidenum">
              <a:rPr lang="en-US" smtClean="0"/>
              <a:t>20</a:t>
            </a:fld>
            <a:endParaRPr lang="en-US"/>
          </a:p>
        </p:txBody>
      </p:sp>
    </p:spTree>
    <p:extLst>
      <p:ext uri="{BB962C8B-B14F-4D97-AF65-F5344CB8AC3E}">
        <p14:creationId xmlns:p14="http://schemas.microsoft.com/office/powerpoint/2010/main" val="3864095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5014ECAC-5950-46A5-8DC5-3ADF4A3E6966}" type="datetime1">
              <a:rPr lang="en-US" smtClean="0"/>
              <a:t>12/26/2023</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r>
              <a:rPr lang="en-US"/>
              <a:t>Prepared By Ms. Hana AlRasheed</a:t>
            </a:r>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02495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3C288441-5476-4D36-B2F2-AE46CCFAEFD0}" type="datetime1">
              <a:rPr lang="en-US" smtClean="0"/>
              <a:t>12/26/2023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r>
              <a:rPr lang="en-US"/>
              <a:t>Prepared By Ms. Hana AlRasheed</a:t>
            </a:r>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90271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ACC36D1-9BA0-48C4-BE80-EF8DD3EF7636}" type="datetime1">
              <a:rPr lang="en-US" smtClean="0"/>
              <a:t>12/26/2023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r>
              <a:rPr lang="en-US"/>
              <a:t>Prepared By Ms. Hana AlRasheed</a:t>
            </a:r>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8923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97D0FE04-49FB-4F65-B14B-D14D9E4CA327}" type="datetime1">
              <a:rPr lang="en-US" smtClean="0"/>
              <a:t>12/26/2023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r>
              <a:rPr lang="en-US"/>
              <a:t>Prepared By Ms. Hana AlRasheed</a:t>
            </a:r>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06023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44D167AF-1274-4E39-AFEF-85EB32B63D7B}" type="datetime1">
              <a:rPr lang="en-US" smtClean="0"/>
              <a:t>12/26/2023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r>
              <a:rPr lang="en-US"/>
              <a:t>Prepared By Ms. Hana AlRasheed</a:t>
            </a:r>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95273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60D8966E-0609-4516-A2D6-CFF9DA815D5D}" type="datetime1">
              <a:rPr lang="en-US" smtClean="0"/>
              <a:t>12/26/2023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r>
              <a:rPr lang="en-US"/>
              <a:t>Prepared By Ms. Hana AlRasheed</a:t>
            </a:r>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010390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980E6895-4E81-4B6E-AB08-D4FCD2964C3F}" type="datetime1">
              <a:rPr lang="en-US" smtClean="0"/>
              <a:t>12/26/2023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r>
              <a:rPr lang="en-US"/>
              <a:t>Prepared By Ms. Hana AlRasheed</a:t>
            </a:r>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01399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7562B021-D275-4499-BC06-55356EE236D2}" type="datetime1">
              <a:rPr lang="en-US" smtClean="0"/>
              <a:t>12/26/2023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r>
              <a:rPr lang="en-US"/>
              <a:t>Prepared By Ms. Hana AlRasheed</a:t>
            </a:r>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53646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3F34E6F8-AF9C-45E8-933F-2BA849566D7E}" type="datetime1">
              <a:rPr lang="en-US" smtClean="0"/>
              <a:t>12/26/2023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r>
              <a:rPr lang="en-US"/>
              <a:t>Prepared By Ms. Hana AlRasheed</a:t>
            </a:r>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58624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497D553D-E18A-43EE-BFF9-C9A64900C3D3}" type="datetime1">
              <a:rPr lang="en-US" smtClean="0"/>
              <a:t>12/26/2023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r>
              <a:rPr lang="en-US"/>
              <a:t>Prepared By Ms. Hana AlRasheed</a:t>
            </a:r>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8361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522614D7-4918-4AD4-B92F-6FE7DCD8F586}" type="datetime1">
              <a:rPr lang="en-US" smtClean="0"/>
              <a:t>12/26/2023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r>
              <a:rPr lang="en-US"/>
              <a:t>Prepared By Ms. Hana AlRasheed</a:t>
            </a:r>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07660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C91DC12D-818B-4083-8401-46188926A57E}" type="datetime1">
              <a:rPr lang="en-US" smtClean="0"/>
              <a:t>12/26/2023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r>
              <a:rPr lang="en-US"/>
              <a:t>Prepared By Ms. Hana AlRasheed</a:t>
            </a:r>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1348451880"/>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2" r:id="rId6"/>
    <p:sldLayoutId id="2147483728" r:id="rId7"/>
    <p:sldLayoutId id="2147483729" r:id="rId8"/>
    <p:sldLayoutId id="2147483730" r:id="rId9"/>
    <p:sldLayoutId id="2147483731" r:id="rId10"/>
    <p:sldLayoutId id="2147483733" r:id="rId11"/>
  </p:sldLayoutIdLst>
  <p:hf sldNum="0" hd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hyperlink" Target="https://www.w3schools.com/php/php_superglobals.asp" TargetMode="Externa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7.xml.rels><?xml version="1.0" encoding="UTF-8" standalone="yes"?>
<Relationships xmlns="http://schemas.openxmlformats.org/package/2006/relationships"><Relationship Id="rId2" Type="http://schemas.microsoft.com/office/2018/10/relationships/comments" Target="../comments/modernComment_10F_6662A57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hyperlink" Target="https://www.geeksforgeeks.org/difference-between-session-and-cookies/" TargetMode="External"/><Relationship Id="rId2" Type="http://schemas.openxmlformats.org/officeDocument/2006/relationships/hyperlink" Target="https://www.scaler.com/topics/session-and-cookies-in-php/"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localhost/Tutoria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apachefriends.org/download.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85303E-1D59-4477-A849-22C7FEACD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itle 1">
            <a:extLst>
              <a:ext uri="{FF2B5EF4-FFF2-40B4-BE49-F238E27FC236}">
                <a16:creationId xmlns:a16="http://schemas.microsoft.com/office/drawing/2014/main" id="{76F6AAF0-DADB-0FC5-FB35-0A73A8E39369}"/>
              </a:ext>
            </a:extLst>
          </p:cNvPr>
          <p:cNvSpPr>
            <a:spLocks noGrp="1"/>
          </p:cNvSpPr>
          <p:nvPr>
            <p:ph type="ctrTitle"/>
          </p:nvPr>
        </p:nvSpPr>
        <p:spPr>
          <a:xfrm>
            <a:off x="251791" y="2107096"/>
            <a:ext cx="4969565" cy="1581494"/>
          </a:xfrm>
        </p:spPr>
        <p:txBody>
          <a:bodyPr>
            <a:normAutofit fontScale="90000"/>
          </a:bodyPr>
          <a:lstStyle/>
          <a:p>
            <a:r>
              <a:rPr lang="en-US" sz="6000" dirty="0">
                <a:solidFill>
                  <a:srgbClr val="FFFFFF"/>
                </a:solidFill>
              </a:rPr>
              <a:t>Back-end side</a:t>
            </a:r>
          </a:p>
        </p:txBody>
      </p:sp>
      <p:sp>
        <p:nvSpPr>
          <p:cNvPr id="3" name="Subtitle 2">
            <a:extLst>
              <a:ext uri="{FF2B5EF4-FFF2-40B4-BE49-F238E27FC236}">
                <a16:creationId xmlns:a16="http://schemas.microsoft.com/office/drawing/2014/main" id="{FC2E920E-25F5-FB54-D4C9-E53D635C9D38}"/>
              </a:ext>
            </a:extLst>
          </p:cNvPr>
          <p:cNvSpPr>
            <a:spLocks noGrp="1"/>
          </p:cNvSpPr>
          <p:nvPr>
            <p:ph type="subTitle" idx="1"/>
          </p:nvPr>
        </p:nvSpPr>
        <p:spPr>
          <a:xfrm>
            <a:off x="612648" y="3902206"/>
            <a:ext cx="3901736" cy="2240529"/>
          </a:xfrm>
        </p:spPr>
        <p:txBody>
          <a:bodyPr>
            <a:normAutofit/>
          </a:bodyPr>
          <a:lstStyle/>
          <a:p>
            <a:r>
              <a:rPr lang="en-US" sz="2800" dirty="0">
                <a:solidFill>
                  <a:srgbClr val="FFFFFF"/>
                </a:solidFill>
              </a:rPr>
              <a:t>PHP</a:t>
            </a:r>
          </a:p>
        </p:txBody>
      </p:sp>
      <p:pic>
        <p:nvPicPr>
          <p:cNvPr id="4" name="Picture 3" descr="The futuristic interface of a planet">
            <a:extLst>
              <a:ext uri="{FF2B5EF4-FFF2-40B4-BE49-F238E27FC236}">
                <a16:creationId xmlns:a16="http://schemas.microsoft.com/office/drawing/2014/main" id="{7C32411A-3A1B-3420-44B5-6889953CC4E1}"/>
              </a:ext>
            </a:extLst>
          </p:cNvPr>
          <p:cNvPicPr>
            <a:picLocks noChangeAspect="1"/>
          </p:cNvPicPr>
          <p:nvPr/>
        </p:nvPicPr>
        <p:blipFill rotWithShape="1">
          <a:blip r:embed="rId2"/>
          <a:srcRect l="8983" r="26388" b="407"/>
          <a:stretch/>
        </p:blipFill>
        <p:spPr>
          <a:xfrm>
            <a:off x="4955602" y="10"/>
            <a:ext cx="7236398" cy="685799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
        <p:nvSpPr>
          <p:cNvPr id="5" name="Footer Placeholder 4">
            <a:extLst>
              <a:ext uri="{FF2B5EF4-FFF2-40B4-BE49-F238E27FC236}">
                <a16:creationId xmlns:a16="http://schemas.microsoft.com/office/drawing/2014/main" id="{24CA3166-9621-51E8-88AA-495BD442B097}"/>
              </a:ext>
            </a:extLst>
          </p:cNvPr>
          <p:cNvSpPr>
            <a:spLocks noGrp="1"/>
          </p:cNvSpPr>
          <p:nvPr>
            <p:ph type="ftr" sz="quarter" idx="11"/>
          </p:nvPr>
        </p:nvSpPr>
        <p:spPr/>
        <p:txBody>
          <a:bodyPr/>
          <a:lstStyle/>
          <a:p>
            <a:r>
              <a:rPr lang="en-US"/>
              <a:t>Prepared By Ms. Hana AlRasheed</a:t>
            </a:r>
          </a:p>
        </p:txBody>
      </p:sp>
    </p:spTree>
    <p:extLst>
      <p:ext uri="{BB962C8B-B14F-4D97-AF65-F5344CB8AC3E}">
        <p14:creationId xmlns:p14="http://schemas.microsoft.com/office/powerpoint/2010/main" val="6560209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20799-426D-30FB-2889-02870755824C}"/>
              </a:ext>
            </a:extLst>
          </p:cNvPr>
          <p:cNvSpPr>
            <a:spLocks noGrp="1"/>
          </p:cNvSpPr>
          <p:nvPr>
            <p:ph type="title"/>
          </p:nvPr>
        </p:nvSpPr>
        <p:spPr/>
        <p:txBody>
          <a:bodyPr/>
          <a:lstStyle/>
          <a:p>
            <a:r>
              <a:rPr lang="en-US" dirty="0"/>
              <a:t>What is XAMPP ?</a:t>
            </a:r>
          </a:p>
        </p:txBody>
      </p:sp>
      <p:sp>
        <p:nvSpPr>
          <p:cNvPr id="3" name="Content Placeholder 2">
            <a:extLst>
              <a:ext uri="{FF2B5EF4-FFF2-40B4-BE49-F238E27FC236}">
                <a16:creationId xmlns:a16="http://schemas.microsoft.com/office/drawing/2014/main" id="{FB1481D2-9DE5-E36C-06AD-2B11B11E181C}"/>
              </a:ext>
            </a:extLst>
          </p:cNvPr>
          <p:cNvSpPr>
            <a:spLocks noGrp="1"/>
          </p:cNvSpPr>
          <p:nvPr>
            <p:ph idx="1"/>
          </p:nvPr>
        </p:nvSpPr>
        <p:spPr/>
        <p:txBody>
          <a:bodyPr/>
          <a:lstStyle/>
          <a:p>
            <a:pPr marL="342900" indent="-342900">
              <a:buFont typeface="Arial" panose="020B0604020202020204" pitchFamily="34" charset="0"/>
              <a:buChar char="•"/>
            </a:pPr>
            <a:r>
              <a:rPr lang="en-US" b="0" i="0" dirty="0">
                <a:effectLst/>
                <a:latin typeface="Nunito Sans" panose="020B0604020202020204" pitchFamily="2" charset="0"/>
              </a:rPr>
              <a:t>XAMPP is a cross-platform web server that is free and open-source. XAMPP is a short form for Cross-Platform, Apache, MySQL, PHP, and Perl. </a:t>
            </a:r>
          </a:p>
          <a:p>
            <a:pPr marL="342900" indent="-342900">
              <a:buFont typeface="Arial" panose="020B0604020202020204" pitchFamily="34" charset="0"/>
              <a:buChar char="•"/>
            </a:pPr>
            <a:r>
              <a:rPr lang="en-US" b="0" i="0" dirty="0">
                <a:effectLst/>
                <a:latin typeface="Nunito Sans" panose="020B0604020202020204" pitchFamily="2" charset="0"/>
              </a:rPr>
              <a:t>XAMPP is a popular cross-platform web server that allows programmers to write and test their code on a local webserver.</a:t>
            </a:r>
            <a:endParaRPr lang="en-US" dirty="0"/>
          </a:p>
        </p:txBody>
      </p:sp>
      <p:sp>
        <p:nvSpPr>
          <p:cNvPr id="4" name="Footer Placeholder 3">
            <a:extLst>
              <a:ext uri="{FF2B5EF4-FFF2-40B4-BE49-F238E27FC236}">
                <a16:creationId xmlns:a16="http://schemas.microsoft.com/office/drawing/2014/main" id="{CDDD2EF7-9F2E-4527-7EA6-C6F284711868}"/>
              </a:ext>
            </a:extLst>
          </p:cNvPr>
          <p:cNvSpPr>
            <a:spLocks noGrp="1"/>
          </p:cNvSpPr>
          <p:nvPr>
            <p:ph type="ftr" sz="quarter" idx="11"/>
          </p:nvPr>
        </p:nvSpPr>
        <p:spPr/>
        <p:txBody>
          <a:bodyPr/>
          <a:lstStyle/>
          <a:p>
            <a:r>
              <a:rPr lang="en-US"/>
              <a:t>Prepared By Ms. Hana AlRasheed</a:t>
            </a:r>
          </a:p>
        </p:txBody>
      </p:sp>
    </p:spTree>
    <p:extLst>
      <p:ext uri="{BB962C8B-B14F-4D97-AF65-F5344CB8AC3E}">
        <p14:creationId xmlns:p14="http://schemas.microsoft.com/office/powerpoint/2010/main" val="525868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14657-14E3-899E-C753-B90F0ADB4F03}"/>
              </a:ext>
            </a:extLst>
          </p:cNvPr>
          <p:cNvSpPr>
            <a:spLocks noGrp="1"/>
          </p:cNvSpPr>
          <p:nvPr>
            <p:ph type="title"/>
          </p:nvPr>
        </p:nvSpPr>
        <p:spPr/>
        <p:txBody>
          <a:bodyPr/>
          <a:lstStyle/>
          <a:p>
            <a:r>
              <a:rPr lang="en-US" dirty="0"/>
              <a:t>Why XAMPP ?</a:t>
            </a:r>
          </a:p>
        </p:txBody>
      </p:sp>
      <p:sp>
        <p:nvSpPr>
          <p:cNvPr id="3" name="Content Placeholder 2">
            <a:extLst>
              <a:ext uri="{FF2B5EF4-FFF2-40B4-BE49-F238E27FC236}">
                <a16:creationId xmlns:a16="http://schemas.microsoft.com/office/drawing/2014/main" id="{E1796D34-F7AF-9DAA-68BD-E6A65109853D}"/>
              </a:ext>
            </a:extLst>
          </p:cNvPr>
          <p:cNvSpPr>
            <a:spLocks noGrp="1"/>
          </p:cNvSpPr>
          <p:nvPr>
            <p:ph idx="1"/>
          </p:nvPr>
        </p:nvSpPr>
        <p:spPr/>
        <p:txBody>
          <a:bodyPr/>
          <a:lstStyle/>
          <a:p>
            <a:pPr marL="342900" indent="-342900">
              <a:buFont typeface="Arial" panose="020B0604020202020204" pitchFamily="34" charset="0"/>
              <a:buChar char="•"/>
            </a:pPr>
            <a:r>
              <a:rPr lang="en-US" dirty="0"/>
              <a:t>XAMPP is simply a local host or server.</a:t>
            </a:r>
          </a:p>
          <a:p>
            <a:pPr marL="342900" indent="-342900">
              <a:buFont typeface="Arial" panose="020B0604020202020204" pitchFamily="34" charset="0"/>
              <a:buChar char="•"/>
            </a:pPr>
            <a:r>
              <a:rPr lang="en-US" dirty="0"/>
              <a:t>This local server runs on your personal computer, whether it’s a desktop or a laptop.</a:t>
            </a:r>
          </a:p>
          <a:p>
            <a:pPr marL="342900" indent="-342900">
              <a:buFont typeface="Arial" panose="020B0604020202020204" pitchFamily="34" charset="0"/>
              <a:buChar char="•"/>
            </a:pPr>
            <a:r>
              <a:rPr lang="en-US" dirty="0"/>
              <a:t>It is used to test clients or websites before publishing them to a remote web server.</a:t>
            </a:r>
          </a:p>
          <a:p>
            <a:pPr marL="342900" indent="-342900">
              <a:buFont typeface="Arial" panose="020B0604020202020204" pitchFamily="34" charset="0"/>
              <a:buChar char="•"/>
            </a:pPr>
            <a:r>
              <a:rPr lang="en-US" dirty="0"/>
              <a:t>On a local computer, the XAMPP server software provides a suitable environment for testing MYSQL, PHP, Apache, and Perl projects. Because most real-world web server deployments share the same components as XAMPP, moving from a local test server to a live server is straightforward.</a:t>
            </a:r>
          </a:p>
        </p:txBody>
      </p:sp>
      <p:sp>
        <p:nvSpPr>
          <p:cNvPr id="4" name="Footer Placeholder 3">
            <a:extLst>
              <a:ext uri="{FF2B5EF4-FFF2-40B4-BE49-F238E27FC236}">
                <a16:creationId xmlns:a16="http://schemas.microsoft.com/office/drawing/2014/main" id="{EBB66792-DF27-4867-7E70-0F5F241A0499}"/>
              </a:ext>
            </a:extLst>
          </p:cNvPr>
          <p:cNvSpPr>
            <a:spLocks noGrp="1"/>
          </p:cNvSpPr>
          <p:nvPr>
            <p:ph type="ftr" sz="quarter" idx="11"/>
          </p:nvPr>
        </p:nvSpPr>
        <p:spPr/>
        <p:txBody>
          <a:bodyPr/>
          <a:lstStyle/>
          <a:p>
            <a:r>
              <a:rPr lang="en-US"/>
              <a:t>Prepared By Ms. Hana AlRasheed</a:t>
            </a:r>
          </a:p>
        </p:txBody>
      </p:sp>
    </p:spTree>
    <p:extLst>
      <p:ext uri="{BB962C8B-B14F-4D97-AF65-F5344CB8AC3E}">
        <p14:creationId xmlns:p14="http://schemas.microsoft.com/office/powerpoint/2010/main" val="3974272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BC56264-510E-F66C-E3FD-B8B17CE44C28}"/>
              </a:ext>
            </a:extLst>
          </p:cNvPr>
          <p:cNvSpPr>
            <a:spLocks noGrp="1"/>
          </p:cNvSpPr>
          <p:nvPr>
            <p:ph type="ftr" sz="quarter" idx="11"/>
          </p:nvPr>
        </p:nvSpPr>
        <p:spPr/>
        <p:txBody>
          <a:bodyPr/>
          <a:lstStyle/>
          <a:p>
            <a:r>
              <a:rPr lang="en-US"/>
              <a:t>Prepared By Ms. Hana AlRasheed</a:t>
            </a:r>
          </a:p>
        </p:txBody>
      </p:sp>
      <p:sp>
        <p:nvSpPr>
          <p:cNvPr id="5" name="Title 1">
            <a:extLst>
              <a:ext uri="{FF2B5EF4-FFF2-40B4-BE49-F238E27FC236}">
                <a16:creationId xmlns:a16="http://schemas.microsoft.com/office/drawing/2014/main" id="{87745C00-5478-C316-4576-322B2FE22EBA}"/>
              </a:ext>
            </a:extLst>
          </p:cNvPr>
          <p:cNvSpPr txBox="1">
            <a:spLocks/>
          </p:cNvSpPr>
          <p:nvPr/>
        </p:nvSpPr>
        <p:spPr>
          <a:xfrm>
            <a:off x="1066800" y="642594"/>
            <a:ext cx="10058400" cy="1371600"/>
          </a:xfrm>
          <a:prstGeom prst="rect">
            <a:avLst/>
          </a:prstGeom>
        </p:spPr>
        <p:txBody>
          <a:bodyPr>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pPr algn="ctr"/>
            <a:r>
              <a:rPr lang="en-US"/>
              <a:t>What does Webserver do?</a:t>
            </a:r>
          </a:p>
        </p:txBody>
      </p:sp>
      <p:graphicFrame>
        <p:nvGraphicFramePr>
          <p:cNvPr id="6" name="Content Placeholder 2">
            <a:extLst>
              <a:ext uri="{FF2B5EF4-FFF2-40B4-BE49-F238E27FC236}">
                <a16:creationId xmlns:a16="http://schemas.microsoft.com/office/drawing/2014/main" id="{44D9F592-3217-63B1-B280-10D31E51350D}"/>
              </a:ext>
            </a:extLst>
          </p:cNvPr>
          <p:cNvGraphicFramePr>
            <a:graphicFrameLocks/>
          </p:cNvGraphicFramePr>
          <p:nvPr>
            <p:extLst>
              <p:ext uri="{D42A27DB-BD31-4B8C-83A1-F6EECF244321}">
                <p14:modId xmlns:p14="http://schemas.microsoft.com/office/powerpoint/2010/main" val="3692714050"/>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65582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Background Fill">
            <a:extLst>
              <a:ext uri="{FF2B5EF4-FFF2-40B4-BE49-F238E27FC236}">
                <a16:creationId xmlns:a16="http://schemas.microsoft.com/office/drawing/2014/main" id="{077F0382-62A9-4892-8762-DE9257672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3449CBA-4E79-4D04-90E8-F06D2CBBEA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9528226" cy="6457764"/>
          </a:xfrm>
          <a:custGeom>
            <a:avLst/>
            <a:gdLst>
              <a:gd name="connsiteX0" fmla="*/ 2736475 w 9528226"/>
              <a:gd name="connsiteY0" fmla="*/ 4943824 h 6457764"/>
              <a:gd name="connsiteX1" fmla="*/ 3063896 w 9528226"/>
              <a:gd name="connsiteY1" fmla="*/ 5271245 h 6457764"/>
              <a:gd name="connsiteX2" fmla="*/ 2736475 w 9528226"/>
              <a:gd name="connsiteY2" fmla="*/ 5598667 h 6457764"/>
              <a:gd name="connsiteX3" fmla="*/ 2409054 w 9528226"/>
              <a:gd name="connsiteY3" fmla="*/ 5271245 h 6457764"/>
              <a:gd name="connsiteX4" fmla="*/ 2736475 w 9528226"/>
              <a:gd name="connsiteY4" fmla="*/ 4943824 h 6457764"/>
              <a:gd name="connsiteX5" fmla="*/ 44916 w 9528226"/>
              <a:gd name="connsiteY5" fmla="*/ 1742226 h 6457764"/>
              <a:gd name="connsiteX6" fmla="*/ 467728 w 9528226"/>
              <a:gd name="connsiteY6" fmla="*/ 2165037 h 6457764"/>
              <a:gd name="connsiteX7" fmla="*/ 44916 w 9528226"/>
              <a:gd name="connsiteY7" fmla="*/ 2587850 h 6457764"/>
              <a:gd name="connsiteX8" fmla="*/ 0 w 9528226"/>
              <a:gd name="connsiteY8" fmla="*/ 2583322 h 6457764"/>
              <a:gd name="connsiteX9" fmla="*/ 0 w 9528226"/>
              <a:gd name="connsiteY9" fmla="*/ 1746754 h 6457764"/>
              <a:gd name="connsiteX10" fmla="*/ 8146150 w 9528226"/>
              <a:gd name="connsiteY10" fmla="*/ 164844 h 6457764"/>
              <a:gd name="connsiteX11" fmla="*/ 8568962 w 9528226"/>
              <a:gd name="connsiteY11" fmla="*/ 587657 h 6457764"/>
              <a:gd name="connsiteX12" fmla="*/ 8146150 w 9528226"/>
              <a:gd name="connsiteY12" fmla="*/ 1010469 h 6457764"/>
              <a:gd name="connsiteX13" fmla="*/ 7723339 w 9528226"/>
              <a:gd name="connsiteY13" fmla="*/ 587657 h 6457764"/>
              <a:gd name="connsiteX14" fmla="*/ 8146150 w 9528226"/>
              <a:gd name="connsiteY14" fmla="*/ 164844 h 6457764"/>
              <a:gd name="connsiteX15" fmla="*/ 0 w 9528226"/>
              <a:gd name="connsiteY15" fmla="*/ 0 h 6457764"/>
              <a:gd name="connsiteX16" fmla="*/ 3639996 w 9528226"/>
              <a:gd name="connsiteY16" fmla="*/ 0 h 6457764"/>
              <a:gd name="connsiteX17" fmla="*/ 3807018 w 9528226"/>
              <a:gd name="connsiteY17" fmla="*/ 175279 h 6457764"/>
              <a:gd name="connsiteX18" fmla="*/ 5197388 w 9528226"/>
              <a:gd name="connsiteY18" fmla="*/ 392484 h 6457764"/>
              <a:gd name="connsiteX19" fmla="*/ 5832777 w 9528226"/>
              <a:gd name="connsiteY19" fmla="*/ 125323 h 6457764"/>
              <a:gd name="connsiteX20" fmla="*/ 7115053 w 9528226"/>
              <a:gd name="connsiteY20" fmla="*/ 908157 h 6457764"/>
              <a:gd name="connsiteX21" fmla="*/ 7598273 w 9528226"/>
              <a:gd name="connsiteY21" fmla="*/ 1476979 h 6457764"/>
              <a:gd name="connsiteX22" fmla="*/ 8473354 w 9528226"/>
              <a:gd name="connsiteY22" fmla="*/ 1654191 h 6457764"/>
              <a:gd name="connsiteX23" fmla="*/ 9178759 w 9528226"/>
              <a:gd name="connsiteY23" fmla="*/ 1960834 h 6457764"/>
              <a:gd name="connsiteX24" fmla="*/ 9526671 w 9528226"/>
              <a:gd name="connsiteY24" fmla="*/ 3063087 h 6457764"/>
              <a:gd name="connsiteX25" fmla="*/ 9462277 w 9528226"/>
              <a:gd name="connsiteY25" fmla="*/ 3629482 h 6457764"/>
              <a:gd name="connsiteX26" fmla="*/ 7101893 w 9528226"/>
              <a:gd name="connsiteY26" fmla="*/ 4935013 h 6457764"/>
              <a:gd name="connsiteX27" fmla="*/ 6030051 w 9528226"/>
              <a:gd name="connsiteY27" fmla="*/ 5522745 h 6457764"/>
              <a:gd name="connsiteX28" fmla="*/ 5858074 w 9528226"/>
              <a:gd name="connsiteY28" fmla="*/ 6061031 h 6457764"/>
              <a:gd name="connsiteX29" fmla="*/ 4505781 w 9528226"/>
              <a:gd name="connsiteY29" fmla="*/ 6237222 h 6457764"/>
              <a:gd name="connsiteX30" fmla="*/ 4059488 w 9528226"/>
              <a:gd name="connsiteY30" fmla="*/ 5699959 h 6457764"/>
              <a:gd name="connsiteX31" fmla="*/ 3327506 w 9528226"/>
              <a:gd name="connsiteY31" fmla="*/ 4873812 h 6457764"/>
              <a:gd name="connsiteX32" fmla="*/ 2072827 w 9528226"/>
              <a:gd name="connsiteY32" fmla="*/ 4690594 h 6457764"/>
              <a:gd name="connsiteX33" fmla="*/ 645786 w 9528226"/>
              <a:gd name="connsiteY33" fmla="*/ 4468278 h 6457764"/>
              <a:gd name="connsiteX34" fmla="*/ 230030 w 9528226"/>
              <a:gd name="connsiteY34" fmla="*/ 3226886 h 6457764"/>
              <a:gd name="connsiteX35" fmla="*/ 685140 w 9528226"/>
              <a:gd name="connsiteY35" fmla="*/ 2483788 h 6457764"/>
              <a:gd name="connsiteX36" fmla="*/ 659586 w 9528226"/>
              <a:gd name="connsiteY36" fmla="*/ 1810196 h 6457764"/>
              <a:gd name="connsiteX37" fmla="*/ 135739 w 9528226"/>
              <a:gd name="connsiteY37" fmla="*/ 1164458 h 6457764"/>
              <a:gd name="connsiteX38" fmla="*/ 72 w 9528226"/>
              <a:gd name="connsiteY38" fmla="*/ 997841 h 6457764"/>
              <a:gd name="connsiteX39" fmla="*/ 0 w 9528226"/>
              <a:gd name="connsiteY39" fmla="*/ 997725 h 6457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528226" h="6457764">
                <a:moveTo>
                  <a:pt x="2736475" y="4943824"/>
                </a:moveTo>
                <a:cubicBezTo>
                  <a:pt x="2917304" y="4943824"/>
                  <a:pt x="3063896" y="5090416"/>
                  <a:pt x="3063896" y="5271245"/>
                </a:cubicBezTo>
                <a:cubicBezTo>
                  <a:pt x="3063896" y="5452075"/>
                  <a:pt x="2917304" y="5598667"/>
                  <a:pt x="2736475" y="5598667"/>
                </a:cubicBezTo>
                <a:cubicBezTo>
                  <a:pt x="2555645" y="5598667"/>
                  <a:pt x="2409054" y="5452075"/>
                  <a:pt x="2409054" y="5271245"/>
                </a:cubicBezTo>
                <a:cubicBezTo>
                  <a:pt x="2409054" y="5090416"/>
                  <a:pt x="2555645" y="4943824"/>
                  <a:pt x="2736475" y="4943824"/>
                </a:cubicBezTo>
                <a:close/>
                <a:moveTo>
                  <a:pt x="44916" y="1742226"/>
                </a:moveTo>
                <a:cubicBezTo>
                  <a:pt x="278428" y="1742226"/>
                  <a:pt x="467728" y="1931525"/>
                  <a:pt x="467728" y="2165037"/>
                </a:cubicBezTo>
                <a:cubicBezTo>
                  <a:pt x="467728" y="2398550"/>
                  <a:pt x="278428" y="2587850"/>
                  <a:pt x="44916" y="2587850"/>
                </a:cubicBezTo>
                <a:lnTo>
                  <a:pt x="0" y="2583322"/>
                </a:lnTo>
                <a:lnTo>
                  <a:pt x="0" y="1746754"/>
                </a:lnTo>
                <a:close/>
                <a:moveTo>
                  <a:pt x="8146150" y="164844"/>
                </a:moveTo>
                <a:cubicBezTo>
                  <a:pt x="8379663" y="164844"/>
                  <a:pt x="8568962" y="354144"/>
                  <a:pt x="8568962" y="587657"/>
                </a:cubicBezTo>
                <a:cubicBezTo>
                  <a:pt x="8568962" y="821169"/>
                  <a:pt x="8379663" y="1010469"/>
                  <a:pt x="8146150" y="1010469"/>
                </a:cubicBezTo>
                <a:cubicBezTo>
                  <a:pt x="7912638" y="1010469"/>
                  <a:pt x="7723339" y="821169"/>
                  <a:pt x="7723339" y="587657"/>
                </a:cubicBezTo>
                <a:cubicBezTo>
                  <a:pt x="7723339" y="354144"/>
                  <a:pt x="7912638" y="164844"/>
                  <a:pt x="8146150" y="164844"/>
                </a:cubicBezTo>
                <a:close/>
                <a:moveTo>
                  <a:pt x="0" y="0"/>
                </a:moveTo>
                <a:lnTo>
                  <a:pt x="3639996" y="0"/>
                </a:lnTo>
                <a:lnTo>
                  <a:pt x="3807018" y="175279"/>
                </a:lnTo>
                <a:cubicBezTo>
                  <a:pt x="4183423" y="552322"/>
                  <a:pt x="4665363" y="699894"/>
                  <a:pt x="5197388" y="392484"/>
                </a:cubicBezTo>
                <a:cubicBezTo>
                  <a:pt x="5395811" y="277877"/>
                  <a:pt x="5612122" y="157775"/>
                  <a:pt x="5832777" y="125323"/>
                </a:cubicBezTo>
                <a:cubicBezTo>
                  <a:pt x="6401726" y="41635"/>
                  <a:pt x="6838437" y="330133"/>
                  <a:pt x="7115053" y="908157"/>
                </a:cubicBezTo>
                <a:cubicBezTo>
                  <a:pt x="7226084" y="1140054"/>
                  <a:pt x="7336603" y="1393929"/>
                  <a:pt x="7598273" y="1476979"/>
                </a:cubicBezTo>
                <a:cubicBezTo>
                  <a:pt x="7880639" y="1566416"/>
                  <a:pt x="8177826" y="1618417"/>
                  <a:pt x="8473354" y="1654191"/>
                </a:cubicBezTo>
                <a:cubicBezTo>
                  <a:pt x="8745115" y="1686900"/>
                  <a:pt x="8988003" y="1764967"/>
                  <a:pt x="9178759" y="1960834"/>
                </a:cubicBezTo>
                <a:cubicBezTo>
                  <a:pt x="9477863" y="2267988"/>
                  <a:pt x="9539448" y="2652569"/>
                  <a:pt x="9526671" y="3063087"/>
                </a:cubicBezTo>
                <a:cubicBezTo>
                  <a:pt x="9506611" y="3252950"/>
                  <a:pt x="9516705" y="3450734"/>
                  <a:pt x="9462277" y="3629482"/>
                </a:cubicBezTo>
                <a:cubicBezTo>
                  <a:pt x="9144391" y="4672578"/>
                  <a:pt x="8300867" y="5284458"/>
                  <a:pt x="7101893" y="4935013"/>
                </a:cubicBezTo>
                <a:cubicBezTo>
                  <a:pt x="6689459" y="4815806"/>
                  <a:pt x="6122554" y="4981393"/>
                  <a:pt x="6030051" y="5522745"/>
                </a:cubicBezTo>
                <a:cubicBezTo>
                  <a:pt x="5998619" y="5707753"/>
                  <a:pt x="5957222" y="5907709"/>
                  <a:pt x="5858074" y="6061031"/>
                </a:cubicBezTo>
                <a:cubicBezTo>
                  <a:pt x="5634355" y="6406131"/>
                  <a:pt x="4922430" y="6658856"/>
                  <a:pt x="4505781" y="6237222"/>
                </a:cubicBezTo>
                <a:cubicBezTo>
                  <a:pt x="4342749" y="6072274"/>
                  <a:pt x="4209998" y="5877683"/>
                  <a:pt x="4059488" y="5699959"/>
                </a:cubicBezTo>
                <a:cubicBezTo>
                  <a:pt x="3820689" y="5418359"/>
                  <a:pt x="3618433" y="5084374"/>
                  <a:pt x="3327506" y="4873812"/>
                </a:cubicBezTo>
                <a:cubicBezTo>
                  <a:pt x="2967966" y="4613934"/>
                  <a:pt x="2503914" y="4647408"/>
                  <a:pt x="2072827" y="4690594"/>
                </a:cubicBezTo>
                <a:cubicBezTo>
                  <a:pt x="1574275" y="4740679"/>
                  <a:pt x="1095913" y="4730457"/>
                  <a:pt x="645786" y="4468278"/>
                </a:cubicBezTo>
                <a:cubicBezTo>
                  <a:pt x="96898" y="4148602"/>
                  <a:pt x="6948" y="3691193"/>
                  <a:pt x="230030" y="3226886"/>
                </a:cubicBezTo>
                <a:cubicBezTo>
                  <a:pt x="355115" y="2966494"/>
                  <a:pt x="532585" y="2731274"/>
                  <a:pt x="685140" y="2483788"/>
                </a:cubicBezTo>
                <a:cubicBezTo>
                  <a:pt x="823511" y="2258535"/>
                  <a:pt x="819040" y="2018330"/>
                  <a:pt x="659586" y="1810196"/>
                </a:cubicBezTo>
                <a:cubicBezTo>
                  <a:pt x="490932" y="1590180"/>
                  <a:pt x="323046" y="1368121"/>
                  <a:pt x="135739" y="1164458"/>
                </a:cubicBezTo>
                <a:cubicBezTo>
                  <a:pt x="85183" y="1109502"/>
                  <a:pt x="40064" y="1053889"/>
                  <a:pt x="72" y="997841"/>
                </a:cubicBezTo>
                <a:lnTo>
                  <a:pt x="0" y="9977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3BF636B5-289B-E26C-94CA-7C724EB356BE}"/>
              </a:ext>
            </a:extLst>
          </p:cNvPr>
          <p:cNvSpPr>
            <a:spLocks noGrp="1"/>
          </p:cNvSpPr>
          <p:nvPr>
            <p:ph type="title"/>
          </p:nvPr>
        </p:nvSpPr>
        <p:spPr>
          <a:xfrm>
            <a:off x="1052440" y="1114424"/>
            <a:ext cx="6481835" cy="1771651"/>
          </a:xfrm>
        </p:spPr>
        <p:txBody>
          <a:bodyPr vert="horz" lIns="91440" tIns="45720" rIns="91440" bIns="45720" rtlCol="0" anchor="b">
            <a:normAutofit/>
          </a:bodyPr>
          <a:lstStyle/>
          <a:p>
            <a:r>
              <a:rPr lang="en-US" sz="5400"/>
              <a:t>Let’s create our PHP File</a:t>
            </a:r>
          </a:p>
        </p:txBody>
      </p:sp>
      <p:sp>
        <p:nvSpPr>
          <p:cNvPr id="2" name="Footer Placeholder 1">
            <a:extLst>
              <a:ext uri="{FF2B5EF4-FFF2-40B4-BE49-F238E27FC236}">
                <a16:creationId xmlns:a16="http://schemas.microsoft.com/office/drawing/2014/main" id="{6CD6BD18-761A-9B05-11A3-C65667AA58EA}"/>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cap="all" spc="200" dirty="0">
                <a:solidFill>
                  <a:schemeClr val="tx1"/>
                </a:solidFill>
                <a:latin typeface="+mn-lt"/>
                <a:ea typeface="+mn-ea"/>
                <a:cs typeface="Segoe UI Semilight" panose="020B0402040204020203" pitchFamily="34" charset="0"/>
              </a:rPr>
              <a:t>Prepared By Ms. Hana AlRasheed</a:t>
            </a:r>
          </a:p>
        </p:txBody>
      </p:sp>
    </p:spTree>
    <p:extLst>
      <p:ext uri="{BB962C8B-B14F-4D97-AF65-F5344CB8AC3E}">
        <p14:creationId xmlns:p14="http://schemas.microsoft.com/office/powerpoint/2010/main" val="1437990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5" name="Background Fill">
            <a:extLst>
              <a:ext uri="{FF2B5EF4-FFF2-40B4-BE49-F238E27FC236}">
                <a16:creationId xmlns:a16="http://schemas.microsoft.com/office/drawing/2014/main" id="{077F0382-62A9-4892-8762-DE9257672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3449CBA-4E79-4D04-90E8-F06D2CBBEA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9528226" cy="6457764"/>
          </a:xfrm>
          <a:custGeom>
            <a:avLst/>
            <a:gdLst>
              <a:gd name="connsiteX0" fmla="*/ 2736475 w 9528226"/>
              <a:gd name="connsiteY0" fmla="*/ 4943824 h 6457764"/>
              <a:gd name="connsiteX1" fmla="*/ 3063896 w 9528226"/>
              <a:gd name="connsiteY1" fmla="*/ 5271245 h 6457764"/>
              <a:gd name="connsiteX2" fmla="*/ 2736475 w 9528226"/>
              <a:gd name="connsiteY2" fmla="*/ 5598667 h 6457764"/>
              <a:gd name="connsiteX3" fmla="*/ 2409054 w 9528226"/>
              <a:gd name="connsiteY3" fmla="*/ 5271245 h 6457764"/>
              <a:gd name="connsiteX4" fmla="*/ 2736475 w 9528226"/>
              <a:gd name="connsiteY4" fmla="*/ 4943824 h 6457764"/>
              <a:gd name="connsiteX5" fmla="*/ 44916 w 9528226"/>
              <a:gd name="connsiteY5" fmla="*/ 1742226 h 6457764"/>
              <a:gd name="connsiteX6" fmla="*/ 467728 w 9528226"/>
              <a:gd name="connsiteY6" fmla="*/ 2165037 h 6457764"/>
              <a:gd name="connsiteX7" fmla="*/ 44916 w 9528226"/>
              <a:gd name="connsiteY7" fmla="*/ 2587850 h 6457764"/>
              <a:gd name="connsiteX8" fmla="*/ 0 w 9528226"/>
              <a:gd name="connsiteY8" fmla="*/ 2583322 h 6457764"/>
              <a:gd name="connsiteX9" fmla="*/ 0 w 9528226"/>
              <a:gd name="connsiteY9" fmla="*/ 1746754 h 6457764"/>
              <a:gd name="connsiteX10" fmla="*/ 8146150 w 9528226"/>
              <a:gd name="connsiteY10" fmla="*/ 164844 h 6457764"/>
              <a:gd name="connsiteX11" fmla="*/ 8568962 w 9528226"/>
              <a:gd name="connsiteY11" fmla="*/ 587657 h 6457764"/>
              <a:gd name="connsiteX12" fmla="*/ 8146150 w 9528226"/>
              <a:gd name="connsiteY12" fmla="*/ 1010469 h 6457764"/>
              <a:gd name="connsiteX13" fmla="*/ 7723339 w 9528226"/>
              <a:gd name="connsiteY13" fmla="*/ 587657 h 6457764"/>
              <a:gd name="connsiteX14" fmla="*/ 8146150 w 9528226"/>
              <a:gd name="connsiteY14" fmla="*/ 164844 h 6457764"/>
              <a:gd name="connsiteX15" fmla="*/ 0 w 9528226"/>
              <a:gd name="connsiteY15" fmla="*/ 0 h 6457764"/>
              <a:gd name="connsiteX16" fmla="*/ 3639996 w 9528226"/>
              <a:gd name="connsiteY16" fmla="*/ 0 h 6457764"/>
              <a:gd name="connsiteX17" fmla="*/ 3807018 w 9528226"/>
              <a:gd name="connsiteY17" fmla="*/ 175279 h 6457764"/>
              <a:gd name="connsiteX18" fmla="*/ 5197388 w 9528226"/>
              <a:gd name="connsiteY18" fmla="*/ 392484 h 6457764"/>
              <a:gd name="connsiteX19" fmla="*/ 5832777 w 9528226"/>
              <a:gd name="connsiteY19" fmla="*/ 125323 h 6457764"/>
              <a:gd name="connsiteX20" fmla="*/ 7115053 w 9528226"/>
              <a:gd name="connsiteY20" fmla="*/ 908157 h 6457764"/>
              <a:gd name="connsiteX21" fmla="*/ 7598273 w 9528226"/>
              <a:gd name="connsiteY21" fmla="*/ 1476979 h 6457764"/>
              <a:gd name="connsiteX22" fmla="*/ 8473354 w 9528226"/>
              <a:gd name="connsiteY22" fmla="*/ 1654191 h 6457764"/>
              <a:gd name="connsiteX23" fmla="*/ 9178759 w 9528226"/>
              <a:gd name="connsiteY23" fmla="*/ 1960834 h 6457764"/>
              <a:gd name="connsiteX24" fmla="*/ 9526671 w 9528226"/>
              <a:gd name="connsiteY24" fmla="*/ 3063087 h 6457764"/>
              <a:gd name="connsiteX25" fmla="*/ 9462277 w 9528226"/>
              <a:gd name="connsiteY25" fmla="*/ 3629482 h 6457764"/>
              <a:gd name="connsiteX26" fmla="*/ 7101893 w 9528226"/>
              <a:gd name="connsiteY26" fmla="*/ 4935013 h 6457764"/>
              <a:gd name="connsiteX27" fmla="*/ 6030051 w 9528226"/>
              <a:gd name="connsiteY27" fmla="*/ 5522745 h 6457764"/>
              <a:gd name="connsiteX28" fmla="*/ 5858074 w 9528226"/>
              <a:gd name="connsiteY28" fmla="*/ 6061031 h 6457764"/>
              <a:gd name="connsiteX29" fmla="*/ 4505781 w 9528226"/>
              <a:gd name="connsiteY29" fmla="*/ 6237222 h 6457764"/>
              <a:gd name="connsiteX30" fmla="*/ 4059488 w 9528226"/>
              <a:gd name="connsiteY30" fmla="*/ 5699959 h 6457764"/>
              <a:gd name="connsiteX31" fmla="*/ 3327506 w 9528226"/>
              <a:gd name="connsiteY31" fmla="*/ 4873812 h 6457764"/>
              <a:gd name="connsiteX32" fmla="*/ 2072827 w 9528226"/>
              <a:gd name="connsiteY32" fmla="*/ 4690594 h 6457764"/>
              <a:gd name="connsiteX33" fmla="*/ 645786 w 9528226"/>
              <a:gd name="connsiteY33" fmla="*/ 4468278 h 6457764"/>
              <a:gd name="connsiteX34" fmla="*/ 230030 w 9528226"/>
              <a:gd name="connsiteY34" fmla="*/ 3226886 h 6457764"/>
              <a:gd name="connsiteX35" fmla="*/ 685140 w 9528226"/>
              <a:gd name="connsiteY35" fmla="*/ 2483788 h 6457764"/>
              <a:gd name="connsiteX36" fmla="*/ 659586 w 9528226"/>
              <a:gd name="connsiteY36" fmla="*/ 1810196 h 6457764"/>
              <a:gd name="connsiteX37" fmla="*/ 135739 w 9528226"/>
              <a:gd name="connsiteY37" fmla="*/ 1164458 h 6457764"/>
              <a:gd name="connsiteX38" fmla="*/ 72 w 9528226"/>
              <a:gd name="connsiteY38" fmla="*/ 997841 h 6457764"/>
              <a:gd name="connsiteX39" fmla="*/ 0 w 9528226"/>
              <a:gd name="connsiteY39" fmla="*/ 997725 h 6457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528226" h="6457764">
                <a:moveTo>
                  <a:pt x="2736475" y="4943824"/>
                </a:moveTo>
                <a:cubicBezTo>
                  <a:pt x="2917304" y="4943824"/>
                  <a:pt x="3063896" y="5090416"/>
                  <a:pt x="3063896" y="5271245"/>
                </a:cubicBezTo>
                <a:cubicBezTo>
                  <a:pt x="3063896" y="5452075"/>
                  <a:pt x="2917304" y="5598667"/>
                  <a:pt x="2736475" y="5598667"/>
                </a:cubicBezTo>
                <a:cubicBezTo>
                  <a:pt x="2555645" y="5598667"/>
                  <a:pt x="2409054" y="5452075"/>
                  <a:pt x="2409054" y="5271245"/>
                </a:cubicBezTo>
                <a:cubicBezTo>
                  <a:pt x="2409054" y="5090416"/>
                  <a:pt x="2555645" y="4943824"/>
                  <a:pt x="2736475" y="4943824"/>
                </a:cubicBezTo>
                <a:close/>
                <a:moveTo>
                  <a:pt x="44916" y="1742226"/>
                </a:moveTo>
                <a:cubicBezTo>
                  <a:pt x="278428" y="1742226"/>
                  <a:pt x="467728" y="1931525"/>
                  <a:pt x="467728" y="2165037"/>
                </a:cubicBezTo>
                <a:cubicBezTo>
                  <a:pt x="467728" y="2398550"/>
                  <a:pt x="278428" y="2587850"/>
                  <a:pt x="44916" y="2587850"/>
                </a:cubicBezTo>
                <a:lnTo>
                  <a:pt x="0" y="2583322"/>
                </a:lnTo>
                <a:lnTo>
                  <a:pt x="0" y="1746754"/>
                </a:lnTo>
                <a:close/>
                <a:moveTo>
                  <a:pt x="8146150" y="164844"/>
                </a:moveTo>
                <a:cubicBezTo>
                  <a:pt x="8379663" y="164844"/>
                  <a:pt x="8568962" y="354144"/>
                  <a:pt x="8568962" y="587657"/>
                </a:cubicBezTo>
                <a:cubicBezTo>
                  <a:pt x="8568962" y="821169"/>
                  <a:pt x="8379663" y="1010469"/>
                  <a:pt x="8146150" y="1010469"/>
                </a:cubicBezTo>
                <a:cubicBezTo>
                  <a:pt x="7912638" y="1010469"/>
                  <a:pt x="7723339" y="821169"/>
                  <a:pt x="7723339" y="587657"/>
                </a:cubicBezTo>
                <a:cubicBezTo>
                  <a:pt x="7723339" y="354144"/>
                  <a:pt x="7912638" y="164844"/>
                  <a:pt x="8146150" y="164844"/>
                </a:cubicBezTo>
                <a:close/>
                <a:moveTo>
                  <a:pt x="0" y="0"/>
                </a:moveTo>
                <a:lnTo>
                  <a:pt x="3639996" y="0"/>
                </a:lnTo>
                <a:lnTo>
                  <a:pt x="3807018" y="175279"/>
                </a:lnTo>
                <a:cubicBezTo>
                  <a:pt x="4183423" y="552322"/>
                  <a:pt x="4665363" y="699894"/>
                  <a:pt x="5197388" y="392484"/>
                </a:cubicBezTo>
                <a:cubicBezTo>
                  <a:pt x="5395811" y="277877"/>
                  <a:pt x="5612122" y="157775"/>
                  <a:pt x="5832777" y="125323"/>
                </a:cubicBezTo>
                <a:cubicBezTo>
                  <a:pt x="6401726" y="41635"/>
                  <a:pt x="6838437" y="330133"/>
                  <a:pt x="7115053" y="908157"/>
                </a:cubicBezTo>
                <a:cubicBezTo>
                  <a:pt x="7226084" y="1140054"/>
                  <a:pt x="7336603" y="1393929"/>
                  <a:pt x="7598273" y="1476979"/>
                </a:cubicBezTo>
                <a:cubicBezTo>
                  <a:pt x="7880639" y="1566416"/>
                  <a:pt x="8177826" y="1618417"/>
                  <a:pt x="8473354" y="1654191"/>
                </a:cubicBezTo>
                <a:cubicBezTo>
                  <a:pt x="8745115" y="1686900"/>
                  <a:pt x="8988003" y="1764967"/>
                  <a:pt x="9178759" y="1960834"/>
                </a:cubicBezTo>
                <a:cubicBezTo>
                  <a:pt x="9477863" y="2267988"/>
                  <a:pt x="9539448" y="2652569"/>
                  <a:pt x="9526671" y="3063087"/>
                </a:cubicBezTo>
                <a:cubicBezTo>
                  <a:pt x="9506611" y="3252950"/>
                  <a:pt x="9516705" y="3450734"/>
                  <a:pt x="9462277" y="3629482"/>
                </a:cubicBezTo>
                <a:cubicBezTo>
                  <a:pt x="9144391" y="4672578"/>
                  <a:pt x="8300867" y="5284458"/>
                  <a:pt x="7101893" y="4935013"/>
                </a:cubicBezTo>
                <a:cubicBezTo>
                  <a:pt x="6689459" y="4815806"/>
                  <a:pt x="6122554" y="4981393"/>
                  <a:pt x="6030051" y="5522745"/>
                </a:cubicBezTo>
                <a:cubicBezTo>
                  <a:pt x="5998619" y="5707753"/>
                  <a:pt x="5957222" y="5907709"/>
                  <a:pt x="5858074" y="6061031"/>
                </a:cubicBezTo>
                <a:cubicBezTo>
                  <a:pt x="5634355" y="6406131"/>
                  <a:pt x="4922430" y="6658856"/>
                  <a:pt x="4505781" y="6237222"/>
                </a:cubicBezTo>
                <a:cubicBezTo>
                  <a:pt x="4342749" y="6072274"/>
                  <a:pt x="4209998" y="5877683"/>
                  <a:pt x="4059488" y="5699959"/>
                </a:cubicBezTo>
                <a:cubicBezTo>
                  <a:pt x="3820689" y="5418359"/>
                  <a:pt x="3618433" y="5084374"/>
                  <a:pt x="3327506" y="4873812"/>
                </a:cubicBezTo>
                <a:cubicBezTo>
                  <a:pt x="2967966" y="4613934"/>
                  <a:pt x="2503914" y="4647408"/>
                  <a:pt x="2072827" y="4690594"/>
                </a:cubicBezTo>
                <a:cubicBezTo>
                  <a:pt x="1574275" y="4740679"/>
                  <a:pt x="1095913" y="4730457"/>
                  <a:pt x="645786" y="4468278"/>
                </a:cubicBezTo>
                <a:cubicBezTo>
                  <a:pt x="96898" y="4148602"/>
                  <a:pt x="6948" y="3691193"/>
                  <a:pt x="230030" y="3226886"/>
                </a:cubicBezTo>
                <a:cubicBezTo>
                  <a:pt x="355115" y="2966494"/>
                  <a:pt x="532585" y="2731274"/>
                  <a:pt x="685140" y="2483788"/>
                </a:cubicBezTo>
                <a:cubicBezTo>
                  <a:pt x="823511" y="2258535"/>
                  <a:pt x="819040" y="2018330"/>
                  <a:pt x="659586" y="1810196"/>
                </a:cubicBezTo>
                <a:cubicBezTo>
                  <a:pt x="490932" y="1590180"/>
                  <a:pt x="323046" y="1368121"/>
                  <a:pt x="135739" y="1164458"/>
                </a:cubicBezTo>
                <a:cubicBezTo>
                  <a:pt x="85183" y="1109502"/>
                  <a:pt x="40064" y="1053889"/>
                  <a:pt x="72" y="997841"/>
                </a:cubicBezTo>
                <a:lnTo>
                  <a:pt x="0" y="9977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915F8DEB-4033-43AE-ADD9-8697B8892FE7}"/>
              </a:ext>
            </a:extLst>
          </p:cNvPr>
          <p:cNvSpPr>
            <a:spLocks noGrp="1"/>
          </p:cNvSpPr>
          <p:nvPr>
            <p:ph type="title"/>
          </p:nvPr>
        </p:nvSpPr>
        <p:spPr>
          <a:xfrm>
            <a:off x="1052440" y="1114424"/>
            <a:ext cx="6481835" cy="1771651"/>
          </a:xfrm>
        </p:spPr>
        <p:txBody>
          <a:bodyPr vert="horz" lIns="91440" tIns="45720" rIns="91440" bIns="45720" rtlCol="0" anchor="b">
            <a:normAutofit/>
          </a:bodyPr>
          <a:lstStyle/>
          <a:p>
            <a:r>
              <a:rPr lang="en-US" sz="5400"/>
              <a:t>Print statement</a:t>
            </a:r>
          </a:p>
        </p:txBody>
      </p:sp>
      <p:sp>
        <p:nvSpPr>
          <p:cNvPr id="2" name="Footer Placeholder 1">
            <a:extLst>
              <a:ext uri="{FF2B5EF4-FFF2-40B4-BE49-F238E27FC236}">
                <a16:creationId xmlns:a16="http://schemas.microsoft.com/office/drawing/2014/main" id="{5867A06E-A621-0B35-461B-682B255546ED}"/>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cap="all" spc="200" dirty="0">
                <a:solidFill>
                  <a:schemeClr val="tx1"/>
                </a:solidFill>
                <a:latin typeface="+mn-lt"/>
                <a:ea typeface="+mn-ea"/>
                <a:cs typeface="Segoe UI Semilight" panose="020B0402040204020203" pitchFamily="34" charset="0"/>
              </a:rPr>
              <a:t>Prepared By Ms. Hana AlRasheed</a:t>
            </a:r>
          </a:p>
        </p:txBody>
      </p:sp>
    </p:spTree>
    <p:extLst>
      <p:ext uri="{BB962C8B-B14F-4D97-AF65-F5344CB8AC3E}">
        <p14:creationId xmlns:p14="http://schemas.microsoft.com/office/powerpoint/2010/main" val="2910185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5" name="Background Fill">
            <a:extLst>
              <a:ext uri="{FF2B5EF4-FFF2-40B4-BE49-F238E27FC236}">
                <a16:creationId xmlns:a16="http://schemas.microsoft.com/office/drawing/2014/main" id="{077F0382-62A9-4892-8762-DE9257672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3449CBA-4E79-4D04-90E8-F06D2CBBEA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9528226" cy="6457764"/>
          </a:xfrm>
          <a:custGeom>
            <a:avLst/>
            <a:gdLst>
              <a:gd name="connsiteX0" fmla="*/ 2736475 w 9528226"/>
              <a:gd name="connsiteY0" fmla="*/ 4943824 h 6457764"/>
              <a:gd name="connsiteX1" fmla="*/ 3063896 w 9528226"/>
              <a:gd name="connsiteY1" fmla="*/ 5271245 h 6457764"/>
              <a:gd name="connsiteX2" fmla="*/ 2736475 w 9528226"/>
              <a:gd name="connsiteY2" fmla="*/ 5598667 h 6457764"/>
              <a:gd name="connsiteX3" fmla="*/ 2409054 w 9528226"/>
              <a:gd name="connsiteY3" fmla="*/ 5271245 h 6457764"/>
              <a:gd name="connsiteX4" fmla="*/ 2736475 w 9528226"/>
              <a:gd name="connsiteY4" fmla="*/ 4943824 h 6457764"/>
              <a:gd name="connsiteX5" fmla="*/ 44916 w 9528226"/>
              <a:gd name="connsiteY5" fmla="*/ 1742226 h 6457764"/>
              <a:gd name="connsiteX6" fmla="*/ 467728 w 9528226"/>
              <a:gd name="connsiteY6" fmla="*/ 2165037 h 6457764"/>
              <a:gd name="connsiteX7" fmla="*/ 44916 w 9528226"/>
              <a:gd name="connsiteY7" fmla="*/ 2587850 h 6457764"/>
              <a:gd name="connsiteX8" fmla="*/ 0 w 9528226"/>
              <a:gd name="connsiteY8" fmla="*/ 2583322 h 6457764"/>
              <a:gd name="connsiteX9" fmla="*/ 0 w 9528226"/>
              <a:gd name="connsiteY9" fmla="*/ 1746754 h 6457764"/>
              <a:gd name="connsiteX10" fmla="*/ 8146150 w 9528226"/>
              <a:gd name="connsiteY10" fmla="*/ 164844 h 6457764"/>
              <a:gd name="connsiteX11" fmla="*/ 8568962 w 9528226"/>
              <a:gd name="connsiteY11" fmla="*/ 587657 h 6457764"/>
              <a:gd name="connsiteX12" fmla="*/ 8146150 w 9528226"/>
              <a:gd name="connsiteY12" fmla="*/ 1010469 h 6457764"/>
              <a:gd name="connsiteX13" fmla="*/ 7723339 w 9528226"/>
              <a:gd name="connsiteY13" fmla="*/ 587657 h 6457764"/>
              <a:gd name="connsiteX14" fmla="*/ 8146150 w 9528226"/>
              <a:gd name="connsiteY14" fmla="*/ 164844 h 6457764"/>
              <a:gd name="connsiteX15" fmla="*/ 0 w 9528226"/>
              <a:gd name="connsiteY15" fmla="*/ 0 h 6457764"/>
              <a:gd name="connsiteX16" fmla="*/ 3639996 w 9528226"/>
              <a:gd name="connsiteY16" fmla="*/ 0 h 6457764"/>
              <a:gd name="connsiteX17" fmla="*/ 3807018 w 9528226"/>
              <a:gd name="connsiteY17" fmla="*/ 175279 h 6457764"/>
              <a:gd name="connsiteX18" fmla="*/ 5197388 w 9528226"/>
              <a:gd name="connsiteY18" fmla="*/ 392484 h 6457764"/>
              <a:gd name="connsiteX19" fmla="*/ 5832777 w 9528226"/>
              <a:gd name="connsiteY19" fmla="*/ 125323 h 6457764"/>
              <a:gd name="connsiteX20" fmla="*/ 7115053 w 9528226"/>
              <a:gd name="connsiteY20" fmla="*/ 908157 h 6457764"/>
              <a:gd name="connsiteX21" fmla="*/ 7598273 w 9528226"/>
              <a:gd name="connsiteY21" fmla="*/ 1476979 h 6457764"/>
              <a:gd name="connsiteX22" fmla="*/ 8473354 w 9528226"/>
              <a:gd name="connsiteY22" fmla="*/ 1654191 h 6457764"/>
              <a:gd name="connsiteX23" fmla="*/ 9178759 w 9528226"/>
              <a:gd name="connsiteY23" fmla="*/ 1960834 h 6457764"/>
              <a:gd name="connsiteX24" fmla="*/ 9526671 w 9528226"/>
              <a:gd name="connsiteY24" fmla="*/ 3063087 h 6457764"/>
              <a:gd name="connsiteX25" fmla="*/ 9462277 w 9528226"/>
              <a:gd name="connsiteY25" fmla="*/ 3629482 h 6457764"/>
              <a:gd name="connsiteX26" fmla="*/ 7101893 w 9528226"/>
              <a:gd name="connsiteY26" fmla="*/ 4935013 h 6457764"/>
              <a:gd name="connsiteX27" fmla="*/ 6030051 w 9528226"/>
              <a:gd name="connsiteY27" fmla="*/ 5522745 h 6457764"/>
              <a:gd name="connsiteX28" fmla="*/ 5858074 w 9528226"/>
              <a:gd name="connsiteY28" fmla="*/ 6061031 h 6457764"/>
              <a:gd name="connsiteX29" fmla="*/ 4505781 w 9528226"/>
              <a:gd name="connsiteY29" fmla="*/ 6237222 h 6457764"/>
              <a:gd name="connsiteX30" fmla="*/ 4059488 w 9528226"/>
              <a:gd name="connsiteY30" fmla="*/ 5699959 h 6457764"/>
              <a:gd name="connsiteX31" fmla="*/ 3327506 w 9528226"/>
              <a:gd name="connsiteY31" fmla="*/ 4873812 h 6457764"/>
              <a:gd name="connsiteX32" fmla="*/ 2072827 w 9528226"/>
              <a:gd name="connsiteY32" fmla="*/ 4690594 h 6457764"/>
              <a:gd name="connsiteX33" fmla="*/ 645786 w 9528226"/>
              <a:gd name="connsiteY33" fmla="*/ 4468278 h 6457764"/>
              <a:gd name="connsiteX34" fmla="*/ 230030 w 9528226"/>
              <a:gd name="connsiteY34" fmla="*/ 3226886 h 6457764"/>
              <a:gd name="connsiteX35" fmla="*/ 685140 w 9528226"/>
              <a:gd name="connsiteY35" fmla="*/ 2483788 h 6457764"/>
              <a:gd name="connsiteX36" fmla="*/ 659586 w 9528226"/>
              <a:gd name="connsiteY36" fmla="*/ 1810196 h 6457764"/>
              <a:gd name="connsiteX37" fmla="*/ 135739 w 9528226"/>
              <a:gd name="connsiteY37" fmla="*/ 1164458 h 6457764"/>
              <a:gd name="connsiteX38" fmla="*/ 72 w 9528226"/>
              <a:gd name="connsiteY38" fmla="*/ 997841 h 6457764"/>
              <a:gd name="connsiteX39" fmla="*/ 0 w 9528226"/>
              <a:gd name="connsiteY39" fmla="*/ 997725 h 6457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528226" h="6457764">
                <a:moveTo>
                  <a:pt x="2736475" y="4943824"/>
                </a:moveTo>
                <a:cubicBezTo>
                  <a:pt x="2917304" y="4943824"/>
                  <a:pt x="3063896" y="5090416"/>
                  <a:pt x="3063896" y="5271245"/>
                </a:cubicBezTo>
                <a:cubicBezTo>
                  <a:pt x="3063896" y="5452075"/>
                  <a:pt x="2917304" y="5598667"/>
                  <a:pt x="2736475" y="5598667"/>
                </a:cubicBezTo>
                <a:cubicBezTo>
                  <a:pt x="2555645" y="5598667"/>
                  <a:pt x="2409054" y="5452075"/>
                  <a:pt x="2409054" y="5271245"/>
                </a:cubicBezTo>
                <a:cubicBezTo>
                  <a:pt x="2409054" y="5090416"/>
                  <a:pt x="2555645" y="4943824"/>
                  <a:pt x="2736475" y="4943824"/>
                </a:cubicBezTo>
                <a:close/>
                <a:moveTo>
                  <a:pt x="44916" y="1742226"/>
                </a:moveTo>
                <a:cubicBezTo>
                  <a:pt x="278428" y="1742226"/>
                  <a:pt x="467728" y="1931525"/>
                  <a:pt x="467728" y="2165037"/>
                </a:cubicBezTo>
                <a:cubicBezTo>
                  <a:pt x="467728" y="2398550"/>
                  <a:pt x="278428" y="2587850"/>
                  <a:pt x="44916" y="2587850"/>
                </a:cubicBezTo>
                <a:lnTo>
                  <a:pt x="0" y="2583322"/>
                </a:lnTo>
                <a:lnTo>
                  <a:pt x="0" y="1746754"/>
                </a:lnTo>
                <a:close/>
                <a:moveTo>
                  <a:pt x="8146150" y="164844"/>
                </a:moveTo>
                <a:cubicBezTo>
                  <a:pt x="8379663" y="164844"/>
                  <a:pt x="8568962" y="354144"/>
                  <a:pt x="8568962" y="587657"/>
                </a:cubicBezTo>
                <a:cubicBezTo>
                  <a:pt x="8568962" y="821169"/>
                  <a:pt x="8379663" y="1010469"/>
                  <a:pt x="8146150" y="1010469"/>
                </a:cubicBezTo>
                <a:cubicBezTo>
                  <a:pt x="7912638" y="1010469"/>
                  <a:pt x="7723339" y="821169"/>
                  <a:pt x="7723339" y="587657"/>
                </a:cubicBezTo>
                <a:cubicBezTo>
                  <a:pt x="7723339" y="354144"/>
                  <a:pt x="7912638" y="164844"/>
                  <a:pt x="8146150" y="164844"/>
                </a:cubicBezTo>
                <a:close/>
                <a:moveTo>
                  <a:pt x="0" y="0"/>
                </a:moveTo>
                <a:lnTo>
                  <a:pt x="3639996" y="0"/>
                </a:lnTo>
                <a:lnTo>
                  <a:pt x="3807018" y="175279"/>
                </a:lnTo>
                <a:cubicBezTo>
                  <a:pt x="4183423" y="552322"/>
                  <a:pt x="4665363" y="699894"/>
                  <a:pt x="5197388" y="392484"/>
                </a:cubicBezTo>
                <a:cubicBezTo>
                  <a:pt x="5395811" y="277877"/>
                  <a:pt x="5612122" y="157775"/>
                  <a:pt x="5832777" y="125323"/>
                </a:cubicBezTo>
                <a:cubicBezTo>
                  <a:pt x="6401726" y="41635"/>
                  <a:pt x="6838437" y="330133"/>
                  <a:pt x="7115053" y="908157"/>
                </a:cubicBezTo>
                <a:cubicBezTo>
                  <a:pt x="7226084" y="1140054"/>
                  <a:pt x="7336603" y="1393929"/>
                  <a:pt x="7598273" y="1476979"/>
                </a:cubicBezTo>
                <a:cubicBezTo>
                  <a:pt x="7880639" y="1566416"/>
                  <a:pt x="8177826" y="1618417"/>
                  <a:pt x="8473354" y="1654191"/>
                </a:cubicBezTo>
                <a:cubicBezTo>
                  <a:pt x="8745115" y="1686900"/>
                  <a:pt x="8988003" y="1764967"/>
                  <a:pt x="9178759" y="1960834"/>
                </a:cubicBezTo>
                <a:cubicBezTo>
                  <a:pt x="9477863" y="2267988"/>
                  <a:pt x="9539448" y="2652569"/>
                  <a:pt x="9526671" y="3063087"/>
                </a:cubicBezTo>
                <a:cubicBezTo>
                  <a:pt x="9506611" y="3252950"/>
                  <a:pt x="9516705" y="3450734"/>
                  <a:pt x="9462277" y="3629482"/>
                </a:cubicBezTo>
                <a:cubicBezTo>
                  <a:pt x="9144391" y="4672578"/>
                  <a:pt x="8300867" y="5284458"/>
                  <a:pt x="7101893" y="4935013"/>
                </a:cubicBezTo>
                <a:cubicBezTo>
                  <a:pt x="6689459" y="4815806"/>
                  <a:pt x="6122554" y="4981393"/>
                  <a:pt x="6030051" y="5522745"/>
                </a:cubicBezTo>
                <a:cubicBezTo>
                  <a:pt x="5998619" y="5707753"/>
                  <a:pt x="5957222" y="5907709"/>
                  <a:pt x="5858074" y="6061031"/>
                </a:cubicBezTo>
                <a:cubicBezTo>
                  <a:pt x="5634355" y="6406131"/>
                  <a:pt x="4922430" y="6658856"/>
                  <a:pt x="4505781" y="6237222"/>
                </a:cubicBezTo>
                <a:cubicBezTo>
                  <a:pt x="4342749" y="6072274"/>
                  <a:pt x="4209998" y="5877683"/>
                  <a:pt x="4059488" y="5699959"/>
                </a:cubicBezTo>
                <a:cubicBezTo>
                  <a:pt x="3820689" y="5418359"/>
                  <a:pt x="3618433" y="5084374"/>
                  <a:pt x="3327506" y="4873812"/>
                </a:cubicBezTo>
                <a:cubicBezTo>
                  <a:pt x="2967966" y="4613934"/>
                  <a:pt x="2503914" y="4647408"/>
                  <a:pt x="2072827" y="4690594"/>
                </a:cubicBezTo>
                <a:cubicBezTo>
                  <a:pt x="1574275" y="4740679"/>
                  <a:pt x="1095913" y="4730457"/>
                  <a:pt x="645786" y="4468278"/>
                </a:cubicBezTo>
                <a:cubicBezTo>
                  <a:pt x="96898" y="4148602"/>
                  <a:pt x="6948" y="3691193"/>
                  <a:pt x="230030" y="3226886"/>
                </a:cubicBezTo>
                <a:cubicBezTo>
                  <a:pt x="355115" y="2966494"/>
                  <a:pt x="532585" y="2731274"/>
                  <a:pt x="685140" y="2483788"/>
                </a:cubicBezTo>
                <a:cubicBezTo>
                  <a:pt x="823511" y="2258535"/>
                  <a:pt x="819040" y="2018330"/>
                  <a:pt x="659586" y="1810196"/>
                </a:cubicBezTo>
                <a:cubicBezTo>
                  <a:pt x="490932" y="1590180"/>
                  <a:pt x="323046" y="1368121"/>
                  <a:pt x="135739" y="1164458"/>
                </a:cubicBezTo>
                <a:cubicBezTo>
                  <a:pt x="85183" y="1109502"/>
                  <a:pt x="40064" y="1053889"/>
                  <a:pt x="72" y="997841"/>
                </a:cubicBezTo>
                <a:lnTo>
                  <a:pt x="0" y="9977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915F8DEB-4033-43AE-ADD9-8697B8892FE7}"/>
              </a:ext>
            </a:extLst>
          </p:cNvPr>
          <p:cNvSpPr>
            <a:spLocks noGrp="1"/>
          </p:cNvSpPr>
          <p:nvPr>
            <p:ph type="title"/>
          </p:nvPr>
        </p:nvSpPr>
        <p:spPr>
          <a:xfrm>
            <a:off x="1052440" y="1114424"/>
            <a:ext cx="6481835" cy="1771651"/>
          </a:xfrm>
        </p:spPr>
        <p:txBody>
          <a:bodyPr vert="horz" lIns="91440" tIns="45720" rIns="91440" bIns="45720" rtlCol="0" anchor="b">
            <a:normAutofit/>
          </a:bodyPr>
          <a:lstStyle/>
          <a:p>
            <a:r>
              <a:rPr lang="en-US" sz="5400" dirty="0"/>
              <a:t>PHP Comments </a:t>
            </a:r>
          </a:p>
        </p:txBody>
      </p:sp>
      <p:sp>
        <p:nvSpPr>
          <p:cNvPr id="2" name="Footer Placeholder 1">
            <a:extLst>
              <a:ext uri="{FF2B5EF4-FFF2-40B4-BE49-F238E27FC236}">
                <a16:creationId xmlns:a16="http://schemas.microsoft.com/office/drawing/2014/main" id="{5867A06E-A621-0B35-461B-682B255546ED}"/>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cap="all" spc="200" dirty="0">
                <a:solidFill>
                  <a:schemeClr val="tx1"/>
                </a:solidFill>
                <a:latin typeface="+mn-lt"/>
                <a:ea typeface="+mn-ea"/>
                <a:cs typeface="Segoe UI Semilight" panose="020B0402040204020203" pitchFamily="34" charset="0"/>
              </a:rPr>
              <a:t>Prepared By Ms. Hana AlRasheed</a:t>
            </a:r>
          </a:p>
        </p:txBody>
      </p:sp>
    </p:spTree>
    <p:extLst>
      <p:ext uri="{BB962C8B-B14F-4D97-AF65-F5344CB8AC3E}">
        <p14:creationId xmlns:p14="http://schemas.microsoft.com/office/powerpoint/2010/main" val="3921761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5" name="Background Fill">
            <a:extLst>
              <a:ext uri="{FF2B5EF4-FFF2-40B4-BE49-F238E27FC236}">
                <a16:creationId xmlns:a16="http://schemas.microsoft.com/office/drawing/2014/main" id="{077F0382-62A9-4892-8762-DE9257672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3449CBA-4E79-4D04-90E8-F06D2CBBEA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9528226" cy="6457764"/>
          </a:xfrm>
          <a:custGeom>
            <a:avLst/>
            <a:gdLst>
              <a:gd name="connsiteX0" fmla="*/ 2736475 w 9528226"/>
              <a:gd name="connsiteY0" fmla="*/ 4943824 h 6457764"/>
              <a:gd name="connsiteX1" fmla="*/ 3063896 w 9528226"/>
              <a:gd name="connsiteY1" fmla="*/ 5271245 h 6457764"/>
              <a:gd name="connsiteX2" fmla="*/ 2736475 w 9528226"/>
              <a:gd name="connsiteY2" fmla="*/ 5598667 h 6457764"/>
              <a:gd name="connsiteX3" fmla="*/ 2409054 w 9528226"/>
              <a:gd name="connsiteY3" fmla="*/ 5271245 h 6457764"/>
              <a:gd name="connsiteX4" fmla="*/ 2736475 w 9528226"/>
              <a:gd name="connsiteY4" fmla="*/ 4943824 h 6457764"/>
              <a:gd name="connsiteX5" fmla="*/ 44916 w 9528226"/>
              <a:gd name="connsiteY5" fmla="*/ 1742226 h 6457764"/>
              <a:gd name="connsiteX6" fmla="*/ 467728 w 9528226"/>
              <a:gd name="connsiteY6" fmla="*/ 2165037 h 6457764"/>
              <a:gd name="connsiteX7" fmla="*/ 44916 w 9528226"/>
              <a:gd name="connsiteY7" fmla="*/ 2587850 h 6457764"/>
              <a:gd name="connsiteX8" fmla="*/ 0 w 9528226"/>
              <a:gd name="connsiteY8" fmla="*/ 2583322 h 6457764"/>
              <a:gd name="connsiteX9" fmla="*/ 0 w 9528226"/>
              <a:gd name="connsiteY9" fmla="*/ 1746754 h 6457764"/>
              <a:gd name="connsiteX10" fmla="*/ 8146150 w 9528226"/>
              <a:gd name="connsiteY10" fmla="*/ 164844 h 6457764"/>
              <a:gd name="connsiteX11" fmla="*/ 8568962 w 9528226"/>
              <a:gd name="connsiteY11" fmla="*/ 587657 h 6457764"/>
              <a:gd name="connsiteX12" fmla="*/ 8146150 w 9528226"/>
              <a:gd name="connsiteY12" fmla="*/ 1010469 h 6457764"/>
              <a:gd name="connsiteX13" fmla="*/ 7723339 w 9528226"/>
              <a:gd name="connsiteY13" fmla="*/ 587657 h 6457764"/>
              <a:gd name="connsiteX14" fmla="*/ 8146150 w 9528226"/>
              <a:gd name="connsiteY14" fmla="*/ 164844 h 6457764"/>
              <a:gd name="connsiteX15" fmla="*/ 0 w 9528226"/>
              <a:gd name="connsiteY15" fmla="*/ 0 h 6457764"/>
              <a:gd name="connsiteX16" fmla="*/ 3639996 w 9528226"/>
              <a:gd name="connsiteY16" fmla="*/ 0 h 6457764"/>
              <a:gd name="connsiteX17" fmla="*/ 3807018 w 9528226"/>
              <a:gd name="connsiteY17" fmla="*/ 175279 h 6457764"/>
              <a:gd name="connsiteX18" fmla="*/ 5197388 w 9528226"/>
              <a:gd name="connsiteY18" fmla="*/ 392484 h 6457764"/>
              <a:gd name="connsiteX19" fmla="*/ 5832777 w 9528226"/>
              <a:gd name="connsiteY19" fmla="*/ 125323 h 6457764"/>
              <a:gd name="connsiteX20" fmla="*/ 7115053 w 9528226"/>
              <a:gd name="connsiteY20" fmla="*/ 908157 h 6457764"/>
              <a:gd name="connsiteX21" fmla="*/ 7598273 w 9528226"/>
              <a:gd name="connsiteY21" fmla="*/ 1476979 h 6457764"/>
              <a:gd name="connsiteX22" fmla="*/ 8473354 w 9528226"/>
              <a:gd name="connsiteY22" fmla="*/ 1654191 h 6457764"/>
              <a:gd name="connsiteX23" fmla="*/ 9178759 w 9528226"/>
              <a:gd name="connsiteY23" fmla="*/ 1960834 h 6457764"/>
              <a:gd name="connsiteX24" fmla="*/ 9526671 w 9528226"/>
              <a:gd name="connsiteY24" fmla="*/ 3063087 h 6457764"/>
              <a:gd name="connsiteX25" fmla="*/ 9462277 w 9528226"/>
              <a:gd name="connsiteY25" fmla="*/ 3629482 h 6457764"/>
              <a:gd name="connsiteX26" fmla="*/ 7101893 w 9528226"/>
              <a:gd name="connsiteY26" fmla="*/ 4935013 h 6457764"/>
              <a:gd name="connsiteX27" fmla="*/ 6030051 w 9528226"/>
              <a:gd name="connsiteY27" fmla="*/ 5522745 h 6457764"/>
              <a:gd name="connsiteX28" fmla="*/ 5858074 w 9528226"/>
              <a:gd name="connsiteY28" fmla="*/ 6061031 h 6457764"/>
              <a:gd name="connsiteX29" fmla="*/ 4505781 w 9528226"/>
              <a:gd name="connsiteY29" fmla="*/ 6237222 h 6457764"/>
              <a:gd name="connsiteX30" fmla="*/ 4059488 w 9528226"/>
              <a:gd name="connsiteY30" fmla="*/ 5699959 h 6457764"/>
              <a:gd name="connsiteX31" fmla="*/ 3327506 w 9528226"/>
              <a:gd name="connsiteY31" fmla="*/ 4873812 h 6457764"/>
              <a:gd name="connsiteX32" fmla="*/ 2072827 w 9528226"/>
              <a:gd name="connsiteY32" fmla="*/ 4690594 h 6457764"/>
              <a:gd name="connsiteX33" fmla="*/ 645786 w 9528226"/>
              <a:gd name="connsiteY33" fmla="*/ 4468278 h 6457764"/>
              <a:gd name="connsiteX34" fmla="*/ 230030 w 9528226"/>
              <a:gd name="connsiteY34" fmla="*/ 3226886 h 6457764"/>
              <a:gd name="connsiteX35" fmla="*/ 685140 w 9528226"/>
              <a:gd name="connsiteY35" fmla="*/ 2483788 h 6457764"/>
              <a:gd name="connsiteX36" fmla="*/ 659586 w 9528226"/>
              <a:gd name="connsiteY36" fmla="*/ 1810196 h 6457764"/>
              <a:gd name="connsiteX37" fmla="*/ 135739 w 9528226"/>
              <a:gd name="connsiteY37" fmla="*/ 1164458 h 6457764"/>
              <a:gd name="connsiteX38" fmla="*/ 72 w 9528226"/>
              <a:gd name="connsiteY38" fmla="*/ 997841 h 6457764"/>
              <a:gd name="connsiteX39" fmla="*/ 0 w 9528226"/>
              <a:gd name="connsiteY39" fmla="*/ 997725 h 6457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528226" h="6457764">
                <a:moveTo>
                  <a:pt x="2736475" y="4943824"/>
                </a:moveTo>
                <a:cubicBezTo>
                  <a:pt x="2917304" y="4943824"/>
                  <a:pt x="3063896" y="5090416"/>
                  <a:pt x="3063896" y="5271245"/>
                </a:cubicBezTo>
                <a:cubicBezTo>
                  <a:pt x="3063896" y="5452075"/>
                  <a:pt x="2917304" y="5598667"/>
                  <a:pt x="2736475" y="5598667"/>
                </a:cubicBezTo>
                <a:cubicBezTo>
                  <a:pt x="2555645" y="5598667"/>
                  <a:pt x="2409054" y="5452075"/>
                  <a:pt x="2409054" y="5271245"/>
                </a:cubicBezTo>
                <a:cubicBezTo>
                  <a:pt x="2409054" y="5090416"/>
                  <a:pt x="2555645" y="4943824"/>
                  <a:pt x="2736475" y="4943824"/>
                </a:cubicBezTo>
                <a:close/>
                <a:moveTo>
                  <a:pt x="44916" y="1742226"/>
                </a:moveTo>
                <a:cubicBezTo>
                  <a:pt x="278428" y="1742226"/>
                  <a:pt x="467728" y="1931525"/>
                  <a:pt x="467728" y="2165037"/>
                </a:cubicBezTo>
                <a:cubicBezTo>
                  <a:pt x="467728" y="2398550"/>
                  <a:pt x="278428" y="2587850"/>
                  <a:pt x="44916" y="2587850"/>
                </a:cubicBezTo>
                <a:lnTo>
                  <a:pt x="0" y="2583322"/>
                </a:lnTo>
                <a:lnTo>
                  <a:pt x="0" y="1746754"/>
                </a:lnTo>
                <a:close/>
                <a:moveTo>
                  <a:pt x="8146150" y="164844"/>
                </a:moveTo>
                <a:cubicBezTo>
                  <a:pt x="8379663" y="164844"/>
                  <a:pt x="8568962" y="354144"/>
                  <a:pt x="8568962" y="587657"/>
                </a:cubicBezTo>
                <a:cubicBezTo>
                  <a:pt x="8568962" y="821169"/>
                  <a:pt x="8379663" y="1010469"/>
                  <a:pt x="8146150" y="1010469"/>
                </a:cubicBezTo>
                <a:cubicBezTo>
                  <a:pt x="7912638" y="1010469"/>
                  <a:pt x="7723339" y="821169"/>
                  <a:pt x="7723339" y="587657"/>
                </a:cubicBezTo>
                <a:cubicBezTo>
                  <a:pt x="7723339" y="354144"/>
                  <a:pt x="7912638" y="164844"/>
                  <a:pt x="8146150" y="164844"/>
                </a:cubicBezTo>
                <a:close/>
                <a:moveTo>
                  <a:pt x="0" y="0"/>
                </a:moveTo>
                <a:lnTo>
                  <a:pt x="3639996" y="0"/>
                </a:lnTo>
                <a:lnTo>
                  <a:pt x="3807018" y="175279"/>
                </a:lnTo>
                <a:cubicBezTo>
                  <a:pt x="4183423" y="552322"/>
                  <a:pt x="4665363" y="699894"/>
                  <a:pt x="5197388" y="392484"/>
                </a:cubicBezTo>
                <a:cubicBezTo>
                  <a:pt x="5395811" y="277877"/>
                  <a:pt x="5612122" y="157775"/>
                  <a:pt x="5832777" y="125323"/>
                </a:cubicBezTo>
                <a:cubicBezTo>
                  <a:pt x="6401726" y="41635"/>
                  <a:pt x="6838437" y="330133"/>
                  <a:pt x="7115053" y="908157"/>
                </a:cubicBezTo>
                <a:cubicBezTo>
                  <a:pt x="7226084" y="1140054"/>
                  <a:pt x="7336603" y="1393929"/>
                  <a:pt x="7598273" y="1476979"/>
                </a:cubicBezTo>
                <a:cubicBezTo>
                  <a:pt x="7880639" y="1566416"/>
                  <a:pt x="8177826" y="1618417"/>
                  <a:pt x="8473354" y="1654191"/>
                </a:cubicBezTo>
                <a:cubicBezTo>
                  <a:pt x="8745115" y="1686900"/>
                  <a:pt x="8988003" y="1764967"/>
                  <a:pt x="9178759" y="1960834"/>
                </a:cubicBezTo>
                <a:cubicBezTo>
                  <a:pt x="9477863" y="2267988"/>
                  <a:pt x="9539448" y="2652569"/>
                  <a:pt x="9526671" y="3063087"/>
                </a:cubicBezTo>
                <a:cubicBezTo>
                  <a:pt x="9506611" y="3252950"/>
                  <a:pt x="9516705" y="3450734"/>
                  <a:pt x="9462277" y="3629482"/>
                </a:cubicBezTo>
                <a:cubicBezTo>
                  <a:pt x="9144391" y="4672578"/>
                  <a:pt x="8300867" y="5284458"/>
                  <a:pt x="7101893" y="4935013"/>
                </a:cubicBezTo>
                <a:cubicBezTo>
                  <a:pt x="6689459" y="4815806"/>
                  <a:pt x="6122554" y="4981393"/>
                  <a:pt x="6030051" y="5522745"/>
                </a:cubicBezTo>
                <a:cubicBezTo>
                  <a:pt x="5998619" y="5707753"/>
                  <a:pt x="5957222" y="5907709"/>
                  <a:pt x="5858074" y="6061031"/>
                </a:cubicBezTo>
                <a:cubicBezTo>
                  <a:pt x="5634355" y="6406131"/>
                  <a:pt x="4922430" y="6658856"/>
                  <a:pt x="4505781" y="6237222"/>
                </a:cubicBezTo>
                <a:cubicBezTo>
                  <a:pt x="4342749" y="6072274"/>
                  <a:pt x="4209998" y="5877683"/>
                  <a:pt x="4059488" y="5699959"/>
                </a:cubicBezTo>
                <a:cubicBezTo>
                  <a:pt x="3820689" y="5418359"/>
                  <a:pt x="3618433" y="5084374"/>
                  <a:pt x="3327506" y="4873812"/>
                </a:cubicBezTo>
                <a:cubicBezTo>
                  <a:pt x="2967966" y="4613934"/>
                  <a:pt x="2503914" y="4647408"/>
                  <a:pt x="2072827" y="4690594"/>
                </a:cubicBezTo>
                <a:cubicBezTo>
                  <a:pt x="1574275" y="4740679"/>
                  <a:pt x="1095913" y="4730457"/>
                  <a:pt x="645786" y="4468278"/>
                </a:cubicBezTo>
                <a:cubicBezTo>
                  <a:pt x="96898" y="4148602"/>
                  <a:pt x="6948" y="3691193"/>
                  <a:pt x="230030" y="3226886"/>
                </a:cubicBezTo>
                <a:cubicBezTo>
                  <a:pt x="355115" y="2966494"/>
                  <a:pt x="532585" y="2731274"/>
                  <a:pt x="685140" y="2483788"/>
                </a:cubicBezTo>
                <a:cubicBezTo>
                  <a:pt x="823511" y="2258535"/>
                  <a:pt x="819040" y="2018330"/>
                  <a:pt x="659586" y="1810196"/>
                </a:cubicBezTo>
                <a:cubicBezTo>
                  <a:pt x="490932" y="1590180"/>
                  <a:pt x="323046" y="1368121"/>
                  <a:pt x="135739" y="1164458"/>
                </a:cubicBezTo>
                <a:cubicBezTo>
                  <a:pt x="85183" y="1109502"/>
                  <a:pt x="40064" y="1053889"/>
                  <a:pt x="72" y="997841"/>
                </a:cubicBezTo>
                <a:lnTo>
                  <a:pt x="0" y="9977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915F8DEB-4033-43AE-ADD9-8697B8892FE7}"/>
              </a:ext>
            </a:extLst>
          </p:cNvPr>
          <p:cNvSpPr>
            <a:spLocks noGrp="1"/>
          </p:cNvSpPr>
          <p:nvPr>
            <p:ph type="title"/>
          </p:nvPr>
        </p:nvSpPr>
        <p:spPr>
          <a:xfrm>
            <a:off x="1052440" y="1114424"/>
            <a:ext cx="6481835" cy="1771651"/>
          </a:xfrm>
        </p:spPr>
        <p:txBody>
          <a:bodyPr vert="horz" lIns="91440" tIns="45720" rIns="91440" bIns="45720" rtlCol="0" anchor="b">
            <a:normAutofit/>
          </a:bodyPr>
          <a:lstStyle/>
          <a:p>
            <a:r>
              <a:rPr lang="en-US" sz="5400" dirty="0"/>
              <a:t>PHP Variables </a:t>
            </a:r>
          </a:p>
        </p:txBody>
      </p:sp>
      <p:sp>
        <p:nvSpPr>
          <p:cNvPr id="2" name="Footer Placeholder 1">
            <a:extLst>
              <a:ext uri="{FF2B5EF4-FFF2-40B4-BE49-F238E27FC236}">
                <a16:creationId xmlns:a16="http://schemas.microsoft.com/office/drawing/2014/main" id="{5867A06E-A621-0B35-461B-682B255546ED}"/>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cap="all" spc="200" dirty="0">
                <a:solidFill>
                  <a:schemeClr val="tx1"/>
                </a:solidFill>
                <a:latin typeface="+mn-lt"/>
                <a:ea typeface="+mn-ea"/>
                <a:cs typeface="Segoe UI Semilight" panose="020B0402040204020203" pitchFamily="34" charset="0"/>
              </a:rPr>
              <a:t>Prepared By Ms. Hana AlRasheed</a:t>
            </a:r>
          </a:p>
        </p:txBody>
      </p:sp>
    </p:spTree>
    <p:extLst>
      <p:ext uri="{BB962C8B-B14F-4D97-AF65-F5344CB8AC3E}">
        <p14:creationId xmlns:p14="http://schemas.microsoft.com/office/powerpoint/2010/main" val="1664774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5" name="Background Fill">
            <a:extLst>
              <a:ext uri="{FF2B5EF4-FFF2-40B4-BE49-F238E27FC236}">
                <a16:creationId xmlns:a16="http://schemas.microsoft.com/office/drawing/2014/main" id="{077F0382-62A9-4892-8762-DE9257672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3449CBA-4E79-4D04-90E8-F06D2CBBEA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9528226" cy="6457764"/>
          </a:xfrm>
          <a:custGeom>
            <a:avLst/>
            <a:gdLst>
              <a:gd name="connsiteX0" fmla="*/ 2736475 w 9528226"/>
              <a:gd name="connsiteY0" fmla="*/ 4943824 h 6457764"/>
              <a:gd name="connsiteX1" fmla="*/ 3063896 w 9528226"/>
              <a:gd name="connsiteY1" fmla="*/ 5271245 h 6457764"/>
              <a:gd name="connsiteX2" fmla="*/ 2736475 w 9528226"/>
              <a:gd name="connsiteY2" fmla="*/ 5598667 h 6457764"/>
              <a:gd name="connsiteX3" fmla="*/ 2409054 w 9528226"/>
              <a:gd name="connsiteY3" fmla="*/ 5271245 h 6457764"/>
              <a:gd name="connsiteX4" fmla="*/ 2736475 w 9528226"/>
              <a:gd name="connsiteY4" fmla="*/ 4943824 h 6457764"/>
              <a:gd name="connsiteX5" fmla="*/ 44916 w 9528226"/>
              <a:gd name="connsiteY5" fmla="*/ 1742226 h 6457764"/>
              <a:gd name="connsiteX6" fmla="*/ 467728 w 9528226"/>
              <a:gd name="connsiteY6" fmla="*/ 2165037 h 6457764"/>
              <a:gd name="connsiteX7" fmla="*/ 44916 w 9528226"/>
              <a:gd name="connsiteY7" fmla="*/ 2587850 h 6457764"/>
              <a:gd name="connsiteX8" fmla="*/ 0 w 9528226"/>
              <a:gd name="connsiteY8" fmla="*/ 2583322 h 6457764"/>
              <a:gd name="connsiteX9" fmla="*/ 0 w 9528226"/>
              <a:gd name="connsiteY9" fmla="*/ 1746754 h 6457764"/>
              <a:gd name="connsiteX10" fmla="*/ 8146150 w 9528226"/>
              <a:gd name="connsiteY10" fmla="*/ 164844 h 6457764"/>
              <a:gd name="connsiteX11" fmla="*/ 8568962 w 9528226"/>
              <a:gd name="connsiteY11" fmla="*/ 587657 h 6457764"/>
              <a:gd name="connsiteX12" fmla="*/ 8146150 w 9528226"/>
              <a:gd name="connsiteY12" fmla="*/ 1010469 h 6457764"/>
              <a:gd name="connsiteX13" fmla="*/ 7723339 w 9528226"/>
              <a:gd name="connsiteY13" fmla="*/ 587657 h 6457764"/>
              <a:gd name="connsiteX14" fmla="*/ 8146150 w 9528226"/>
              <a:gd name="connsiteY14" fmla="*/ 164844 h 6457764"/>
              <a:gd name="connsiteX15" fmla="*/ 0 w 9528226"/>
              <a:gd name="connsiteY15" fmla="*/ 0 h 6457764"/>
              <a:gd name="connsiteX16" fmla="*/ 3639996 w 9528226"/>
              <a:gd name="connsiteY16" fmla="*/ 0 h 6457764"/>
              <a:gd name="connsiteX17" fmla="*/ 3807018 w 9528226"/>
              <a:gd name="connsiteY17" fmla="*/ 175279 h 6457764"/>
              <a:gd name="connsiteX18" fmla="*/ 5197388 w 9528226"/>
              <a:gd name="connsiteY18" fmla="*/ 392484 h 6457764"/>
              <a:gd name="connsiteX19" fmla="*/ 5832777 w 9528226"/>
              <a:gd name="connsiteY19" fmla="*/ 125323 h 6457764"/>
              <a:gd name="connsiteX20" fmla="*/ 7115053 w 9528226"/>
              <a:gd name="connsiteY20" fmla="*/ 908157 h 6457764"/>
              <a:gd name="connsiteX21" fmla="*/ 7598273 w 9528226"/>
              <a:gd name="connsiteY21" fmla="*/ 1476979 h 6457764"/>
              <a:gd name="connsiteX22" fmla="*/ 8473354 w 9528226"/>
              <a:gd name="connsiteY22" fmla="*/ 1654191 h 6457764"/>
              <a:gd name="connsiteX23" fmla="*/ 9178759 w 9528226"/>
              <a:gd name="connsiteY23" fmla="*/ 1960834 h 6457764"/>
              <a:gd name="connsiteX24" fmla="*/ 9526671 w 9528226"/>
              <a:gd name="connsiteY24" fmla="*/ 3063087 h 6457764"/>
              <a:gd name="connsiteX25" fmla="*/ 9462277 w 9528226"/>
              <a:gd name="connsiteY25" fmla="*/ 3629482 h 6457764"/>
              <a:gd name="connsiteX26" fmla="*/ 7101893 w 9528226"/>
              <a:gd name="connsiteY26" fmla="*/ 4935013 h 6457764"/>
              <a:gd name="connsiteX27" fmla="*/ 6030051 w 9528226"/>
              <a:gd name="connsiteY27" fmla="*/ 5522745 h 6457764"/>
              <a:gd name="connsiteX28" fmla="*/ 5858074 w 9528226"/>
              <a:gd name="connsiteY28" fmla="*/ 6061031 h 6457764"/>
              <a:gd name="connsiteX29" fmla="*/ 4505781 w 9528226"/>
              <a:gd name="connsiteY29" fmla="*/ 6237222 h 6457764"/>
              <a:gd name="connsiteX30" fmla="*/ 4059488 w 9528226"/>
              <a:gd name="connsiteY30" fmla="*/ 5699959 h 6457764"/>
              <a:gd name="connsiteX31" fmla="*/ 3327506 w 9528226"/>
              <a:gd name="connsiteY31" fmla="*/ 4873812 h 6457764"/>
              <a:gd name="connsiteX32" fmla="*/ 2072827 w 9528226"/>
              <a:gd name="connsiteY32" fmla="*/ 4690594 h 6457764"/>
              <a:gd name="connsiteX33" fmla="*/ 645786 w 9528226"/>
              <a:gd name="connsiteY33" fmla="*/ 4468278 h 6457764"/>
              <a:gd name="connsiteX34" fmla="*/ 230030 w 9528226"/>
              <a:gd name="connsiteY34" fmla="*/ 3226886 h 6457764"/>
              <a:gd name="connsiteX35" fmla="*/ 685140 w 9528226"/>
              <a:gd name="connsiteY35" fmla="*/ 2483788 h 6457764"/>
              <a:gd name="connsiteX36" fmla="*/ 659586 w 9528226"/>
              <a:gd name="connsiteY36" fmla="*/ 1810196 h 6457764"/>
              <a:gd name="connsiteX37" fmla="*/ 135739 w 9528226"/>
              <a:gd name="connsiteY37" fmla="*/ 1164458 h 6457764"/>
              <a:gd name="connsiteX38" fmla="*/ 72 w 9528226"/>
              <a:gd name="connsiteY38" fmla="*/ 997841 h 6457764"/>
              <a:gd name="connsiteX39" fmla="*/ 0 w 9528226"/>
              <a:gd name="connsiteY39" fmla="*/ 997725 h 6457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528226" h="6457764">
                <a:moveTo>
                  <a:pt x="2736475" y="4943824"/>
                </a:moveTo>
                <a:cubicBezTo>
                  <a:pt x="2917304" y="4943824"/>
                  <a:pt x="3063896" y="5090416"/>
                  <a:pt x="3063896" y="5271245"/>
                </a:cubicBezTo>
                <a:cubicBezTo>
                  <a:pt x="3063896" y="5452075"/>
                  <a:pt x="2917304" y="5598667"/>
                  <a:pt x="2736475" y="5598667"/>
                </a:cubicBezTo>
                <a:cubicBezTo>
                  <a:pt x="2555645" y="5598667"/>
                  <a:pt x="2409054" y="5452075"/>
                  <a:pt x="2409054" y="5271245"/>
                </a:cubicBezTo>
                <a:cubicBezTo>
                  <a:pt x="2409054" y="5090416"/>
                  <a:pt x="2555645" y="4943824"/>
                  <a:pt x="2736475" y="4943824"/>
                </a:cubicBezTo>
                <a:close/>
                <a:moveTo>
                  <a:pt x="44916" y="1742226"/>
                </a:moveTo>
                <a:cubicBezTo>
                  <a:pt x="278428" y="1742226"/>
                  <a:pt x="467728" y="1931525"/>
                  <a:pt x="467728" y="2165037"/>
                </a:cubicBezTo>
                <a:cubicBezTo>
                  <a:pt x="467728" y="2398550"/>
                  <a:pt x="278428" y="2587850"/>
                  <a:pt x="44916" y="2587850"/>
                </a:cubicBezTo>
                <a:lnTo>
                  <a:pt x="0" y="2583322"/>
                </a:lnTo>
                <a:lnTo>
                  <a:pt x="0" y="1746754"/>
                </a:lnTo>
                <a:close/>
                <a:moveTo>
                  <a:pt x="8146150" y="164844"/>
                </a:moveTo>
                <a:cubicBezTo>
                  <a:pt x="8379663" y="164844"/>
                  <a:pt x="8568962" y="354144"/>
                  <a:pt x="8568962" y="587657"/>
                </a:cubicBezTo>
                <a:cubicBezTo>
                  <a:pt x="8568962" y="821169"/>
                  <a:pt x="8379663" y="1010469"/>
                  <a:pt x="8146150" y="1010469"/>
                </a:cubicBezTo>
                <a:cubicBezTo>
                  <a:pt x="7912638" y="1010469"/>
                  <a:pt x="7723339" y="821169"/>
                  <a:pt x="7723339" y="587657"/>
                </a:cubicBezTo>
                <a:cubicBezTo>
                  <a:pt x="7723339" y="354144"/>
                  <a:pt x="7912638" y="164844"/>
                  <a:pt x="8146150" y="164844"/>
                </a:cubicBezTo>
                <a:close/>
                <a:moveTo>
                  <a:pt x="0" y="0"/>
                </a:moveTo>
                <a:lnTo>
                  <a:pt x="3639996" y="0"/>
                </a:lnTo>
                <a:lnTo>
                  <a:pt x="3807018" y="175279"/>
                </a:lnTo>
                <a:cubicBezTo>
                  <a:pt x="4183423" y="552322"/>
                  <a:pt x="4665363" y="699894"/>
                  <a:pt x="5197388" y="392484"/>
                </a:cubicBezTo>
                <a:cubicBezTo>
                  <a:pt x="5395811" y="277877"/>
                  <a:pt x="5612122" y="157775"/>
                  <a:pt x="5832777" y="125323"/>
                </a:cubicBezTo>
                <a:cubicBezTo>
                  <a:pt x="6401726" y="41635"/>
                  <a:pt x="6838437" y="330133"/>
                  <a:pt x="7115053" y="908157"/>
                </a:cubicBezTo>
                <a:cubicBezTo>
                  <a:pt x="7226084" y="1140054"/>
                  <a:pt x="7336603" y="1393929"/>
                  <a:pt x="7598273" y="1476979"/>
                </a:cubicBezTo>
                <a:cubicBezTo>
                  <a:pt x="7880639" y="1566416"/>
                  <a:pt x="8177826" y="1618417"/>
                  <a:pt x="8473354" y="1654191"/>
                </a:cubicBezTo>
                <a:cubicBezTo>
                  <a:pt x="8745115" y="1686900"/>
                  <a:pt x="8988003" y="1764967"/>
                  <a:pt x="9178759" y="1960834"/>
                </a:cubicBezTo>
                <a:cubicBezTo>
                  <a:pt x="9477863" y="2267988"/>
                  <a:pt x="9539448" y="2652569"/>
                  <a:pt x="9526671" y="3063087"/>
                </a:cubicBezTo>
                <a:cubicBezTo>
                  <a:pt x="9506611" y="3252950"/>
                  <a:pt x="9516705" y="3450734"/>
                  <a:pt x="9462277" y="3629482"/>
                </a:cubicBezTo>
                <a:cubicBezTo>
                  <a:pt x="9144391" y="4672578"/>
                  <a:pt x="8300867" y="5284458"/>
                  <a:pt x="7101893" y="4935013"/>
                </a:cubicBezTo>
                <a:cubicBezTo>
                  <a:pt x="6689459" y="4815806"/>
                  <a:pt x="6122554" y="4981393"/>
                  <a:pt x="6030051" y="5522745"/>
                </a:cubicBezTo>
                <a:cubicBezTo>
                  <a:pt x="5998619" y="5707753"/>
                  <a:pt x="5957222" y="5907709"/>
                  <a:pt x="5858074" y="6061031"/>
                </a:cubicBezTo>
                <a:cubicBezTo>
                  <a:pt x="5634355" y="6406131"/>
                  <a:pt x="4922430" y="6658856"/>
                  <a:pt x="4505781" y="6237222"/>
                </a:cubicBezTo>
                <a:cubicBezTo>
                  <a:pt x="4342749" y="6072274"/>
                  <a:pt x="4209998" y="5877683"/>
                  <a:pt x="4059488" y="5699959"/>
                </a:cubicBezTo>
                <a:cubicBezTo>
                  <a:pt x="3820689" y="5418359"/>
                  <a:pt x="3618433" y="5084374"/>
                  <a:pt x="3327506" y="4873812"/>
                </a:cubicBezTo>
                <a:cubicBezTo>
                  <a:pt x="2967966" y="4613934"/>
                  <a:pt x="2503914" y="4647408"/>
                  <a:pt x="2072827" y="4690594"/>
                </a:cubicBezTo>
                <a:cubicBezTo>
                  <a:pt x="1574275" y="4740679"/>
                  <a:pt x="1095913" y="4730457"/>
                  <a:pt x="645786" y="4468278"/>
                </a:cubicBezTo>
                <a:cubicBezTo>
                  <a:pt x="96898" y="4148602"/>
                  <a:pt x="6948" y="3691193"/>
                  <a:pt x="230030" y="3226886"/>
                </a:cubicBezTo>
                <a:cubicBezTo>
                  <a:pt x="355115" y="2966494"/>
                  <a:pt x="532585" y="2731274"/>
                  <a:pt x="685140" y="2483788"/>
                </a:cubicBezTo>
                <a:cubicBezTo>
                  <a:pt x="823511" y="2258535"/>
                  <a:pt x="819040" y="2018330"/>
                  <a:pt x="659586" y="1810196"/>
                </a:cubicBezTo>
                <a:cubicBezTo>
                  <a:pt x="490932" y="1590180"/>
                  <a:pt x="323046" y="1368121"/>
                  <a:pt x="135739" y="1164458"/>
                </a:cubicBezTo>
                <a:cubicBezTo>
                  <a:pt x="85183" y="1109502"/>
                  <a:pt x="40064" y="1053889"/>
                  <a:pt x="72" y="997841"/>
                </a:cubicBezTo>
                <a:lnTo>
                  <a:pt x="0" y="9977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915F8DEB-4033-43AE-ADD9-8697B8892FE7}"/>
              </a:ext>
            </a:extLst>
          </p:cNvPr>
          <p:cNvSpPr>
            <a:spLocks noGrp="1"/>
          </p:cNvSpPr>
          <p:nvPr>
            <p:ph type="title"/>
          </p:nvPr>
        </p:nvSpPr>
        <p:spPr>
          <a:xfrm>
            <a:off x="1052440" y="1114424"/>
            <a:ext cx="6481835" cy="1771651"/>
          </a:xfrm>
        </p:spPr>
        <p:txBody>
          <a:bodyPr vert="horz" lIns="91440" tIns="45720" rIns="91440" bIns="45720" rtlCol="0" anchor="b">
            <a:normAutofit/>
          </a:bodyPr>
          <a:lstStyle/>
          <a:p>
            <a:r>
              <a:rPr lang="en-US" sz="5400" dirty="0"/>
              <a:t>PHP </a:t>
            </a:r>
            <a:r>
              <a:rPr lang="en-US" sz="5400" dirty="0" err="1"/>
              <a:t>Var_dump</a:t>
            </a:r>
            <a:r>
              <a:rPr lang="en-US" sz="5400" dirty="0"/>
              <a:t>() </a:t>
            </a:r>
          </a:p>
        </p:txBody>
      </p:sp>
      <p:sp>
        <p:nvSpPr>
          <p:cNvPr id="2" name="Footer Placeholder 1">
            <a:extLst>
              <a:ext uri="{FF2B5EF4-FFF2-40B4-BE49-F238E27FC236}">
                <a16:creationId xmlns:a16="http://schemas.microsoft.com/office/drawing/2014/main" id="{5867A06E-A621-0B35-461B-682B255546ED}"/>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cap="all" spc="200" dirty="0">
                <a:solidFill>
                  <a:schemeClr val="tx1"/>
                </a:solidFill>
                <a:latin typeface="+mn-lt"/>
                <a:ea typeface="+mn-ea"/>
                <a:cs typeface="Segoe UI Semilight" panose="020B0402040204020203" pitchFamily="34" charset="0"/>
              </a:rPr>
              <a:t>Prepared By Ms. Hana AlRasheed</a:t>
            </a:r>
          </a:p>
        </p:txBody>
      </p:sp>
    </p:spTree>
    <p:extLst>
      <p:ext uri="{BB962C8B-B14F-4D97-AF65-F5344CB8AC3E}">
        <p14:creationId xmlns:p14="http://schemas.microsoft.com/office/powerpoint/2010/main" val="3643582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5" name="Background Fill">
            <a:extLst>
              <a:ext uri="{FF2B5EF4-FFF2-40B4-BE49-F238E27FC236}">
                <a16:creationId xmlns:a16="http://schemas.microsoft.com/office/drawing/2014/main" id="{077F0382-62A9-4892-8762-DE9257672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3449CBA-4E79-4D04-90E8-F06D2CBBEA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9528226" cy="6457764"/>
          </a:xfrm>
          <a:custGeom>
            <a:avLst/>
            <a:gdLst>
              <a:gd name="connsiteX0" fmla="*/ 2736475 w 9528226"/>
              <a:gd name="connsiteY0" fmla="*/ 4943824 h 6457764"/>
              <a:gd name="connsiteX1" fmla="*/ 3063896 w 9528226"/>
              <a:gd name="connsiteY1" fmla="*/ 5271245 h 6457764"/>
              <a:gd name="connsiteX2" fmla="*/ 2736475 w 9528226"/>
              <a:gd name="connsiteY2" fmla="*/ 5598667 h 6457764"/>
              <a:gd name="connsiteX3" fmla="*/ 2409054 w 9528226"/>
              <a:gd name="connsiteY3" fmla="*/ 5271245 h 6457764"/>
              <a:gd name="connsiteX4" fmla="*/ 2736475 w 9528226"/>
              <a:gd name="connsiteY4" fmla="*/ 4943824 h 6457764"/>
              <a:gd name="connsiteX5" fmla="*/ 44916 w 9528226"/>
              <a:gd name="connsiteY5" fmla="*/ 1742226 h 6457764"/>
              <a:gd name="connsiteX6" fmla="*/ 467728 w 9528226"/>
              <a:gd name="connsiteY6" fmla="*/ 2165037 h 6457764"/>
              <a:gd name="connsiteX7" fmla="*/ 44916 w 9528226"/>
              <a:gd name="connsiteY7" fmla="*/ 2587850 h 6457764"/>
              <a:gd name="connsiteX8" fmla="*/ 0 w 9528226"/>
              <a:gd name="connsiteY8" fmla="*/ 2583322 h 6457764"/>
              <a:gd name="connsiteX9" fmla="*/ 0 w 9528226"/>
              <a:gd name="connsiteY9" fmla="*/ 1746754 h 6457764"/>
              <a:gd name="connsiteX10" fmla="*/ 8146150 w 9528226"/>
              <a:gd name="connsiteY10" fmla="*/ 164844 h 6457764"/>
              <a:gd name="connsiteX11" fmla="*/ 8568962 w 9528226"/>
              <a:gd name="connsiteY11" fmla="*/ 587657 h 6457764"/>
              <a:gd name="connsiteX12" fmla="*/ 8146150 w 9528226"/>
              <a:gd name="connsiteY12" fmla="*/ 1010469 h 6457764"/>
              <a:gd name="connsiteX13" fmla="*/ 7723339 w 9528226"/>
              <a:gd name="connsiteY13" fmla="*/ 587657 h 6457764"/>
              <a:gd name="connsiteX14" fmla="*/ 8146150 w 9528226"/>
              <a:gd name="connsiteY14" fmla="*/ 164844 h 6457764"/>
              <a:gd name="connsiteX15" fmla="*/ 0 w 9528226"/>
              <a:gd name="connsiteY15" fmla="*/ 0 h 6457764"/>
              <a:gd name="connsiteX16" fmla="*/ 3639996 w 9528226"/>
              <a:gd name="connsiteY16" fmla="*/ 0 h 6457764"/>
              <a:gd name="connsiteX17" fmla="*/ 3807018 w 9528226"/>
              <a:gd name="connsiteY17" fmla="*/ 175279 h 6457764"/>
              <a:gd name="connsiteX18" fmla="*/ 5197388 w 9528226"/>
              <a:gd name="connsiteY18" fmla="*/ 392484 h 6457764"/>
              <a:gd name="connsiteX19" fmla="*/ 5832777 w 9528226"/>
              <a:gd name="connsiteY19" fmla="*/ 125323 h 6457764"/>
              <a:gd name="connsiteX20" fmla="*/ 7115053 w 9528226"/>
              <a:gd name="connsiteY20" fmla="*/ 908157 h 6457764"/>
              <a:gd name="connsiteX21" fmla="*/ 7598273 w 9528226"/>
              <a:gd name="connsiteY21" fmla="*/ 1476979 h 6457764"/>
              <a:gd name="connsiteX22" fmla="*/ 8473354 w 9528226"/>
              <a:gd name="connsiteY22" fmla="*/ 1654191 h 6457764"/>
              <a:gd name="connsiteX23" fmla="*/ 9178759 w 9528226"/>
              <a:gd name="connsiteY23" fmla="*/ 1960834 h 6457764"/>
              <a:gd name="connsiteX24" fmla="*/ 9526671 w 9528226"/>
              <a:gd name="connsiteY24" fmla="*/ 3063087 h 6457764"/>
              <a:gd name="connsiteX25" fmla="*/ 9462277 w 9528226"/>
              <a:gd name="connsiteY25" fmla="*/ 3629482 h 6457764"/>
              <a:gd name="connsiteX26" fmla="*/ 7101893 w 9528226"/>
              <a:gd name="connsiteY26" fmla="*/ 4935013 h 6457764"/>
              <a:gd name="connsiteX27" fmla="*/ 6030051 w 9528226"/>
              <a:gd name="connsiteY27" fmla="*/ 5522745 h 6457764"/>
              <a:gd name="connsiteX28" fmla="*/ 5858074 w 9528226"/>
              <a:gd name="connsiteY28" fmla="*/ 6061031 h 6457764"/>
              <a:gd name="connsiteX29" fmla="*/ 4505781 w 9528226"/>
              <a:gd name="connsiteY29" fmla="*/ 6237222 h 6457764"/>
              <a:gd name="connsiteX30" fmla="*/ 4059488 w 9528226"/>
              <a:gd name="connsiteY30" fmla="*/ 5699959 h 6457764"/>
              <a:gd name="connsiteX31" fmla="*/ 3327506 w 9528226"/>
              <a:gd name="connsiteY31" fmla="*/ 4873812 h 6457764"/>
              <a:gd name="connsiteX32" fmla="*/ 2072827 w 9528226"/>
              <a:gd name="connsiteY32" fmla="*/ 4690594 h 6457764"/>
              <a:gd name="connsiteX33" fmla="*/ 645786 w 9528226"/>
              <a:gd name="connsiteY33" fmla="*/ 4468278 h 6457764"/>
              <a:gd name="connsiteX34" fmla="*/ 230030 w 9528226"/>
              <a:gd name="connsiteY34" fmla="*/ 3226886 h 6457764"/>
              <a:gd name="connsiteX35" fmla="*/ 685140 w 9528226"/>
              <a:gd name="connsiteY35" fmla="*/ 2483788 h 6457764"/>
              <a:gd name="connsiteX36" fmla="*/ 659586 w 9528226"/>
              <a:gd name="connsiteY36" fmla="*/ 1810196 h 6457764"/>
              <a:gd name="connsiteX37" fmla="*/ 135739 w 9528226"/>
              <a:gd name="connsiteY37" fmla="*/ 1164458 h 6457764"/>
              <a:gd name="connsiteX38" fmla="*/ 72 w 9528226"/>
              <a:gd name="connsiteY38" fmla="*/ 997841 h 6457764"/>
              <a:gd name="connsiteX39" fmla="*/ 0 w 9528226"/>
              <a:gd name="connsiteY39" fmla="*/ 997725 h 6457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528226" h="6457764">
                <a:moveTo>
                  <a:pt x="2736475" y="4943824"/>
                </a:moveTo>
                <a:cubicBezTo>
                  <a:pt x="2917304" y="4943824"/>
                  <a:pt x="3063896" y="5090416"/>
                  <a:pt x="3063896" y="5271245"/>
                </a:cubicBezTo>
                <a:cubicBezTo>
                  <a:pt x="3063896" y="5452075"/>
                  <a:pt x="2917304" y="5598667"/>
                  <a:pt x="2736475" y="5598667"/>
                </a:cubicBezTo>
                <a:cubicBezTo>
                  <a:pt x="2555645" y="5598667"/>
                  <a:pt x="2409054" y="5452075"/>
                  <a:pt x="2409054" y="5271245"/>
                </a:cubicBezTo>
                <a:cubicBezTo>
                  <a:pt x="2409054" y="5090416"/>
                  <a:pt x="2555645" y="4943824"/>
                  <a:pt x="2736475" y="4943824"/>
                </a:cubicBezTo>
                <a:close/>
                <a:moveTo>
                  <a:pt x="44916" y="1742226"/>
                </a:moveTo>
                <a:cubicBezTo>
                  <a:pt x="278428" y="1742226"/>
                  <a:pt x="467728" y="1931525"/>
                  <a:pt x="467728" y="2165037"/>
                </a:cubicBezTo>
                <a:cubicBezTo>
                  <a:pt x="467728" y="2398550"/>
                  <a:pt x="278428" y="2587850"/>
                  <a:pt x="44916" y="2587850"/>
                </a:cubicBezTo>
                <a:lnTo>
                  <a:pt x="0" y="2583322"/>
                </a:lnTo>
                <a:lnTo>
                  <a:pt x="0" y="1746754"/>
                </a:lnTo>
                <a:close/>
                <a:moveTo>
                  <a:pt x="8146150" y="164844"/>
                </a:moveTo>
                <a:cubicBezTo>
                  <a:pt x="8379663" y="164844"/>
                  <a:pt x="8568962" y="354144"/>
                  <a:pt x="8568962" y="587657"/>
                </a:cubicBezTo>
                <a:cubicBezTo>
                  <a:pt x="8568962" y="821169"/>
                  <a:pt x="8379663" y="1010469"/>
                  <a:pt x="8146150" y="1010469"/>
                </a:cubicBezTo>
                <a:cubicBezTo>
                  <a:pt x="7912638" y="1010469"/>
                  <a:pt x="7723339" y="821169"/>
                  <a:pt x="7723339" y="587657"/>
                </a:cubicBezTo>
                <a:cubicBezTo>
                  <a:pt x="7723339" y="354144"/>
                  <a:pt x="7912638" y="164844"/>
                  <a:pt x="8146150" y="164844"/>
                </a:cubicBezTo>
                <a:close/>
                <a:moveTo>
                  <a:pt x="0" y="0"/>
                </a:moveTo>
                <a:lnTo>
                  <a:pt x="3639996" y="0"/>
                </a:lnTo>
                <a:lnTo>
                  <a:pt x="3807018" y="175279"/>
                </a:lnTo>
                <a:cubicBezTo>
                  <a:pt x="4183423" y="552322"/>
                  <a:pt x="4665363" y="699894"/>
                  <a:pt x="5197388" y="392484"/>
                </a:cubicBezTo>
                <a:cubicBezTo>
                  <a:pt x="5395811" y="277877"/>
                  <a:pt x="5612122" y="157775"/>
                  <a:pt x="5832777" y="125323"/>
                </a:cubicBezTo>
                <a:cubicBezTo>
                  <a:pt x="6401726" y="41635"/>
                  <a:pt x="6838437" y="330133"/>
                  <a:pt x="7115053" y="908157"/>
                </a:cubicBezTo>
                <a:cubicBezTo>
                  <a:pt x="7226084" y="1140054"/>
                  <a:pt x="7336603" y="1393929"/>
                  <a:pt x="7598273" y="1476979"/>
                </a:cubicBezTo>
                <a:cubicBezTo>
                  <a:pt x="7880639" y="1566416"/>
                  <a:pt x="8177826" y="1618417"/>
                  <a:pt x="8473354" y="1654191"/>
                </a:cubicBezTo>
                <a:cubicBezTo>
                  <a:pt x="8745115" y="1686900"/>
                  <a:pt x="8988003" y="1764967"/>
                  <a:pt x="9178759" y="1960834"/>
                </a:cubicBezTo>
                <a:cubicBezTo>
                  <a:pt x="9477863" y="2267988"/>
                  <a:pt x="9539448" y="2652569"/>
                  <a:pt x="9526671" y="3063087"/>
                </a:cubicBezTo>
                <a:cubicBezTo>
                  <a:pt x="9506611" y="3252950"/>
                  <a:pt x="9516705" y="3450734"/>
                  <a:pt x="9462277" y="3629482"/>
                </a:cubicBezTo>
                <a:cubicBezTo>
                  <a:pt x="9144391" y="4672578"/>
                  <a:pt x="8300867" y="5284458"/>
                  <a:pt x="7101893" y="4935013"/>
                </a:cubicBezTo>
                <a:cubicBezTo>
                  <a:pt x="6689459" y="4815806"/>
                  <a:pt x="6122554" y="4981393"/>
                  <a:pt x="6030051" y="5522745"/>
                </a:cubicBezTo>
                <a:cubicBezTo>
                  <a:pt x="5998619" y="5707753"/>
                  <a:pt x="5957222" y="5907709"/>
                  <a:pt x="5858074" y="6061031"/>
                </a:cubicBezTo>
                <a:cubicBezTo>
                  <a:pt x="5634355" y="6406131"/>
                  <a:pt x="4922430" y="6658856"/>
                  <a:pt x="4505781" y="6237222"/>
                </a:cubicBezTo>
                <a:cubicBezTo>
                  <a:pt x="4342749" y="6072274"/>
                  <a:pt x="4209998" y="5877683"/>
                  <a:pt x="4059488" y="5699959"/>
                </a:cubicBezTo>
                <a:cubicBezTo>
                  <a:pt x="3820689" y="5418359"/>
                  <a:pt x="3618433" y="5084374"/>
                  <a:pt x="3327506" y="4873812"/>
                </a:cubicBezTo>
                <a:cubicBezTo>
                  <a:pt x="2967966" y="4613934"/>
                  <a:pt x="2503914" y="4647408"/>
                  <a:pt x="2072827" y="4690594"/>
                </a:cubicBezTo>
                <a:cubicBezTo>
                  <a:pt x="1574275" y="4740679"/>
                  <a:pt x="1095913" y="4730457"/>
                  <a:pt x="645786" y="4468278"/>
                </a:cubicBezTo>
                <a:cubicBezTo>
                  <a:pt x="96898" y="4148602"/>
                  <a:pt x="6948" y="3691193"/>
                  <a:pt x="230030" y="3226886"/>
                </a:cubicBezTo>
                <a:cubicBezTo>
                  <a:pt x="355115" y="2966494"/>
                  <a:pt x="532585" y="2731274"/>
                  <a:pt x="685140" y="2483788"/>
                </a:cubicBezTo>
                <a:cubicBezTo>
                  <a:pt x="823511" y="2258535"/>
                  <a:pt x="819040" y="2018330"/>
                  <a:pt x="659586" y="1810196"/>
                </a:cubicBezTo>
                <a:cubicBezTo>
                  <a:pt x="490932" y="1590180"/>
                  <a:pt x="323046" y="1368121"/>
                  <a:pt x="135739" y="1164458"/>
                </a:cubicBezTo>
                <a:cubicBezTo>
                  <a:pt x="85183" y="1109502"/>
                  <a:pt x="40064" y="1053889"/>
                  <a:pt x="72" y="997841"/>
                </a:cubicBezTo>
                <a:lnTo>
                  <a:pt x="0" y="9977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915F8DEB-4033-43AE-ADD9-8697B8892FE7}"/>
              </a:ext>
            </a:extLst>
          </p:cNvPr>
          <p:cNvSpPr>
            <a:spLocks noGrp="1"/>
          </p:cNvSpPr>
          <p:nvPr>
            <p:ph type="title"/>
          </p:nvPr>
        </p:nvSpPr>
        <p:spPr>
          <a:xfrm>
            <a:off x="1052440" y="1114424"/>
            <a:ext cx="6481835" cy="1771651"/>
          </a:xfrm>
        </p:spPr>
        <p:txBody>
          <a:bodyPr vert="horz" lIns="91440" tIns="45720" rIns="91440" bIns="45720" rtlCol="0" anchor="b">
            <a:normAutofit/>
          </a:bodyPr>
          <a:lstStyle/>
          <a:p>
            <a:r>
              <a:rPr lang="en-US" sz="5400" dirty="0"/>
              <a:t>PHP Local+ Global variables  </a:t>
            </a:r>
          </a:p>
        </p:txBody>
      </p:sp>
      <p:sp>
        <p:nvSpPr>
          <p:cNvPr id="2" name="Footer Placeholder 1">
            <a:extLst>
              <a:ext uri="{FF2B5EF4-FFF2-40B4-BE49-F238E27FC236}">
                <a16:creationId xmlns:a16="http://schemas.microsoft.com/office/drawing/2014/main" id="{5867A06E-A621-0B35-461B-682B255546ED}"/>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cap="all" spc="200" dirty="0">
                <a:solidFill>
                  <a:schemeClr val="tx1"/>
                </a:solidFill>
                <a:latin typeface="+mn-lt"/>
                <a:ea typeface="+mn-ea"/>
                <a:cs typeface="Segoe UI Semilight" panose="020B0402040204020203" pitchFamily="34" charset="0"/>
              </a:rPr>
              <a:t>Prepared By Ms. Hana AlRasheed</a:t>
            </a:r>
          </a:p>
        </p:txBody>
      </p:sp>
    </p:spTree>
    <p:extLst>
      <p:ext uri="{BB962C8B-B14F-4D97-AF65-F5344CB8AC3E}">
        <p14:creationId xmlns:p14="http://schemas.microsoft.com/office/powerpoint/2010/main" val="166217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5" name="Background Fill">
            <a:extLst>
              <a:ext uri="{FF2B5EF4-FFF2-40B4-BE49-F238E27FC236}">
                <a16:creationId xmlns:a16="http://schemas.microsoft.com/office/drawing/2014/main" id="{077F0382-62A9-4892-8762-DE9257672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3449CBA-4E79-4D04-90E8-F06D2CBBEA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9528226" cy="6457764"/>
          </a:xfrm>
          <a:custGeom>
            <a:avLst/>
            <a:gdLst>
              <a:gd name="connsiteX0" fmla="*/ 2736475 w 9528226"/>
              <a:gd name="connsiteY0" fmla="*/ 4943824 h 6457764"/>
              <a:gd name="connsiteX1" fmla="*/ 3063896 w 9528226"/>
              <a:gd name="connsiteY1" fmla="*/ 5271245 h 6457764"/>
              <a:gd name="connsiteX2" fmla="*/ 2736475 w 9528226"/>
              <a:gd name="connsiteY2" fmla="*/ 5598667 h 6457764"/>
              <a:gd name="connsiteX3" fmla="*/ 2409054 w 9528226"/>
              <a:gd name="connsiteY3" fmla="*/ 5271245 h 6457764"/>
              <a:gd name="connsiteX4" fmla="*/ 2736475 w 9528226"/>
              <a:gd name="connsiteY4" fmla="*/ 4943824 h 6457764"/>
              <a:gd name="connsiteX5" fmla="*/ 44916 w 9528226"/>
              <a:gd name="connsiteY5" fmla="*/ 1742226 h 6457764"/>
              <a:gd name="connsiteX6" fmla="*/ 467728 w 9528226"/>
              <a:gd name="connsiteY6" fmla="*/ 2165037 h 6457764"/>
              <a:gd name="connsiteX7" fmla="*/ 44916 w 9528226"/>
              <a:gd name="connsiteY7" fmla="*/ 2587850 h 6457764"/>
              <a:gd name="connsiteX8" fmla="*/ 0 w 9528226"/>
              <a:gd name="connsiteY8" fmla="*/ 2583322 h 6457764"/>
              <a:gd name="connsiteX9" fmla="*/ 0 w 9528226"/>
              <a:gd name="connsiteY9" fmla="*/ 1746754 h 6457764"/>
              <a:gd name="connsiteX10" fmla="*/ 8146150 w 9528226"/>
              <a:gd name="connsiteY10" fmla="*/ 164844 h 6457764"/>
              <a:gd name="connsiteX11" fmla="*/ 8568962 w 9528226"/>
              <a:gd name="connsiteY11" fmla="*/ 587657 h 6457764"/>
              <a:gd name="connsiteX12" fmla="*/ 8146150 w 9528226"/>
              <a:gd name="connsiteY12" fmla="*/ 1010469 h 6457764"/>
              <a:gd name="connsiteX13" fmla="*/ 7723339 w 9528226"/>
              <a:gd name="connsiteY13" fmla="*/ 587657 h 6457764"/>
              <a:gd name="connsiteX14" fmla="*/ 8146150 w 9528226"/>
              <a:gd name="connsiteY14" fmla="*/ 164844 h 6457764"/>
              <a:gd name="connsiteX15" fmla="*/ 0 w 9528226"/>
              <a:gd name="connsiteY15" fmla="*/ 0 h 6457764"/>
              <a:gd name="connsiteX16" fmla="*/ 3639996 w 9528226"/>
              <a:gd name="connsiteY16" fmla="*/ 0 h 6457764"/>
              <a:gd name="connsiteX17" fmla="*/ 3807018 w 9528226"/>
              <a:gd name="connsiteY17" fmla="*/ 175279 h 6457764"/>
              <a:gd name="connsiteX18" fmla="*/ 5197388 w 9528226"/>
              <a:gd name="connsiteY18" fmla="*/ 392484 h 6457764"/>
              <a:gd name="connsiteX19" fmla="*/ 5832777 w 9528226"/>
              <a:gd name="connsiteY19" fmla="*/ 125323 h 6457764"/>
              <a:gd name="connsiteX20" fmla="*/ 7115053 w 9528226"/>
              <a:gd name="connsiteY20" fmla="*/ 908157 h 6457764"/>
              <a:gd name="connsiteX21" fmla="*/ 7598273 w 9528226"/>
              <a:gd name="connsiteY21" fmla="*/ 1476979 h 6457764"/>
              <a:gd name="connsiteX22" fmla="*/ 8473354 w 9528226"/>
              <a:gd name="connsiteY22" fmla="*/ 1654191 h 6457764"/>
              <a:gd name="connsiteX23" fmla="*/ 9178759 w 9528226"/>
              <a:gd name="connsiteY23" fmla="*/ 1960834 h 6457764"/>
              <a:gd name="connsiteX24" fmla="*/ 9526671 w 9528226"/>
              <a:gd name="connsiteY24" fmla="*/ 3063087 h 6457764"/>
              <a:gd name="connsiteX25" fmla="*/ 9462277 w 9528226"/>
              <a:gd name="connsiteY25" fmla="*/ 3629482 h 6457764"/>
              <a:gd name="connsiteX26" fmla="*/ 7101893 w 9528226"/>
              <a:gd name="connsiteY26" fmla="*/ 4935013 h 6457764"/>
              <a:gd name="connsiteX27" fmla="*/ 6030051 w 9528226"/>
              <a:gd name="connsiteY27" fmla="*/ 5522745 h 6457764"/>
              <a:gd name="connsiteX28" fmla="*/ 5858074 w 9528226"/>
              <a:gd name="connsiteY28" fmla="*/ 6061031 h 6457764"/>
              <a:gd name="connsiteX29" fmla="*/ 4505781 w 9528226"/>
              <a:gd name="connsiteY29" fmla="*/ 6237222 h 6457764"/>
              <a:gd name="connsiteX30" fmla="*/ 4059488 w 9528226"/>
              <a:gd name="connsiteY30" fmla="*/ 5699959 h 6457764"/>
              <a:gd name="connsiteX31" fmla="*/ 3327506 w 9528226"/>
              <a:gd name="connsiteY31" fmla="*/ 4873812 h 6457764"/>
              <a:gd name="connsiteX32" fmla="*/ 2072827 w 9528226"/>
              <a:gd name="connsiteY32" fmla="*/ 4690594 h 6457764"/>
              <a:gd name="connsiteX33" fmla="*/ 645786 w 9528226"/>
              <a:gd name="connsiteY33" fmla="*/ 4468278 h 6457764"/>
              <a:gd name="connsiteX34" fmla="*/ 230030 w 9528226"/>
              <a:gd name="connsiteY34" fmla="*/ 3226886 h 6457764"/>
              <a:gd name="connsiteX35" fmla="*/ 685140 w 9528226"/>
              <a:gd name="connsiteY35" fmla="*/ 2483788 h 6457764"/>
              <a:gd name="connsiteX36" fmla="*/ 659586 w 9528226"/>
              <a:gd name="connsiteY36" fmla="*/ 1810196 h 6457764"/>
              <a:gd name="connsiteX37" fmla="*/ 135739 w 9528226"/>
              <a:gd name="connsiteY37" fmla="*/ 1164458 h 6457764"/>
              <a:gd name="connsiteX38" fmla="*/ 72 w 9528226"/>
              <a:gd name="connsiteY38" fmla="*/ 997841 h 6457764"/>
              <a:gd name="connsiteX39" fmla="*/ 0 w 9528226"/>
              <a:gd name="connsiteY39" fmla="*/ 997725 h 6457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528226" h="6457764">
                <a:moveTo>
                  <a:pt x="2736475" y="4943824"/>
                </a:moveTo>
                <a:cubicBezTo>
                  <a:pt x="2917304" y="4943824"/>
                  <a:pt x="3063896" y="5090416"/>
                  <a:pt x="3063896" y="5271245"/>
                </a:cubicBezTo>
                <a:cubicBezTo>
                  <a:pt x="3063896" y="5452075"/>
                  <a:pt x="2917304" y="5598667"/>
                  <a:pt x="2736475" y="5598667"/>
                </a:cubicBezTo>
                <a:cubicBezTo>
                  <a:pt x="2555645" y="5598667"/>
                  <a:pt x="2409054" y="5452075"/>
                  <a:pt x="2409054" y="5271245"/>
                </a:cubicBezTo>
                <a:cubicBezTo>
                  <a:pt x="2409054" y="5090416"/>
                  <a:pt x="2555645" y="4943824"/>
                  <a:pt x="2736475" y="4943824"/>
                </a:cubicBezTo>
                <a:close/>
                <a:moveTo>
                  <a:pt x="44916" y="1742226"/>
                </a:moveTo>
                <a:cubicBezTo>
                  <a:pt x="278428" y="1742226"/>
                  <a:pt x="467728" y="1931525"/>
                  <a:pt x="467728" y="2165037"/>
                </a:cubicBezTo>
                <a:cubicBezTo>
                  <a:pt x="467728" y="2398550"/>
                  <a:pt x="278428" y="2587850"/>
                  <a:pt x="44916" y="2587850"/>
                </a:cubicBezTo>
                <a:lnTo>
                  <a:pt x="0" y="2583322"/>
                </a:lnTo>
                <a:lnTo>
                  <a:pt x="0" y="1746754"/>
                </a:lnTo>
                <a:close/>
                <a:moveTo>
                  <a:pt x="8146150" y="164844"/>
                </a:moveTo>
                <a:cubicBezTo>
                  <a:pt x="8379663" y="164844"/>
                  <a:pt x="8568962" y="354144"/>
                  <a:pt x="8568962" y="587657"/>
                </a:cubicBezTo>
                <a:cubicBezTo>
                  <a:pt x="8568962" y="821169"/>
                  <a:pt x="8379663" y="1010469"/>
                  <a:pt x="8146150" y="1010469"/>
                </a:cubicBezTo>
                <a:cubicBezTo>
                  <a:pt x="7912638" y="1010469"/>
                  <a:pt x="7723339" y="821169"/>
                  <a:pt x="7723339" y="587657"/>
                </a:cubicBezTo>
                <a:cubicBezTo>
                  <a:pt x="7723339" y="354144"/>
                  <a:pt x="7912638" y="164844"/>
                  <a:pt x="8146150" y="164844"/>
                </a:cubicBezTo>
                <a:close/>
                <a:moveTo>
                  <a:pt x="0" y="0"/>
                </a:moveTo>
                <a:lnTo>
                  <a:pt x="3639996" y="0"/>
                </a:lnTo>
                <a:lnTo>
                  <a:pt x="3807018" y="175279"/>
                </a:lnTo>
                <a:cubicBezTo>
                  <a:pt x="4183423" y="552322"/>
                  <a:pt x="4665363" y="699894"/>
                  <a:pt x="5197388" y="392484"/>
                </a:cubicBezTo>
                <a:cubicBezTo>
                  <a:pt x="5395811" y="277877"/>
                  <a:pt x="5612122" y="157775"/>
                  <a:pt x="5832777" y="125323"/>
                </a:cubicBezTo>
                <a:cubicBezTo>
                  <a:pt x="6401726" y="41635"/>
                  <a:pt x="6838437" y="330133"/>
                  <a:pt x="7115053" y="908157"/>
                </a:cubicBezTo>
                <a:cubicBezTo>
                  <a:pt x="7226084" y="1140054"/>
                  <a:pt x="7336603" y="1393929"/>
                  <a:pt x="7598273" y="1476979"/>
                </a:cubicBezTo>
                <a:cubicBezTo>
                  <a:pt x="7880639" y="1566416"/>
                  <a:pt x="8177826" y="1618417"/>
                  <a:pt x="8473354" y="1654191"/>
                </a:cubicBezTo>
                <a:cubicBezTo>
                  <a:pt x="8745115" y="1686900"/>
                  <a:pt x="8988003" y="1764967"/>
                  <a:pt x="9178759" y="1960834"/>
                </a:cubicBezTo>
                <a:cubicBezTo>
                  <a:pt x="9477863" y="2267988"/>
                  <a:pt x="9539448" y="2652569"/>
                  <a:pt x="9526671" y="3063087"/>
                </a:cubicBezTo>
                <a:cubicBezTo>
                  <a:pt x="9506611" y="3252950"/>
                  <a:pt x="9516705" y="3450734"/>
                  <a:pt x="9462277" y="3629482"/>
                </a:cubicBezTo>
                <a:cubicBezTo>
                  <a:pt x="9144391" y="4672578"/>
                  <a:pt x="8300867" y="5284458"/>
                  <a:pt x="7101893" y="4935013"/>
                </a:cubicBezTo>
                <a:cubicBezTo>
                  <a:pt x="6689459" y="4815806"/>
                  <a:pt x="6122554" y="4981393"/>
                  <a:pt x="6030051" y="5522745"/>
                </a:cubicBezTo>
                <a:cubicBezTo>
                  <a:pt x="5998619" y="5707753"/>
                  <a:pt x="5957222" y="5907709"/>
                  <a:pt x="5858074" y="6061031"/>
                </a:cubicBezTo>
                <a:cubicBezTo>
                  <a:pt x="5634355" y="6406131"/>
                  <a:pt x="4922430" y="6658856"/>
                  <a:pt x="4505781" y="6237222"/>
                </a:cubicBezTo>
                <a:cubicBezTo>
                  <a:pt x="4342749" y="6072274"/>
                  <a:pt x="4209998" y="5877683"/>
                  <a:pt x="4059488" y="5699959"/>
                </a:cubicBezTo>
                <a:cubicBezTo>
                  <a:pt x="3820689" y="5418359"/>
                  <a:pt x="3618433" y="5084374"/>
                  <a:pt x="3327506" y="4873812"/>
                </a:cubicBezTo>
                <a:cubicBezTo>
                  <a:pt x="2967966" y="4613934"/>
                  <a:pt x="2503914" y="4647408"/>
                  <a:pt x="2072827" y="4690594"/>
                </a:cubicBezTo>
                <a:cubicBezTo>
                  <a:pt x="1574275" y="4740679"/>
                  <a:pt x="1095913" y="4730457"/>
                  <a:pt x="645786" y="4468278"/>
                </a:cubicBezTo>
                <a:cubicBezTo>
                  <a:pt x="96898" y="4148602"/>
                  <a:pt x="6948" y="3691193"/>
                  <a:pt x="230030" y="3226886"/>
                </a:cubicBezTo>
                <a:cubicBezTo>
                  <a:pt x="355115" y="2966494"/>
                  <a:pt x="532585" y="2731274"/>
                  <a:pt x="685140" y="2483788"/>
                </a:cubicBezTo>
                <a:cubicBezTo>
                  <a:pt x="823511" y="2258535"/>
                  <a:pt x="819040" y="2018330"/>
                  <a:pt x="659586" y="1810196"/>
                </a:cubicBezTo>
                <a:cubicBezTo>
                  <a:pt x="490932" y="1590180"/>
                  <a:pt x="323046" y="1368121"/>
                  <a:pt x="135739" y="1164458"/>
                </a:cubicBezTo>
                <a:cubicBezTo>
                  <a:pt x="85183" y="1109502"/>
                  <a:pt x="40064" y="1053889"/>
                  <a:pt x="72" y="997841"/>
                </a:cubicBezTo>
                <a:lnTo>
                  <a:pt x="0" y="9977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915F8DEB-4033-43AE-ADD9-8697B8892FE7}"/>
              </a:ext>
            </a:extLst>
          </p:cNvPr>
          <p:cNvSpPr>
            <a:spLocks noGrp="1"/>
          </p:cNvSpPr>
          <p:nvPr>
            <p:ph type="title"/>
          </p:nvPr>
        </p:nvSpPr>
        <p:spPr>
          <a:xfrm>
            <a:off x="1052440" y="1114424"/>
            <a:ext cx="6481835" cy="1771651"/>
          </a:xfrm>
        </p:spPr>
        <p:txBody>
          <a:bodyPr vert="horz" lIns="91440" tIns="45720" rIns="91440" bIns="45720" rtlCol="0" anchor="b">
            <a:normAutofit/>
          </a:bodyPr>
          <a:lstStyle/>
          <a:p>
            <a:r>
              <a:rPr lang="en-US" sz="5400" dirty="0"/>
              <a:t>PHP Case Sensitivity </a:t>
            </a:r>
          </a:p>
        </p:txBody>
      </p:sp>
      <p:sp>
        <p:nvSpPr>
          <p:cNvPr id="2" name="Footer Placeholder 1">
            <a:extLst>
              <a:ext uri="{FF2B5EF4-FFF2-40B4-BE49-F238E27FC236}">
                <a16:creationId xmlns:a16="http://schemas.microsoft.com/office/drawing/2014/main" id="{5867A06E-A621-0B35-461B-682B255546ED}"/>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cap="all" spc="200" dirty="0">
                <a:solidFill>
                  <a:schemeClr val="tx1"/>
                </a:solidFill>
                <a:latin typeface="+mn-lt"/>
                <a:ea typeface="+mn-ea"/>
                <a:cs typeface="Segoe UI Semilight" panose="020B0402040204020203" pitchFamily="34" charset="0"/>
              </a:rPr>
              <a:t>Prepared By Ms. Hana AlRasheed</a:t>
            </a:r>
          </a:p>
        </p:txBody>
      </p:sp>
    </p:spTree>
    <p:extLst>
      <p:ext uri="{BB962C8B-B14F-4D97-AF65-F5344CB8AC3E}">
        <p14:creationId xmlns:p14="http://schemas.microsoft.com/office/powerpoint/2010/main" val="3897532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60541-97ED-CB91-EB3A-6D8F554D991E}"/>
              </a:ext>
            </a:extLst>
          </p:cNvPr>
          <p:cNvSpPr>
            <a:spLocks noGrp="1"/>
          </p:cNvSpPr>
          <p:nvPr>
            <p:ph type="title"/>
          </p:nvPr>
        </p:nvSpPr>
        <p:spPr>
          <a:xfrm>
            <a:off x="212035" y="2067339"/>
            <a:ext cx="3737940" cy="1361661"/>
          </a:xfrm>
        </p:spPr>
        <p:txBody>
          <a:bodyPr>
            <a:normAutofit fontScale="90000"/>
          </a:bodyPr>
          <a:lstStyle/>
          <a:p>
            <a:r>
              <a:rPr lang="en-US" dirty="0"/>
              <a:t>What is PHP ?</a:t>
            </a:r>
          </a:p>
        </p:txBody>
      </p:sp>
      <p:graphicFrame>
        <p:nvGraphicFramePr>
          <p:cNvPr id="16" name="Content Placeholder 2">
            <a:extLst>
              <a:ext uri="{FF2B5EF4-FFF2-40B4-BE49-F238E27FC236}">
                <a16:creationId xmlns:a16="http://schemas.microsoft.com/office/drawing/2014/main" id="{74477161-7B70-4A8A-AF97-B52E935AAFAC}"/>
              </a:ext>
            </a:extLst>
          </p:cNvPr>
          <p:cNvGraphicFramePr>
            <a:graphicFrameLocks noGrp="1"/>
          </p:cNvGraphicFramePr>
          <p:nvPr>
            <p:ph idx="1"/>
            <p:extLst>
              <p:ext uri="{D42A27DB-BD31-4B8C-83A1-F6EECF244321}">
                <p14:modId xmlns:p14="http://schemas.microsoft.com/office/powerpoint/2010/main" val="984448655"/>
              </p:ext>
            </p:extLst>
          </p:nvPr>
        </p:nvGraphicFramePr>
        <p:xfrm>
          <a:off x="4548189" y="728664"/>
          <a:ext cx="6900862" cy="54006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C157F553-9F04-97B6-F51E-1CCDD7995326}"/>
              </a:ext>
            </a:extLst>
          </p:cNvPr>
          <p:cNvSpPr>
            <a:spLocks noGrp="1"/>
          </p:cNvSpPr>
          <p:nvPr>
            <p:ph type="ftr" sz="quarter" idx="11"/>
          </p:nvPr>
        </p:nvSpPr>
        <p:spPr/>
        <p:txBody>
          <a:bodyPr/>
          <a:lstStyle/>
          <a:p>
            <a:r>
              <a:rPr lang="en-US"/>
              <a:t>Prepared By Ms. Hana AlRasheed</a:t>
            </a:r>
          </a:p>
        </p:txBody>
      </p:sp>
    </p:spTree>
    <p:extLst>
      <p:ext uri="{BB962C8B-B14F-4D97-AF65-F5344CB8AC3E}">
        <p14:creationId xmlns:p14="http://schemas.microsoft.com/office/powerpoint/2010/main" val="4227568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5" name="Background Fill">
            <a:extLst>
              <a:ext uri="{FF2B5EF4-FFF2-40B4-BE49-F238E27FC236}">
                <a16:creationId xmlns:a16="http://schemas.microsoft.com/office/drawing/2014/main" id="{077F0382-62A9-4892-8762-DE9257672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3449CBA-4E79-4D04-90E8-F06D2CBBEA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9528226" cy="6457764"/>
          </a:xfrm>
          <a:custGeom>
            <a:avLst/>
            <a:gdLst>
              <a:gd name="connsiteX0" fmla="*/ 2736475 w 9528226"/>
              <a:gd name="connsiteY0" fmla="*/ 4943824 h 6457764"/>
              <a:gd name="connsiteX1" fmla="*/ 3063896 w 9528226"/>
              <a:gd name="connsiteY1" fmla="*/ 5271245 h 6457764"/>
              <a:gd name="connsiteX2" fmla="*/ 2736475 w 9528226"/>
              <a:gd name="connsiteY2" fmla="*/ 5598667 h 6457764"/>
              <a:gd name="connsiteX3" fmla="*/ 2409054 w 9528226"/>
              <a:gd name="connsiteY3" fmla="*/ 5271245 h 6457764"/>
              <a:gd name="connsiteX4" fmla="*/ 2736475 w 9528226"/>
              <a:gd name="connsiteY4" fmla="*/ 4943824 h 6457764"/>
              <a:gd name="connsiteX5" fmla="*/ 44916 w 9528226"/>
              <a:gd name="connsiteY5" fmla="*/ 1742226 h 6457764"/>
              <a:gd name="connsiteX6" fmla="*/ 467728 w 9528226"/>
              <a:gd name="connsiteY6" fmla="*/ 2165037 h 6457764"/>
              <a:gd name="connsiteX7" fmla="*/ 44916 w 9528226"/>
              <a:gd name="connsiteY7" fmla="*/ 2587850 h 6457764"/>
              <a:gd name="connsiteX8" fmla="*/ 0 w 9528226"/>
              <a:gd name="connsiteY8" fmla="*/ 2583322 h 6457764"/>
              <a:gd name="connsiteX9" fmla="*/ 0 w 9528226"/>
              <a:gd name="connsiteY9" fmla="*/ 1746754 h 6457764"/>
              <a:gd name="connsiteX10" fmla="*/ 8146150 w 9528226"/>
              <a:gd name="connsiteY10" fmla="*/ 164844 h 6457764"/>
              <a:gd name="connsiteX11" fmla="*/ 8568962 w 9528226"/>
              <a:gd name="connsiteY11" fmla="*/ 587657 h 6457764"/>
              <a:gd name="connsiteX12" fmla="*/ 8146150 w 9528226"/>
              <a:gd name="connsiteY12" fmla="*/ 1010469 h 6457764"/>
              <a:gd name="connsiteX13" fmla="*/ 7723339 w 9528226"/>
              <a:gd name="connsiteY13" fmla="*/ 587657 h 6457764"/>
              <a:gd name="connsiteX14" fmla="*/ 8146150 w 9528226"/>
              <a:gd name="connsiteY14" fmla="*/ 164844 h 6457764"/>
              <a:gd name="connsiteX15" fmla="*/ 0 w 9528226"/>
              <a:gd name="connsiteY15" fmla="*/ 0 h 6457764"/>
              <a:gd name="connsiteX16" fmla="*/ 3639996 w 9528226"/>
              <a:gd name="connsiteY16" fmla="*/ 0 h 6457764"/>
              <a:gd name="connsiteX17" fmla="*/ 3807018 w 9528226"/>
              <a:gd name="connsiteY17" fmla="*/ 175279 h 6457764"/>
              <a:gd name="connsiteX18" fmla="*/ 5197388 w 9528226"/>
              <a:gd name="connsiteY18" fmla="*/ 392484 h 6457764"/>
              <a:gd name="connsiteX19" fmla="*/ 5832777 w 9528226"/>
              <a:gd name="connsiteY19" fmla="*/ 125323 h 6457764"/>
              <a:gd name="connsiteX20" fmla="*/ 7115053 w 9528226"/>
              <a:gd name="connsiteY20" fmla="*/ 908157 h 6457764"/>
              <a:gd name="connsiteX21" fmla="*/ 7598273 w 9528226"/>
              <a:gd name="connsiteY21" fmla="*/ 1476979 h 6457764"/>
              <a:gd name="connsiteX22" fmla="*/ 8473354 w 9528226"/>
              <a:gd name="connsiteY22" fmla="*/ 1654191 h 6457764"/>
              <a:gd name="connsiteX23" fmla="*/ 9178759 w 9528226"/>
              <a:gd name="connsiteY23" fmla="*/ 1960834 h 6457764"/>
              <a:gd name="connsiteX24" fmla="*/ 9526671 w 9528226"/>
              <a:gd name="connsiteY24" fmla="*/ 3063087 h 6457764"/>
              <a:gd name="connsiteX25" fmla="*/ 9462277 w 9528226"/>
              <a:gd name="connsiteY25" fmla="*/ 3629482 h 6457764"/>
              <a:gd name="connsiteX26" fmla="*/ 7101893 w 9528226"/>
              <a:gd name="connsiteY26" fmla="*/ 4935013 h 6457764"/>
              <a:gd name="connsiteX27" fmla="*/ 6030051 w 9528226"/>
              <a:gd name="connsiteY27" fmla="*/ 5522745 h 6457764"/>
              <a:gd name="connsiteX28" fmla="*/ 5858074 w 9528226"/>
              <a:gd name="connsiteY28" fmla="*/ 6061031 h 6457764"/>
              <a:gd name="connsiteX29" fmla="*/ 4505781 w 9528226"/>
              <a:gd name="connsiteY29" fmla="*/ 6237222 h 6457764"/>
              <a:gd name="connsiteX30" fmla="*/ 4059488 w 9528226"/>
              <a:gd name="connsiteY30" fmla="*/ 5699959 h 6457764"/>
              <a:gd name="connsiteX31" fmla="*/ 3327506 w 9528226"/>
              <a:gd name="connsiteY31" fmla="*/ 4873812 h 6457764"/>
              <a:gd name="connsiteX32" fmla="*/ 2072827 w 9528226"/>
              <a:gd name="connsiteY32" fmla="*/ 4690594 h 6457764"/>
              <a:gd name="connsiteX33" fmla="*/ 645786 w 9528226"/>
              <a:gd name="connsiteY33" fmla="*/ 4468278 h 6457764"/>
              <a:gd name="connsiteX34" fmla="*/ 230030 w 9528226"/>
              <a:gd name="connsiteY34" fmla="*/ 3226886 h 6457764"/>
              <a:gd name="connsiteX35" fmla="*/ 685140 w 9528226"/>
              <a:gd name="connsiteY35" fmla="*/ 2483788 h 6457764"/>
              <a:gd name="connsiteX36" fmla="*/ 659586 w 9528226"/>
              <a:gd name="connsiteY36" fmla="*/ 1810196 h 6457764"/>
              <a:gd name="connsiteX37" fmla="*/ 135739 w 9528226"/>
              <a:gd name="connsiteY37" fmla="*/ 1164458 h 6457764"/>
              <a:gd name="connsiteX38" fmla="*/ 72 w 9528226"/>
              <a:gd name="connsiteY38" fmla="*/ 997841 h 6457764"/>
              <a:gd name="connsiteX39" fmla="*/ 0 w 9528226"/>
              <a:gd name="connsiteY39" fmla="*/ 997725 h 6457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528226" h="6457764">
                <a:moveTo>
                  <a:pt x="2736475" y="4943824"/>
                </a:moveTo>
                <a:cubicBezTo>
                  <a:pt x="2917304" y="4943824"/>
                  <a:pt x="3063896" y="5090416"/>
                  <a:pt x="3063896" y="5271245"/>
                </a:cubicBezTo>
                <a:cubicBezTo>
                  <a:pt x="3063896" y="5452075"/>
                  <a:pt x="2917304" y="5598667"/>
                  <a:pt x="2736475" y="5598667"/>
                </a:cubicBezTo>
                <a:cubicBezTo>
                  <a:pt x="2555645" y="5598667"/>
                  <a:pt x="2409054" y="5452075"/>
                  <a:pt x="2409054" y="5271245"/>
                </a:cubicBezTo>
                <a:cubicBezTo>
                  <a:pt x="2409054" y="5090416"/>
                  <a:pt x="2555645" y="4943824"/>
                  <a:pt x="2736475" y="4943824"/>
                </a:cubicBezTo>
                <a:close/>
                <a:moveTo>
                  <a:pt x="44916" y="1742226"/>
                </a:moveTo>
                <a:cubicBezTo>
                  <a:pt x="278428" y="1742226"/>
                  <a:pt x="467728" y="1931525"/>
                  <a:pt x="467728" y="2165037"/>
                </a:cubicBezTo>
                <a:cubicBezTo>
                  <a:pt x="467728" y="2398550"/>
                  <a:pt x="278428" y="2587850"/>
                  <a:pt x="44916" y="2587850"/>
                </a:cubicBezTo>
                <a:lnTo>
                  <a:pt x="0" y="2583322"/>
                </a:lnTo>
                <a:lnTo>
                  <a:pt x="0" y="1746754"/>
                </a:lnTo>
                <a:close/>
                <a:moveTo>
                  <a:pt x="8146150" y="164844"/>
                </a:moveTo>
                <a:cubicBezTo>
                  <a:pt x="8379663" y="164844"/>
                  <a:pt x="8568962" y="354144"/>
                  <a:pt x="8568962" y="587657"/>
                </a:cubicBezTo>
                <a:cubicBezTo>
                  <a:pt x="8568962" y="821169"/>
                  <a:pt x="8379663" y="1010469"/>
                  <a:pt x="8146150" y="1010469"/>
                </a:cubicBezTo>
                <a:cubicBezTo>
                  <a:pt x="7912638" y="1010469"/>
                  <a:pt x="7723339" y="821169"/>
                  <a:pt x="7723339" y="587657"/>
                </a:cubicBezTo>
                <a:cubicBezTo>
                  <a:pt x="7723339" y="354144"/>
                  <a:pt x="7912638" y="164844"/>
                  <a:pt x="8146150" y="164844"/>
                </a:cubicBezTo>
                <a:close/>
                <a:moveTo>
                  <a:pt x="0" y="0"/>
                </a:moveTo>
                <a:lnTo>
                  <a:pt x="3639996" y="0"/>
                </a:lnTo>
                <a:lnTo>
                  <a:pt x="3807018" y="175279"/>
                </a:lnTo>
                <a:cubicBezTo>
                  <a:pt x="4183423" y="552322"/>
                  <a:pt x="4665363" y="699894"/>
                  <a:pt x="5197388" y="392484"/>
                </a:cubicBezTo>
                <a:cubicBezTo>
                  <a:pt x="5395811" y="277877"/>
                  <a:pt x="5612122" y="157775"/>
                  <a:pt x="5832777" y="125323"/>
                </a:cubicBezTo>
                <a:cubicBezTo>
                  <a:pt x="6401726" y="41635"/>
                  <a:pt x="6838437" y="330133"/>
                  <a:pt x="7115053" y="908157"/>
                </a:cubicBezTo>
                <a:cubicBezTo>
                  <a:pt x="7226084" y="1140054"/>
                  <a:pt x="7336603" y="1393929"/>
                  <a:pt x="7598273" y="1476979"/>
                </a:cubicBezTo>
                <a:cubicBezTo>
                  <a:pt x="7880639" y="1566416"/>
                  <a:pt x="8177826" y="1618417"/>
                  <a:pt x="8473354" y="1654191"/>
                </a:cubicBezTo>
                <a:cubicBezTo>
                  <a:pt x="8745115" y="1686900"/>
                  <a:pt x="8988003" y="1764967"/>
                  <a:pt x="9178759" y="1960834"/>
                </a:cubicBezTo>
                <a:cubicBezTo>
                  <a:pt x="9477863" y="2267988"/>
                  <a:pt x="9539448" y="2652569"/>
                  <a:pt x="9526671" y="3063087"/>
                </a:cubicBezTo>
                <a:cubicBezTo>
                  <a:pt x="9506611" y="3252950"/>
                  <a:pt x="9516705" y="3450734"/>
                  <a:pt x="9462277" y="3629482"/>
                </a:cubicBezTo>
                <a:cubicBezTo>
                  <a:pt x="9144391" y="4672578"/>
                  <a:pt x="8300867" y="5284458"/>
                  <a:pt x="7101893" y="4935013"/>
                </a:cubicBezTo>
                <a:cubicBezTo>
                  <a:pt x="6689459" y="4815806"/>
                  <a:pt x="6122554" y="4981393"/>
                  <a:pt x="6030051" y="5522745"/>
                </a:cubicBezTo>
                <a:cubicBezTo>
                  <a:pt x="5998619" y="5707753"/>
                  <a:pt x="5957222" y="5907709"/>
                  <a:pt x="5858074" y="6061031"/>
                </a:cubicBezTo>
                <a:cubicBezTo>
                  <a:pt x="5634355" y="6406131"/>
                  <a:pt x="4922430" y="6658856"/>
                  <a:pt x="4505781" y="6237222"/>
                </a:cubicBezTo>
                <a:cubicBezTo>
                  <a:pt x="4342749" y="6072274"/>
                  <a:pt x="4209998" y="5877683"/>
                  <a:pt x="4059488" y="5699959"/>
                </a:cubicBezTo>
                <a:cubicBezTo>
                  <a:pt x="3820689" y="5418359"/>
                  <a:pt x="3618433" y="5084374"/>
                  <a:pt x="3327506" y="4873812"/>
                </a:cubicBezTo>
                <a:cubicBezTo>
                  <a:pt x="2967966" y="4613934"/>
                  <a:pt x="2503914" y="4647408"/>
                  <a:pt x="2072827" y="4690594"/>
                </a:cubicBezTo>
                <a:cubicBezTo>
                  <a:pt x="1574275" y="4740679"/>
                  <a:pt x="1095913" y="4730457"/>
                  <a:pt x="645786" y="4468278"/>
                </a:cubicBezTo>
                <a:cubicBezTo>
                  <a:pt x="96898" y="4148602"/>
                  <a:pt x="6948" y="3691193"/>
                  <a:pt x="230030" y="3226886"/>
                </a:cubicBezTo>
                <a:cubicBezTo>
                  <a:pt x="355115" y="2966494"/>
                  <a:pt x="532585" y="2731274"/>
                  <a:pt x="685140" y="2483788"/>
                </a:cubicBezTo>
                <a:cubicBezTo>
                  <a:pt x="823511" y="2258535"/>
                  <a:pt x="819040" y="2018330"/>
                  <a:pt x="659586" y="1810196"/>
                </a:cubicBezTo>
                <a:cubicBezTo>
                  <a:pt x="490932" y="1590180"/>
                  <a:pt x="323046" y="1368121"/>
                  <a:pt x="135739" y="1164458"/>
                </a:cubicBezTo>
                <a:cubicBezTo>
                  <a:pt x="85183" y="1109502"/>
                  <a:pt x="40064" y="1053889"/>
                  <a:pt x="72" y="997841"/>
                </a:cubicBezTo>
                <a:lnTo>
                  <a:pt x="0" y="9977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915F8DEB-4033-43AE-ADD9-8697B8892FE7}"/>
              </a:ext>
            </a:extLst>
          </p:cNvPr>
          <p:cNvSpPr>
            <a:spLocks noGrp="1"/>
          </p:cNvSpPr>
          <p:nvPr>
            <p:ph type="title"/>
          </p:nvPr>
        </p:nvSpPr>
        <p:spPr>
          <a:xfrm>
            <a:off x="1052440" y="1114424"/>
            <a:ext cx="6481835" cy="1771651"/>
          </a:xfrm>
        </p:spPr>
        <p:txBody>
          <a:bodyPr vert="horz" lIns="91440" tIns="45720" rIns="91440" bIns="45720" rtlCol="0" anchor="b">
            <a:normAutofit/>
          </a:bodyPr>
          <a:lstStyle/>
          <a:p>
            <a:r>
              <a:rPr lang="en-US" sz="5400" dirty="0"/>
              <a:t>PHP Concatenation </a:t>
            </a:r>
          </a:p>
        </p:txBody>
      </p:sp>
      <p:sp>
        <p:nvSpPr>
          <p:cNvPr id="2" name="Footer Placeholder 1">
            <a:extLst>
              <a:ext uri="{FF2B5EF4-FFF2-40B4-BE49-F238E27FC236}">
                <a16:creationId xmlns:a16="http://schemas.microsoft.com/office/drawing/2014/main" id="{5867A06E-A621-0B35-461B-682B255546ED}"/>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cap="all" spc="200" dirty="0">
                <a:solidFill>
                  <a:schemeClr val="tx1"/>
                </a:solidFill>
                <a:latin typeface="+mn-lt"/>
                <a:ea typeface="+mn-ea"/>
                <a:cs typeface="Segoe UI Semilight" panose="020B0402040204020203" pitchFamily="34" charset="0"/>
              </a:rPr>
              <a:t>Prepared By Ms. Hana AlRasheed</a:t>
            </a:r>
          </a:p>
        </p:txBody>
      </p:sp>
    </p:spTree>
    <p:extLst>
      <p:ext uri="{BB962C8B-B14F-4D97-AF65-F5344CB8AC3E}">
        <p14:creationId xmlns:p14="http://schemas.microsoft.com/office/powerpoint/2010/main" val="1646358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74324-A5AC-9F3B-7BEF-69544A64A1CD}"/>
              </a:ext>
            </a:extLst>
          </p:cNvPr>
          <p:cNvSpPr>
            <a:spLocks noGrp="1"/>
          </p:cNvSpPr>
          <p:nvPr>
            <p:ph type="title"/>
          </p:nvPr>
        </p:nvSpPr>
        <p:spPr/>
        <p:txBody>
          <a:bodyPr/>
          <a:lstStyle/>
          <a:p>
            <a:r>
              <a:rPr lang="en-US" dirty="0"/>
              <a:t>Array Key =&gt; value</a:t>
            </a:r>
          </a:p>
        </p:txBody>
      </p:sp>
      <p:pic>
        <p:nvPicPr>
          <p:cNvPr id="4" name="Content Placeholder 3">
            <a:extLst>
              <a:ext uri="{FF2B5EF4-FFF2-40B4-BE49-F238E27FC236}">
                <a16:creationId xmlns:a16="http://schemas.microsoft.com/office/drawing/2014/main" id="{47986EDF-A7AC-1946-2BB3-A5935878BF06}"/>
              </a:ext>
            </a:extLst>
          </p:cNvPr>
          <p:cNvPicPr>
            <a:picLocks noGrp="1" noChangeAspect="1"/>
          </p:cNvPicPr>
          <p:nvPr>
            <p:ph idx="1"/>
          </p:nvPr>
        </p:nvPicPr>
        <p:blipFill>
          <a:blip r:embed="rId2"/>
          <a:stretch>
            <a:fillRect/>
          </a:stretch>
        </p:blipFill>
        <p:spPr>
          <a:xfrm>
            <a:off x="1041282" y="2425403"/>
            <a:ext cx="9713178" cy="1613300"/>
          </a:xfrm>
          <a:prstGeom prst="rect">
            <a:avLst/>
          </a:prstGeom>
        </p:spPr>
      </p:pic>
      <p:pic>
        <p:nvPicPr>
          <p:cNvPr id="6" name="Picture 5">
            <a:extLst>
              <a:ext uri="{FF2B5EF4-FFF2-40B4-BE49-F238E27FC236}">
                <a16:creationId xmlns:a16="http://schemas.microsoft.com/office/drawing/2014/main" id="{2C1BCAF4-FD42-6E32-3CD1-FE10C97ECD9D}"/>
              </a:ext>
            </a:extLst>
          </p:cNvPr>
          <p:cNvPicPr>
            <a:picLocks noChangeAspect="1"/>
          </p:cNvPicPr>
          <p:nvPr/>
        </p:nvPicPr>
        <p:blipFill>
          <a:blip r:embed="rId3"/>
          <a:stretch>
            <a:fillRect/>
          </a:stretch>
        </p:blipFill>
        <p:spPr>
          <a:xfrm>
            <a:off x="1426106" y="5607908"/>
            <a:ext cx="2993422" cy="753062"/>
          </a:xfrm>
          <a:prstGeom prst="rect">
            <a:avLst/>
          </a:prstGeom>
          <a:ln>
            <a:noFill/>
          </a:ln>
          <a:effectLst>
            <a:outerShdw blurRad="292100" dist="139700" dir="2700000" algn="tl" rotWithShape="0">
              <a:srgbClr val="333333">
                <a:alpha val="65000"/>
              </a:srgbClr>
            </a:outerShdw>
          </a:effectLst>
        </p:spPr>
      </p:pic>
      <p:cxnSp>
        <p:nvCxnSpPr>
          <p:cNvPr id="5" name="Straight Arrow Connector 4">
            <a:extLst>
              <a:ext uri="{FF2B5EF4-FFF2-40B4-BE49-F238E27FC236}">
                <a16:creationId xmlns:a16="http://schemas.microsoft.com/office/drawing/2014/main" id="{618EBE24-C7C3-B0B8-D767-C8AA1A2FA3FF}"/>
              </a:ext>
            </a:extLst>
          </p:cNvPr>
          <p:cNvCxnSpPr>
            <a:cxnSpLocks/>
          </p:cNvCxnSpPr>
          <p:nvPr/>
        </p:nvCxnSpPr>
        <p:spPr>
          <a:xfrm>
            <a:off x="2955232" y="3330493"/>
            <a:ext cx="0" cy="10370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1A94A6C-377E-1097-4B0C-CB73106DD2BB}"/>
              </a:ext>
            </a:extLst>
          </p:cNvPr>
          <p:cNvSpPr txBox="1"/>
          <p:nvPr/>
        </p:nvSpPr>
        <p:spPr>
          <a:xfrm>
            <a:off x="1762539" y="4367577"/>
            <a:ext cx="2656977" cy="646331"/>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dirty="0"/>
              <a:t>Use key to get the value</a:t>
            </a:r>
          </a:p>
        </p:txBody>
      </p:sp>
      <p:cxnSp>
        <p:nvCxnSpPr>
          <p:cNvPr id="11" name="Straight Arrow Connector 10">
            <a:extLst>
              <a:ext uri="{FF2B5EF4-FFF2-40B4-BE49-F238E27FC236}">
                <a16:creationId xmlns:a16="http://schemas.microsoft.com/office/drawing/2014/main" id="{8A74DE6B-FE04-9D50-FB67-1BF29A43E609}"/>
              </a:ext>
            </a:extLst>
          </p:cNvPr>
          <p:cNvCxnSpPr>
            <a:cxnSpLocks/>
          </p:cNvCxnSpPr>
          <p:nvPr/>
        </p:nvCxnSpPr>
        <p:spPr>
          <a:xfrm flipH="1">
            <a:off x="2929441" y="5013908"/>
            <a:ext cx="25791" cy="594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D2A92302-4189-C6ED-D00A-44617548643A}"/>
              </a:ext>
            </a:extLst>
          </p:cNvPr>
          <p:cNvSpPr>
            <a:spLocks noGrp="1"/>
          </p:cNvSpPr>
          <p:nvPr>
            <p:ph type="ftr" sz="quarter" idx="11"/>
          </p:nvPr>
        </p:nvSpPr>
        <p:spPr/>
        <p:txBody>
          <a:bodyPr/>
          <a:lstStyle/>
          <a:p>
            <a:r>
              <a:rPr lang="en-US"/>
              <a:t>Prepared By Ms. Hana AlRasheed</a:t>
            </a:r>
          </a:p>
        </p:txBody>
      </p:sp>
    </p:spTree>
    <p:extLst>
      <p:ext uri="{BB962C8B-B14F-4D97-AF65-F5344CB8AC3E}">
        <p14:creationId xmlns:p14="http://schemas.microsoft.com/office/powerpoint/2010/main" val="1719953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7831-E064-89BD-93E2-71F3807F1B0B}"/>
              </a:ext>
            </a:extLst>
          </p:cNvPr>
          <p:cNvSpPr>
            <a:spLocks noGrp="1"/>
          </p:cNvSpPr>
          <p:nvPr>
            <p:ph type="title"/>
          </p:nvPr>
        </p:nvSpPr>
        <p:spPr/>
        <p:txBody>
          <a:bodyPr/>
          <a:lstStyle/>
          <a:p>
            <a:r>
              <a:rPr lang="en-US" dirty="0"/>
              <a:t>Associative Arrays </a:t>
            </a:r>
          </a:p>
        </p:txBody>
      </p:sp>
      <p:pic>
        <p:nvPicPr>
          <p:cNvPr id="5" name="Picture 4">
            <a:extLst>
              <a:ext uri="{FF2B5EF4-FFF2-40B4-BE49-F238E27FC236}">
                <a16:creationId xmlns:a16="http://schemas.microsoft.com/office/drawing/2014/main" id="{5AA85F25-F674-520E-BF76-FC679AA91670}"/>
              </a:ext>
            </a:extLst>
          </p:cNvPr>
          <p:cNvPicPr>
            <a:picLocks noChangeAspect="1"/>
          </p:cNvPicPr>
          <p:nvPr/>
        </p:nvPicPr>
        <p:blipFill>
          <a:blip r:embed="rId2"/>
          <a:stretch>
            <a:fillRect/>
          </a:stretch>
        </p:blipFill>
        <p:spPr>
          <a:xfrm>
            <a:off x="609600" y="2172880"/>
            <a:ext cx="10549812" cy="2185894"/>
          </a:xfrm>
          <a:prstGeom prst="rect">
            <a:avLst/>
          </a:prstGeom>
        </p:spPr>
      </p:pic>
      <p:pic>
        <p:nvPicPr>
          <p:cNvPr id="7" name="Picture 6">
            <a:extLst>
              <a:ext uri="{FF2B5EF4-FFF2-40B4-BE49-F238E27FC236}">
                <a16:creationId xmlns:a16="http://schemas.microsoft.com/office/drawing/2014/main" id="{8D01E337-ADC7-5EA7-4EC6-C5577BCE9FFB}"/>
              </a:ext>
            </a:extLst>
          </p:cNvPr>
          <p:cNvPicPr>
            <a:picLocks noChangeAspect="1"/>
          </p:cNvPicPr>
          <p:nvPr/>
        </p:nvPicPr>
        <p:blipFill>
          <a:blip r:embed="rId3"/>
          <a:stretch>
            <a:fillRect/>
          </a:stretch>
        </p:blipFill>
        <p:spPr>
          <a:xfrm>
            <a:off x="962405" y="5455222"/>
            <a:ext cx="5597422" cy="1366151"/>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5C264D22-6BF6-AA6E-169C-34CA87DBD57F}"/>
              </a:ext>
            </a:extLst>
          </p:cNvPr>
          <p:cNvSpPr txBox="1"/>
          <p:nvPr/>
        </p:nvSpPr>
        <p:spPr>
          <a:xfrm>
            <a:off x="1921565" y="4128878"/>
            <a:ext cx="3313044" cy="92333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dirty="0"/>
              <a:t>Use foreach to get array element by element and print key and value pairs</a:t>
            </a:r>
          </a:p>
        </p:txBody>
      </p:sp>
      <p:cxnSp>
        <p:nvCxnSpPr>
          <p:cNvPr id="8" name="Straight Arrow Connector 7">
            <a:extLst>
              <a:ext uri="{FF2B5EF4-FFF2-40B4-BE49-F238E27FC236}">
                <a16:creationId xmlns:a16="http://schemas.microsoft.com/office/drawing/2014/main" id="{6BC55BA7-1207-47E5-D54D-7F7007A2D70F}"/>
              </a:ext>
            </a:extLst>
          </p:cNvPr>
          <p:cNvCxnSpPr>
            <a:cxnSpLocks/>
          </p:cNvCxnSpPr>
          <p:nvPr/>
        </p:nvCxnSpPr>
        <p:spPr>
          <a:xfrm>
            <a:off x="2955232" y="3564835"/>
            <a:ext cx="0" cy="5640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7418104-7C4B-8A4B-8BD2-022EAA6E99C8}"/>
              </a:ext>
            </a:extLst>
          </p:cNvPr>
          <p:cNvCxnSpPr>
            <a:cxnSpLocks/>
          </p:cNvCxnSpPr>
          <p:nvPr/>
        </p:nvCxnSpPr>
        <p:spPr>
          <a:xfrm>
            <a:off x="2955232" y="5052208"/>
            <a:ext cx="0" cy="4248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C9F44133-EB9A-3002-423A-3E60D77736B9}"/>
              </a:ext>
            </a:extLst>
          </p:cNvPr>
          <p:cNvSpPr>
            <a:spLocks noGrp="1"/>
          </p:cNvSpPr>
          <p:nvPr>
            <p:ph type="ftr" sz="quarter" idx="11"/>
          </p:nvPr>
        </p:nvSpPr>
        <p:spPr/>
        <p:txBody>
          <a:bodyPr/>
          <a:lstStyle/>
          <a:p>
            <a:r>
              <a:rPr lang="en-US"/>
              <a:t>Prepared By Ms. Hana AlRasheed</a:t>
            </a:r>
          </a:p>
        </p:txBody>
      </p:sp>
    </p:spTree>
    <p:extLst>
      <p:ext uri="{BB962C8B-B14F-4D97-AF65-F5344CB8AC3E}">
        <p14:creationId xmlns:p14="http://schemas.microsoft.com/office/powerpoint/2010/main" val="2841768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77767-6454-4CCF-4E82-4415F0F5594C}"/>
              </a:ext>
            </a:extLst>
          </p:cNvPr>
          <p:cNvSpPr>
            <a:spLocks noGrp="1"/>
          </p:cNvSpPr>
          <p:nvPr>
            <p:ph type="title"/>
          </p:nvPr>
        </p:nvSpPr>
        <p:spPr/>
        <p:txBody>
          <a:bodyPr/>
          <a:lstStyle/>
          <a:p>
            <a:r>
              <a:rPr lang="en-US" dirty="0" err="1"/>
              <a:t>print_r</a:t>
            </a:r>
            <a:endParaRPr lang="en-US" dirty="0"/>
          </a:p>
        </p:txBody>
      </p:sp>
      <p:pic>
        <p:nvPicPr>
          <p:cNvPr id="5" name="Content Placeholder 4">
            <a:extLst>
              <a:ext uri="{FF2B5EF4-FFF2-40B4-BE49-F238E27FC236}">
                <a16:creationId xmlns:a16="http://schemas.microsoft.com/office/drawing/2014/main" id="{F4C70D0A-F779-18DE-B3C1-DA9F17239BFA}"/>
              </a:ext>
            </a:extLst>
          </p:cNvPr>
          <p:cNvPicPr>
            <a:picLocks noGrp="1" noChangeAspect="1"/>
          </p:cNvPicPr>
          <p:nvPr>
            <p:ph idx="1"/>
          </p:nvPr>
        </p:nvPicPr>
        <p:blipFill>
          <a:blip r:embed="rId2"/>
          <a:stretch>
            <a:fillRect/>
          </a:stretch>
        </p:blipFill>
        <p:spPr>
          <a:xfrm>
            <a:off x="609600" y="2494791"/>
            <a:ext cx="11310425" cy="1169138"/>
          </a:xfrm>
        </p:spPr>
      </p:pic>
      <p:pic>
        <p:nvPicPr>
          <p:cNvPr id="7" name="Picture 6">
            <a:extLst>
              <a:ext uri="{FF2B5EF4-FFF2-40B4-BE49-F238E27FC236}">
                <a16:creationId xmlns:a16="http://schemas.microsoft.com/office/drawing/2014/main" id="{C40F0A85-CC1E-F7C6-E329-82CC512677D4}"/>
              </a:ext>
            </a:extLst>
          </p:cNvPr>
          <p:cNvPicPr>
            <a:picLocks noChangeAspect="1"/>
          </p:cNvPicPr>
          <p:nvPr/>
        </p:nvPicPr>
        <p:blipFill>
          <a:blip r:embed="rId3"/>
          <a:stretch>
            <a:fillRect/>
          </a:stretch>
        </p:blipFill>
        <p:spPr>
          <a:xfrm>
            <a:off x="760334" y="5530978"/>
            <a:ext cx="10399355" cy="821002"/>
          </a:xfrm>
          <a:prstGeom prst="rect">
            <a:avLst/>
          </a:prstGeom>
          <a:ln>
            <a:noFill/>
          </a:ln>
          <a:effectLst>
            <a:outerShdw blurRad="190500" algn="tl" rotWithShape="0">
              <a:srgbClr val="000000">
                <a:alpha val="70000"/>
              </a:srgbClr>
            </a:outerShdw>
          </a:effectLst>
        </p:spPr>
      </p:pic>
      <p:sp>
        <p:nvSpPr>
          <p:cNvPr id="8" name="TextBox 7">
            <a:extLst>
              <a:ext uri="{FF2B5EF4-FFF2-40B4-BE49-F238E27FC236}">
                <a16:creationId xmlns:a16="http://schemas.microsoft.com/office/drawing/2014/main" id="{0FD5EFC0-C059-8476-7F8F-13C8B1083A49}"/>
              </a:ext>
            </a:extLst>
          </p:cNvPr>
          <p:cNvSpPr txBox="1"/>
          <p:nvPr/>
        </p:nvSpPr>
        <p:spPr>
          <a:xfrm>
            <a:off x="914399" y="4275373"/>
            <a:ext cx="2656977" cy="646331"/>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dirty="0"/>
              <a:t>Use </a:t>
            </a:r>
            <a:r>
              <a:rPr lang="en-US" dirty="0" err="1"/>
              <a:t>print_r</a:t>
            </a:r>
            <a:r>
              <a:rPr lang="en-US" dirty="0"/>
              <a:t> to print key value pairs</a:t>
            </a:r>
          </a:p>
        </p:txBody>
      </p:sp>
      <p:cxnSp>
        <p:nvCxnSpPr>
          <p:cNvPr id="4" name="Straight Arrow Connector 3">
            <a:extLst>
              <a:ext uri="{FF2B5EF4-FFF2-40B4-BE49-F238E27FC236}">
                <a16:creationId xmlns:a16="http://schemas.microsoft.com/office/drawing/2014/main" id="{86FE2AE3-401C-BC0B-1369-2D5972BF9FCF}"/>
              </a:ext>
            </a:extLst>
          </p:cNvPr>
          <p:cNvCxnSpPr>
            <a:cxnSpLocks/>
          </p:cNvCxnSpPr>
          <p:nvPr/>
        </p:nvCxnSpPr>
        <p:spPr>
          <a:xfrm>
            <a:off x="2173356" y="3156260"/>
            <a:ext cx="0" cy="11191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CD4AD55-9696-CDC9-60AC-5C8D733489D4}"/>
              </a:ext>
            </a:extLst>
          </p:cNvPr>
          <p:cNvCxnSpPr>
            <a:cxnSpLocks/>
          </p:cNvCxnSpPr>
          <p:nvPr/>
        </p:nvCxnSpPr>
        <p:spPr>
          <a:xfrm>
            <a:off x="2173356" y="4884647"/>
            <a:ext cx="0" cy="6463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E6DAA9FD-45CF-63BB-81A5-3CA2F04A1B7C}"/>
              </a:ext>
            </a:extLst>
          </p:cNvPr>
          <p:cNvSpPr>
            <a:spLocks noGrp="1"/>
          </p:cNvSpPr>
          <p:nvPr>
            <p:ph type="ftr" sz="quarter" idx="11"/>
          </p:nvPr>
        </p:nvSpPr>
        <p:spPr/>
        <p:txBody>
          <a:bodyPr/>
          <a:lstStyle/>
          <a:p>
            <a:r>
              <a:rPr lang="en-US"/>
              <a:t>Prepared By Ms. Hana AlRasheed</a:t>
            </a:r>
          </a:p>
        </p:txBody>
      </p:sp>
    </p:spTree>
    <p:extLst>
      <p:ext uri="{BB962C8B-B14F-4D97-AF65-F5344CB8AC3E}">
        <p14:creationId xmlns:p14="http://schemas.microsoft.com/office/powerpoint/2010/main" val="84918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8CDC5-C633-6B41-1E3D-33C3A49C3C8E}"/>
              </a:ext>
            </a:extLst>
          </p:cNvPr>
          <p:cNvSpPr>
            <a:spLocks noGrp="1"/>
          </p:cNvSpPr>
          <p:nvPr>
            <p:ph type="title"/>
          </p:nvPr>
        </p:nvSpPr>
        <p:spPr>
          <a:xfrm>
            <a:off x="720000" y="619200"/>
            <a:ext cx="10728322" cy="681586"/>
          </a:xfrm>
        </p:spPr>
        <p:txBody>
          <a:bodyPr wrap="square">
            <a:normAutofit fontScale="90000"/>
          </a:bodyPr>
          <a:lstStyle/>
          <a:p>
            <a:r>
              <a:rPr lang="en-US" dirty="0"/>
              <a:t>Super </a:t>
            </a:r>
            <a:r>
              <a:rPr lang="en-US"/>
              <a:t>globals</a:t>
            </a:r>
            <a:endParaRPr lang="en-US" dirty="0"/>
          </a:p>
        </p:txBody>
      </p:sp>
      <p:graphicFrame>
        <p:nvGraphicFramePr>
          <p:cNvPr id="10" name="Content Placeholder 2">
            <a:extLst>
              <a:ext uri="{FF2B5EF4-FFF2-40B4-BE49-F238E27FC236}">
                <a16:creationId xmlns:a16="http://schemas.microsoft.com/office/drawing/2014/main" id="{44AF118D-9551-B2F0-971F-0A3614FC21C9}"/>
              </a:ext>
            </a:extLst>
          </p:cNvPr>
          <p:cNvGraphicFramePr>
            <a:graphicFrameLocks noGrp="1"/>
          </p:cNvGraphicFramePr>
          <p:nvPr>
            <p:ph idx="1"/>
            <p:extLst>
              <p:ext uri="{D42A27DB-BD31-4B8C-83A1-F6EECF244321}">
                <p14:modId xmlns:p14="http://schemas.microsoft.com/office/powerpoint/2010/main" val="1143306804"/>
              </p:ext>
            </p:extLst>
          </p:nvPr>
        </p:nvGraphicFramePr>
        <p:xfrm>
          <a:off x="731837" y="2065762"/>
          <a:ext cx="10728325" cy="3587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74B7D935-CECA-AA58-5D31-9AF69B64A009}"/>
              </a:ext>
            </a:extLst>
          </p:cNvPr>
          <p:cNvSpPr txBox="1"/>
          <p:nvPr/>
        </p:nvSpPr>
        <p:spPr>
          <a:xfrm>
            <a:off x="516834" y="1510435"/>
            <a:ext cx="6056244" cy="646331"/>
          </a:xfrm>
          <a:prstGeom prst="rect">
            <a:avLst/>
          </a:prstGeom>
          <a:noFill/>
        </p:spPr>
        <p:txBody>
          <a:bodyPr wrap="square" rtlCol="0">
            <a:spAutoFit/>
          </a:bodyPr>
          <a:lstStyle/>
          <a:p>
            <a:r>
              <a:rPr lang="en-US" dirty="0">
                <a:hlinkClick r:id="rId7"/>
              </a:rPr>
              <a:t>https://www.w3schools.com/php/php_superglobals.asp</a:t>
            </a:r>
            <a:endParaRPr lang="en-US" dirty="0"/>
          </a:p>
          <a:p>
            <a:endParaRPr lang="en-US" dirty="0"/>
          </a:p>
        </p:txBody>
      </p:sp>
      <p:sp>
        <p:nvSpPr>
          <p:cNvPr id="3" name="Footer Placeholder 2">
            <a:extLst>
              <a:ext uri="{FF2B5EF4-FFF2-40B4-BE49-F238E27FC236}">
                <a16:creationId xmlns:a16="http://schemas.microsoft.com/office/drawing/2014/main" id="{27DFC7A1-4A28-869B-4DB5-7ED659C1D50A}"/>
              </a:ext>
            </a:extLst>
          </p:cNvPr>
          <p:cNvSpPr>
            <a:spLocks noGrp="1"/>
          </p:cNvSpPr>
          <p:nvPr>
            <p:ph type="ftr" sz="quarter" idx="11"/>
          </p:nvPr>
        </p:nvSpPr>
        <p:spPr/>
        <p:txBody>
          <a:bodyPr/>
          <a:lstStyle/>
          <a:p>
            <a:r>
              <a:rPr lang="en-US"/>
              <a:t>Prepared By Ms. Hana AlRasheed</a:t>
            </a:r>
          </a:p>
        </p:txBody>
      </p:sp>
    </p:spTree>
    <p:extLst>
      <p:ext uri="{BB962C8B-B14F-4D97-AF65-F5344CB8AC3E}">
        <p14:creationId xmlns:p14="http://schemas.microsoft.com/office/powerpoint/2010/main" val="4136791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358F429-1073-433F-9717-82F8E7302F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FBEA1BDE-165E-4C2F-9EC8-175132C00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3253060"/>
          </a:xfrm>
          <a:custGeom>
            <a:avLst/>
            <a:gdLst>
              <a:gd name="connsiteX0" fmla="*/ 8927594 w 12188952"/>
              <a:gd name="connsiteY0" fmla="*/ 2809493 h 3253060"/>
              <a:gd name="connsiteX1" fmla="*/ 9140086 w 12188952"/>
              <a:gd name="connsiteY1" fmla="*/ 2932121 h 3253060"/>
              <a:gd name="connsiteX2" fmla="*/ 9040501 w 12188952"/>
              <a:gd name="connsiteY2" fmla="*/ 3229737 h 3253060"/>
              <a:gd name="connsiteX3" fmla="*/ 8742936 w 12188952"/>
              <a:gd name="connsiteY3" fmla="*/ 3130008 h 3253060"/>
              <a:gd name="connsiteX4" fmla="*/ 8842520 w 12188952"/>
              <a:gd name="connsiteY4" fmla="*/ 2832393 h 3253060"/>
              <a:gd name="connsiteX5" fmla="*/ 8927594 w 12188952"/>
              <a:gd name="connsiteY5" fmla="*/ 2809493 h 3253060"/>
              <a:gd name="connsiteX6" fmla="*/ 9839594 w 12188952"/>
              <a:gd name="connsiteY6" fmla="*/ 2254502 h 3253060"/>
              <a:gd name="connsiteX7" fmla="*/ 10269162 w 12188952"/>
              <a:gd name="connsiteY7" fmla="*/ 2502404 h 3253060"/>
              <a:gd name="connsiteX8" fmla="*/ 10067848 w 12188952"/>
              <a:gd name="connsiteY8" fmla="*/ 3104051 h 3253060"/>
              <a:gd name="connsiteX9" fmla="*/ 9466298 w 12188952"/>
              <a:gd name="connsiteY9" fmla="*/ 2902445 h 3253060"/>
              <a:gd name="connsiteX10" fmla="*/ 9667612 w 12188952"/>
              <a:gd name="connsiteY10" fmla="*/ 2300797 h 3253060"/>
              <a:gd name="connsiteX11" fmla="*/ 9839594 w 12188952"/>
              <a:gd name="connsiteY11" fmla="*/ 2254502 h 3253060"/>
              <a:gd name="connsiteX12" fmla="*/ 0 w 12188952"/>
              <a:gd name="connsiteY12" fmla="*/ 0 h 3253060"/>
              <a:gd name="connsiteX13" fmla="*/ 12188952 w 12188952"/>
              <a:gd name="connsiteY13" fmla="*/ 0 h 3253060"/>
              <a:gd name="connsiteX14" fmla="*/ 12188952 w 12188952"/>
              <a:gd name="connsiteY14" fmla="*/ 1905650 h 3253060"/>
              <a:gd name="connsiteX15" fmla="*/ 12120967 w 12188952"/>
              <a:gd name="connsiteY15" fmla="*/ 1946472 h 3253060"/>
              <a:gd name="connsiteX16" fmla="*/ 11074409 w 12188952"/>
              <a:gd name="connsiteY16" fmla="*/ 2037484 h 3253060"/>
              <a:gd name="connsiteX17" fmla="*/ 9864198 w 12188952"/>
              <a:gd name="connsiteY17" fmla="*/ 1887351 h 3253060"/>
              <a:gd name="connsiteX18" fmla="*/ 8991754 w 12188952"/>
              <a:gd name="connsiteY18" fmla="*/ 2414137 h 3253060"/>
              <a:gd name="connsiteX19" fmla="*/ 6991607 w 12188952"/>
              <a:gd name="connsiteY19" fmla="*/ 2871396 h 3253060"/>
              <a:gd name="connsiteX20" fmla="*/ 6284486 w 12188952"/>
              <a:gd name="connsiteY20" fmla="*/ 2249958 h 3253060"/>
              <a:gd name="connsiteX21" fmla="*/ 4389548 w 12188952"/>
              <a:gd name="connsiteY21" fmla="*/ 1928103 h 3253060"/>
              <a:gd name="connsiteX22" fmla="*/ 3011452 w 12188952"/>
              <a:gd name="connsiteY22" fmla="*/ 2635981 h 3253060"/>
              <a:gd name="connsiteX23" fmla="*/ 83366 w 12188952"/>
              <a:gd name="connsiteY23" fmla="*/ 2439064 h 3253060"/>
              <a:gd name="connsiteX24" fmla="*/ 0 w 12188952"/>
              <a:gd name="connsiteY24" fmla="*/ 2378538 h 325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88952" h="3253060">
                <a:moveTo>
                  <a:pt x="8927594" y="2809493"/>
                </a:moveTo>
                <a:cubicBezTo>
                  <a:pt x="9013893" y="2804140"/>
                  <a:pt x="9099082" y="2849829"/>
                  <a:pt x="9140086" y="2932121"/>
                </a:cubicBezTo>
                <a:cubicBezTo>
                  <a:pt x="9194758" y="3041846"/>
                  <a:pt x="9150173" y="3175092"/>
                  <a:pt x="9040501" y="3229737"/>
                </a:cubicBezTo>
                <a:cubicBezTo>
                  <a:pt x="8930831" y="3284381"/>
                  <a:pt x="8797607" y="3239732"/>
                  <a:pt x="8742936" y="3130008"/>
                </a:cubicBezTo>
                <a:cubicBezTo>
                  <a:pt x="8688263" y="3020284"/>
                  <a:pt x="8732849" y="2887038"/>
                  <a:pt x="8842520" y="2832393"/>
                </a:cubicBezTo>
                <a:cubicBezTo>
                  <a:pt x="8869938" y="2818732"/>
                  <a:pt x="8898827" y="2811276"/>
                  <a:pt x="8927594" y="2809493"/>
                </a:cubicBezTo>
                <a:close/>
                <a:moveTo>
                  <a:pt x="9839594" y="2254502"/>
                </a:moveTo>
                <a:cubicBezTo>
                  <a:pt x="10014053" y="2243682"/>
                  <a:pt x="10186270" y="2336045"/>
                  <a:pt x="10269162" y="2502404"/>
                </a:cubicBezTo>
                <a:cubicBezTo>
                  <a:pt x="10379684" y="2724217"/>
                  <a:pt x="10289552" y="2993584"/>
                  <a:pt x="10067848" y="3104051"/>
                </a:cubicBezTo>
                <a:cubicBezTo>
                  <a:pt x="9846143" y="3214519"/>
                  <a:pt x="9576819" y="3124257"/>
                  <a:pt x="9466298" y="2902445"/>
                </a:cubicBezTo>
                <a:cubicBezTo>
                  <a:pt x="9355776" y="2680632"/>
                  <a:pt x="9445908" y="2411265"/>
                  <a:pt x="9667612" y="2300797"/>
                </a:cubicBezTo>
                <a:cubicBezTo>
                  <a:pt x="9723039" y="2273180"/>
                  <a:pt x="9781442" y="2258108"/>
                  <a:pt x="9839594" y="2254502"/>
                </a:cubicBezTo>
                <a:close/>
                <a:moveTo>
                  <a:pt x="0" y="0"/>
                </a:moveTo>
                <a:lnTo>
                  <a:pt x="12188952" y="0"/>
                </a:lnTo>
                <a:lnTo>
                  <a:pt x="12188952" y="1905650"/>
                </a:lnTo>
                <a:lnTo>
                  <a:pt x="12120967" y="1946472"/>
                </a:lnTo>
                <a:cubicBezTo>
                  <a:pt x="11788993" y="2117297"/>
                  <a:pt x="11440569" y="2113011"/>
                  <a:pt x="11074409" y="2037484"/>
                </a:cubicBezTo>
                <a:cubicBezTo>
                  <a:pt x="10676141" y="1955619"/>
                  <a:pt x="10268686" y="1894040"/>
                  <a:pt x="9864198" y="1887351"/>
                </a:cubicBezTo>
                <a:cubicBezTo>
                  <a:pt x="9489288" y="1881370"/>
                  <a:pt x="9236088" y="2162088"/>
                  <a:pt x="8991754" y="2414137"/>
                </a:cubicBezTo>
                <a:cubicBezTo>
                  <a:pt x="8382906" y="3042437"/>
                  <a:pt x="7692220" y="3226501"/>
                  <a:pt x="6991607" y="2871396"/>
                </a:cubicBezTo>
                <a:cubicBezTo>
                  <a:pt x="6719890" y="2733681"/>
                  <a:pt x="6491795" y="2484385"/>
                  <a:pt x="6284486" y="2249958"/>
                </a:cubicBezTo>
                <a:cubicBezTo>
                  <a:pt x="5728685" y="1621250"/>
                  <a:pt x="5040511" y="1603258"/>
                  <a:pt x="4389548" y="1928103"/>
                </a:cubicBezTo>
                <a:cubicBezTo>
                  <a:pt x="3927375" y="2159626"/>
                  <a:pt x="3488974" y="2444363"/>
                  <a:pt x="3011452" y="2635981"/>
                </a:cubicBezTo>
                <a:cubicBezTo>
                  <a:pt x="1974772" y="3054168"/>
                  <a:pt x="970194" y="3035245"/>
                  <a:pt x="83366" y="2439064"/>
                </a:cubicBezTo>
                <a:lnTo>
                  <a:pt x="0" y="237853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7D21473-39BE-B34D-7A44-4023A68B3ABC}"/>
              </a:ext>
            </a:extLst>
          </p:cNvPr>
          <p:cNvSpPr>
            <a:spLocks noGrp="1"/>
          </p:cNvSpPr>
          <p:nvPr>
            <p:ph type="title"/>
          </p:nvPr>
        </p:nvSpPr>
        <p:spPr>
          <a:xfrm>
            <a:off x="609600" y="557784"/>
            <a:ext cx="10972800" cy="1325563"/>
          </a:xfrm>
        </p:spPr>
        <p:txBody>
          <a:bodyPr>
            <a:normAutofit/>
          </a:bodyPr>
          <a:lstStyle/>
          <a:p>
            <a:r>
              <a:rPr lang="en-US" dirty="0"/>
              <a:t>Super </a:t>
            </a:r>
            <a:r>
              <a:rPr lang="en-US" dirty="0" err="1"/>
              <a:t>globals</a:t>
            </a:r>
            <a:endParaRPr lang="en-US" dirty="0"/>
          </a:p>
        </p:txBody>
      </p:sp>
      <p:graphicFrame>
        <p:nvGraphicFramePr>
          <p:cNvPr id="5" name="Content Placeholder 2">
            <a:extLst>
              <a:ext uri="{FF2B5EF4-FFF2-40B4-BE49-F238E27FC236}">
                <a16:creationId xmlns:a16="http://schemas.microsoft.com/office/drawing/2014/main" id="{3E218558-B6DE-02C3-302B-ABCD6B0CF42A}"/>
              </a:ext>
            </a:extLst>
          </p:cNvPr>
          <p:cNvGraphicFramePr>
            <a:graphicFrameLocks noGrp="1"/>
          </p:cNvGraphicFramePr>
          <p:nvPr>
            <p:ph idx="1"/>
            <p:extLst>
              <p:ext uri="{D42A27DB-BD31-4B8C-83A1-F6EECF244321}">
                <p14:modId xmlns:p14="http://schemas.microsoft.com/office/powerpoint/2010/main" val="4062130987"/>
              </p:ext>
            </p:extLst>
          </p:nvPr>
        </p:nvGraphicFramePr>
        <p:xfrm>
          <a:off x="609600" y="2888978"/>
          <a:ext cx="10972800" cy="32530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C497DE71-3CDD-5137-7B61-24F04E8E5196}"/>
              </a:ext>
            </a:extLst>
          </p:cNvPr>
          <p:cNvSpPr>
            <a:spLocks noGrp="1"/>
          </p:cNvSpPr>
          <p:nvPr>
            <p:ph type="ftr" sz="quarter" idx="11"/>
          </p:nvPr>
        </p:nvSpPr>
        <p:spPr/>
        <p:txBody>
          <a:bodyPr/>
          <a:lstStyle/>
          <a:p>
            <a:r>
              <a:rPr lang="en-US"/>
              <a:t>Prepared By Ms. Hana AlRasheed</a:t>
            </a:r>
          </a:p>
        </p:txBody>
      </p:sp>
    </p:spTree>
    <p:extLst>
      <p:ext uri="{BB962C8B-B14F-4D97-AF65-F5344CB8AC3E}">
        <p14:creationId xmlns:p14="http://schemas.microsoft.com/office/powerpoint/2010/main" val="1629894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9699-285F-B130-3C1A-ABF3F9E9C715}"/>
              </a:ext>
            </a:extLst>
          </p:cNvPr>
          <p:cNvSpPr>
            <a:spLocks noGrp="1"/>
          </p:cNvSpPr>
          <p:nvPr>
            <p:ph type="title"/>
          </p:nvPr>
        </p:nvSpPr>
        <p:spPr>
          <a:xfrm>
            <a:off x="675249" y="755374"/>
            <a:ext cx="10178281" cy="1411051"/>
          </a:xfrm>
        </p:spPr>
        <p:txBody>
          <a:bodyPr wrap="square" anchor="ctr">
            <a:normAutofit/>
          </a:bodyPr>
          <a:lstStyle/>
          <a:p>
            <a:r>
              <a:rPr lang="en-US" dirty="0"/>
              <a:t>How to handle data filled in form</a:t>
            </a:r>
          </a:p>
        </p:txBody>
      </p:sp>
      <p:graphicFrame>
        <p:nvGraphicFramePr>
          <p:cNvPr id="4" name="Content Placeholder 3">
            <a:extLst>
              <a:ext uri="{FF2B5EF4-FFF2-40B4-BE49-F238E27FC236}">
                <a16:creationId xmlns:a16="http://schemas.microsoft.com/office/drawing/2014/main" id="{E44C33E2-9FA0-DC5E-46DD-B7508E4F300F}"/>
              </a:ext>
            </a:extLst>
          </p:cNvPr>
          <p:cNvGraphicFramePr>
            <a:graphicFrameLocks noGrp="1"/>
          </p:cNvGraphicFramePr>
          <p:nvPr>
            <p:ph idx="1"/>
            <p:extLst>
              <p:ext uri="{D42A27DB-BD31-4B8C-83A1-F6EECF244321}">
                <p14:modId xmlns:p14="http://schemas.microsoft.com/office/powerpoint/2010/main" val="1862821664"/>
              </p:ext>
            </p:extLst>
          </p:nvPr>
        </p:nvGraphicFramePr>
        <p:xfrm>
          <a:off x="1959215" y="2400719"/>
          <a:ext cx="4991962" cy="32162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015C015D-B995-A872-C676-871D683FC89D}"/>
              </a:ext>
            </a:extLst>
          </p:cNvPr>
          <p:cNvSpPr/>
          <p:nvPr/>
        </p:nvSpPr>
        <p:spPr>
          <a:xfrm>
            <a:off x="215501" y="4795455"/>
            <a:ext cx="2232881" cy="821537"/>
          </a:xfrm>
          <a:prstGeom prst="rect">
            <a:avLst/>
          </a:prstGeom>
          <a:ln/>
        </p:spPr>
        <p:style>
          <a:lnRef idx="3">
            <a:schemeClr val="lt1"/>
          </a:lnRef>
          <a:fillRef idx="1">
            <a:schemeClr val="accent3"/>
          </a:fillRef>
          <a:effectRef idx="1">
            <a:schemeClr val="accent3"/>
          </a:effectRef>
          <a:fontRef idx="minor">
            <a:schemeClr val="lt1"/>
          </a:fontRef>
        </p:style>
        <p:txBody>
          <a:bodyPr spcFirstLastPara="0" vert="horz" wrap="square" lIns="17780" tIns="17780" rIns="17780" bIns="17780" numCol="1" spcCol="1270" anchor="ctr" anchorCtr="0">
            <a:noAutofit/>
          </a:bodyPr>
          <a:lstStyle/>
          <a:p>
            <a:pPr algn="ctr"/>
            <a:r>
              <a:rPr lang="en-US" sz="2400"/>
              <a:t>$_REQUEST</a:t>
            </a:r>
            <a:endParaRPr lang="en-US" sz="2400" dirty="0"/>
          </a:p>
        </p:txBody>
      </p:sp>
      <p:sp>
        <p:nvSpPr>
          <p:cNvPr id="13" name="Rectangle 12">
            <a:extLst>
              <a:ext uri="{FF2B5EF4-FFF2-40B4-BE49-F238E27FC236}">
                <a16:creationId xmlns:a16="http://schemas.microsoft.com/office/drawing/2014/main" id="{11E759F7-5F62-F247-CF26-AE4D7AFD0531}"/>
              </a:ext>
            </a:extLst>
          </p:cNvPr>
          <p:cNvSpPr/>
          <p:nvPr/>
        </p:nvSpPr>
        <p:spPr>
          <a:xfrm>
            <a:off x="6344631" y="2400719"/>
            <a:ext cx="2232881" cy="821537"/>
          </a:xfrm>
          <a:prstGeom prst="rect">
            <a:avLst/>
          </a:prstGeom>
          <a:ln/>
        </p:spPr>
        <p:style>
          <a:lnRef idx="3">
            <a:schemeClr val="lt1"/>
          </a:lnRef>
          <a:fillRef idx="1">
            <a:schemeClr val="dk1"/>
          </a:fillRef>
          <a:effectRef idx="1">
            <a:schemeClr val="dk1"/>
          </a:effectRef>
          <a:fontRef idx="minor">
            <a:schemeClr val="lt1"/>
          </a:fontRef>
        </p:style>
        <p:txBody>
          <a:bodyPr spcFirstLastPara="0" vert="horz" wrap="square" lIns="17780" tIns="17780" rIns="17780" bIns="17780" numCol="1" spcCol="1270" anchor="ctr" anchorCtr="0">
            <a:noAutofit/>
          </a:bodyPr>
          <a:lstStyle/>
          <a:p>
            <a:pPr algn="ctr"/>
            <a:r>
              <a:rPr lang="en-US" sz="2400" dirty="0"/>
              <a:t>action</a:t>
            </a:r>
          </a:p>
        </p:txBody>
      </p:sp>
      <p:sp>
        <p:nvSpPr>
          <p:cNvPr id="3" name="Footer Placeholder 2">
            <a:extLst>
              <a:ext uri="{FF2B5EF4-FFF2-40B4-BE49-F238E27FC236}">
                <a16:creationId xmlns:a16="http://schemas.microsoft.com/office/drawing/2014/main" id="{74138B60-3CAB-65CF-999B-6A0D2A92499F}"/>
              </a:ext>
            </a:extLst>
          </p:cNvPr>
          <p:cNvSpPr>
            <a:spLocks noGrp="1"/>
          </p:cNvSpPr>
          <p:nvPr>
            <p:ph type="ftr" sz="quarter" idx="11"/>
          </p:nvPr>
        </p:nvSpPr>
        <p:spPr/>
        <p:txBody>
          <a:bodyPr/>
          <a:lstStyle/>
          <a:p>
            <a:r>
              <a:rPr lang="en-US"/>
              <a:t>Prepared By Ms. Hana AlRasheed</a:t>
            </a:r>
          </a:p>
        </p:txBody>
      </p:sp>
    </p:spTree>
    <p:extLst>
      <p:ext uri="{BB962C8B-B14F-4D97-AF65-F5344CB8AC3E}">
        <p14:creationId xmlns:p14="http://schemas.microsoft.com/office/powerpoint/2010/main" val="4211826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05D9B-BE86-D46E-4E3D-4048D4BD1C0A}"/>
              </a:ext>
            </a:extLst>
          </p:cNvPr>
          <p:cNvSpPr>
            <a:spLocks noGrp="1"/>
          </p:cNvSpPr>
          <p:nvPr>
            <p:ph type="title"/>
          </p:nvPr>
        </p:nvSpPr>
        <p:spPr>
          <a:xfrm>
            <a:off x="2299255" y="842708"/>
            <a:ext cx="1543875" cy="999345"/>
          </a:xfrm>
        </p:spPr>
        <p:txBody>
          <a:bodyPr/>
          <a:lstStyle/>
          <a:p>
            <a:r>
              <a:rPr lang="en-US" dirty="0"/>
              <a:t>Get</a:t>
            </a:r>
          </a:p>
        </p:txBody>
      </p:sp>
      <p:sp>
        <p:nvSpPr>
          <p:cNvPr id="3" name="Content Placeholder 2">
            <a:extLst>
              <a:ext uri="{FF2B5EF4-FFF2-40B4-BE49-F238E27FC236}">
                <a16:creationId xmlns:a16="http://schemas.microsoft.com/office/drawing/2014/main" id="{B0CBBE45-55EC-1455-A385-92C813478E8A}"/>
              </a:ext>
            </a:extLst>
          </p:cNvPr>
          <p:cNvSpPr>
            <a:spLocks noGrp="1"/>
          </p:cNvSpPr>
          <p:nvPr>
            <p:ph idx="1"/>
          </p:nvPr>
        </p:nvSpPr>
        <p:spPr>
          <a:xfrm>
            <a:off x="6745356" y="1967948"/>
            <a:ext cx="5049078" cy="4890051"/>
          </a:xfrm>
          <a:custGeom>
            <a:avLst/>
            <a:gdLst>
              <a:gd name="connsiteX0" fmla="*/ 0 w 5049078"/>
              <a:gd name="connsiteY0" fmla="*/ 0 h 4890051"/>
              <a:gd name="connsiteX1" fmla="*/ 661990 w 5049078"/>
              <a:gd name="connsiteY1" fmla="*/ 0 h 4890051"/>
              <a:gd name="connsiteX2" fmla="*/ 1071527 w 5049078"/>
              <a:gd name="connsiteY2" fmla="*/ 0 h 4890051"/>
              <a:gd name="connsiteX3" fmla="*/ 1481063 w 5049078"/>
              <a:gd name="connsiteY3" fmla="*/ 0 h 4890051"/>
              <a:gd name="connsiteX4" fmla="*/ 2092562 w 5049078"/>
              <a:gd name="connsiteY4" fmla="*/ 0 h 4890051"/>
              <a:gd name="connsiteX5" fmla="*/ 2552589 w 5049078"/>
              <a:gd name="connsiteY5" fmla="*/ 0 h 4890051"/>
              <a:gd name="connsiteX6" fmla="*/ 3214580 w 5049078"/>
              <a:gd name="connsiteY6" fmla="*/ 0 h 4890051"/>
              <a:gd name="connsiteX7" fmla="*/ 3826079 w 5049078"/>
              <a:gd name="connsiteY7" fmla="*/ 0 h 4890051"/>
              <a:gd name="connsiteX8" fmla="*/ 4286106 w 5049078"/>
              <a:gd name="connsiteY8" fmla="*/ 0 h 4890051"/>
              <a:gd name="connsiteX9" fmla="*/ 5049078 w 5049078"/>
              <a:gd name="connsiteY9" fmla="*/ 0 h 4890051"/>
              <a:gd name="connsiteX10" fmla="*/ 5049078 w 5049078"/>
              <a:gd name="connsiteY10" fmla="*/ 494438 h 4890051"/>
              <a:gd name="connsiteX11" fmla="*/ 5049078 w 5049078"/>
              <a:gd name="connsiteY11" fmla="*/ 988877 h 4890051"/>
              <a:gd name="connsiteX12" fmla="*/ 5049078 w 5049078"/>
              <a:gd name="connsiteY12" fmla="*/ 1483315 h 4890051"/>
              <a:gd name="connsiteX13" fmla="*/ 5049078 w 5049078"/>
              <a:gd name="connsiteY13" fmla="*/ 1879953 h 4890051"/>
              <a:gd name="connsiteX14" fmla="*/ 5049078 w 5049078"/>
              <a:gd name="connsiteY14" fmla="*/ 2374391 h 4890051"/>
              <a:gd name="connsiteX15" fmla="*/ 5049078 w 5049078"/>
              <a:gd name="connsiteY15" fmla="*/ 2819929 h 4890051"/>
              <a:gd name="connsiteX16" fmla="*/ 5049078 w 5049078"/>
              <a:gd name="connsiteY16" fmla="*/ 3314368 h 4890051"/>
              <a:gd name="connsiteX17" fmla="*/ 5049078 w 5049078"/>
              <a:gd name="connsiteY17" fmla="*/ 3711005 h 4890051"/>
              <a:gd name="connsiteX18" fmla="*/ 5049078 w 5049078"/>
              <a:gd name="connsiteY18" fmla="*/ 4156543 h 4890051"/>
              <a:gd name="connsiteX19" fmla="*/ 5049078 w 5049078"/>
              <a:gd name="connsiteY19" fmla="*/ 4890051 h 4890051"/>
              <a:gd name="connsiteX20" fmla="*/ 4639542 w 5049078"/>
              <a:gd name="connsiteY20" fmla="*/ 4890051 h 4890051"/>
              <a:gd name="connsiteX21" fmla="*/ 3977551 w 5049078"/>
              <a:gd name="connsiteY21" fmla="*/ 4890051 h 4890051"/>
              <a:gd name="connsiteX22" fmla="*/ 3517524 w 5049078"/>
              <a:gd name="connsiteY22" fmla="*/ 4890051 h 4890051"/>
              <a:gd name="connsiteX23" fmla="*/ 3007006 w 5049078"/>
              <a:gd name="connsiteY23" fmla="*/ 4890051 h 4890051"/>
              <a:gd name="connsiteX24" fmla="*/ 2445998 w 5049078"/>
              <a:gd name="connsiteY24" fmla="*/ 4890051 h 4890051"/>
              <a:gd name="connsiteX25" fmla="*/ 1784008 w 5049078"/>
              <a:gd name="connsiteY25" fmla="*/ 4890051 h 4890051"/>
              <a:gd name="connsiteX26" fmla="*/ 1222999 w 5049078"/>
              <a:gd name="connsiteY26" fmla="*/ 4890051 h 4890051"/>
              <a:gd name="connsiteX27" fmla="*/ 813463 w 5049078"/>
              <a:gd name="connsiteY27" fmla="*/ 4890051 h 4890051"/>
              <a:gd name="connsiteX28" fmla="*/ 0 w 5049078"/>
              <a:gd name="connsiteY28" fmla="*/ 4890051 h 4890051"/>
              <a:gd name="connsiteX29" fmla="*/ 0 w 5049078"/>
              <a:gd name="connsiteY29" fmla="*/ 4493414 h 4890051"/>
              <a:gd name="connsiteX30" fmla="*/ 0 w 5049078"/>
              <a:gd name="connsiteY30" fmla="*/ 3901174 h 4890051"/>
              <a:gd name="connsiteX31" fmla="*/ 0 w 5049078"/>
              <a:gd name="connsiteY31" fmla="*/ 3406736 h 4890051"/>
              <a:gd name="connsiteX32" fmla="*/ 0 w 5049078"/>
              <a:gd name="connsiteY32" fmla="*/ 2912297 h 4890051"/>
              <a:gd name="connsiteX33" fmla="*/ 0 w 5049078"/>
              <a:gd name="connsiteY33" fmla="*/ 2417859 h 4890051"/>
              <a:gd name="connsiteX34" fmla="*/ 0 w 5049078"/>
              <a:gd name="connsiteY34" fmla="*/ 2021221 h 4890051"/>
              <a:gd name="connsiteX35" fmla="*/ 0 w 5049078"/>
              <a:gd name="connsiteY35" fmla="*/ 1477882 h 4890051"/>
              <a:gd name="connsiteX36" fmla="*/ 0 w 5049078"/>
              <a:gd name="connsiteY36" fmla="*/ 836742 h 4890051"/>
              <a:gd name="connsiteX37" fmla="*/ 0 w 5049078"/>
              <a:gd name="connsiteY37" fmla="*/ 0 h 4890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049078" h="4890051" extrusionOk="0">
                <a:moveTo>
                  <a:pt x="0" y="0"/>
                </a:moveTo>
                <a:cubicBezTo>
                  <a:pt x="233761" y="-19122"/>
                  <a:pt x="335455" y="46436"/>
                  <a:pt x="661990" y="0"/>
                </a:cubicBezTo>
                <a:cubicBezTo>
                  <a:pt x="988525" y="-46436"/>
                  <a:pt x="962745" y="28462"/>
                  <a:pt x="1071527" y="0"/>
                </a:cubicBezTo>
                <a:cubicBezTo>
                  <a:pt x="1180309" y="-28462"/>
                  <a:pt x="1314487" y="25884"/>
                  <a:pt x="1481063" y="0"/>
                </a:cubicBezTo>
                <a:cubicBezTo>
                  <a:pt x="1647639" y="-25884"/>
                  <a:pt x="1954863" y="21466"/>
                  <a:pt x="2092562" y="0"/>
                </a:cubicBezTo>
                <a:cubicBezTo>
                  <a:pt x="2230261" y="-21466"/>
                  <a:pt x="2393954" y="37337"/>
                  <a:pt x="2552589" y="0"/>
                </a:cubicBezTo>
                <a:cubicBezTo>
                  <a:pt x="2711224" y="-37337"/>
                  <a:pt x="2997119" y="21325"/>
                  <a:pt x="3214580" y="0"/>
                </a:cubicBezTo>
                <a:cubicBezTo>
                  <a:pt x="3432041" y="-21325"/>
                  <a:pt x="3543788" y="34462"/>
                  <a:pt x="3826079" y="0"/>
                </a:cubicBezTo>
                <a:cubicBezTo>
                  <a:pt x="4108370" y="-34462"/>
                  <a:pt x="4141076" y="42362"/>
                  <a:pt x="4286106" y="0"/>
                </a:cubicBezTo>
                <a:cubicBezTo>
                  <a:pt x="4431136" y="-42362"/>
                  <a:pt x="4711484" y="59327"/>
                  <a:pt x="5049078" y="0"/>
                </a:cubicBezTo>
                <a:cubicBezTo>
                  <a:pt x="5089108" y="142270"/>
                  <a:pt x="5041301" y="329237"/>
                  <a:pt x="5049078" y="494438"/>
                </a:cubicBezTo>
                <a:cubicBezTo>
                  <a:pt x="5056855" y="659639"/>
                  <a:pt x="5046249" y="873220"/>
                  <a:pt x="5049078" y="988877"/>
                </a:cubicBezTo>
                <a:cubicBezTo>
                  <a:pt x="5051907" y="1104534"/>
                  <a:pt x="4990242" y="1365466"/>
                  <a:pt x="5049078" y="1483315"/>
                </a:cubicBezTo>
                <a:cubicBezTo>
                  <a:pt x="5107914" y="1601164"/>
                  <a:pt x="5015478" y="1765002"/>
                  <a:pt x="5049078" y="1879953"/>
                </a:cubicBezTo>
                <a:cubicBezTo>
                  <a:pt x="5082678" y="1994904"/>
                  <a:pt x="5040306" y="2154994"/>
                  <a:pt x="5049078" y="2374391"/>
                </a:cubicBezTo>
                <a:cubicBezTo>
                  <a:pt x="5057850" y="2593788"/>
                  <a:pt x="5021505" y="2723907"/>
                  <a:pt x="5049078" y="2819929"/>
                </a:cubicBezTo>
                <a:cubicBezTo>
                  <a:pt x="5076651" y="2915951"/>
                  <a:pt x="5041702" y="3156691"/>
                  <a:pt x="5049078" y="3314368"/>
                </a:cubicBezTo>
                <a:cubicBezTo>
                  <a:pt x="5056454" y="3472045"/>
                  <a:pt x="5035934" y="3532784"/>
                  <a:pt x="5049078" y="3711005"/>
                </a:cubicBezTo>
                <a:cubicBezTo>
                  <a:pt x="5062222" y="3889226"/>
                  <a:pt x="5044586" y="4054532"/>
                  <a:pt x="5049078" y="4156543"/>
                </a:cubicBezTo>
                <a:cubicBezTo>
                  <a:pt x="5053570" y="4258554"/>
                  <a:pt x="5027480" y="4574874"/>
                  <a:pt x="5049078" y="4890051"/>
                </a:cubicBezTo>
                <a:cubicBezTo>
                  <a:pt x="4851313" y="4901878"/>
                  <a:pt x="4734214" y="4857583"/>
                  <a:pt x="4639542" y="4890051"/>
                </a:cubicBezTo>
                <a:cubicBezTo>
                  <a:pt x="4544870" y="4922519"/>
                  <a:pt x="4215929" y="4859080"/>
                  <a:pt x="3977551" y="4890051"/>
                </a:cubicBezTo>
                <a:cubicBezTo>
                  <a:pt x="3739173" y="4921022"/>
                  <a:pt x="3692938" y="4852573"/>
                  <a:pt x="3517524" y="4890051"/>
                </a:cubicBezTo>
                <a:cubicBezTo>
                  <a:pt x="3342110" y="4927529"/>
                  <a:pt x="3150660" y="4831763"/>
                  <a:pt x="3007006" y="4890051"/>
                </a:cubicBezTo>
                <a:cubicBezTo>
                  <a:pt x="2863352" y="4948339"/>
                  <a:pt x="2652771" y="4867363"/>
                  <a:pt x="2445998" y="4890051"/>
                </a:cubicBezTo>
                <a:cubicBezTo>
                  <a:pt x="2239225" y="4912739"/>
                  <a:pt x="2044513" y="4861002"/>
                  <a:pt x="1784008" y="4890051"/>
                </a:cubicBezTo>
                <a:cubicBezTo>
                  <a:pt x="1523503" y="4919100"/>
                  <a:pt x="1411329" y="4883416"/>
                  <a:pt x="1222999" y="4890051"/>
                </a:cubicBezTo>
                <a:cubicBezTo>
                  <a:pt x="1034669" y="4896686"/>
                  <a:pt x="974905" y="4860315"/>
                  <a:pt x="813463" y="4890051"/>
                </a:cubicBezTo>
                <a:cubicBezTo>
                  <a:pt x="652021" y="4919787"/>
                  <a:pt x="329717" y="4805287"/>
                  <a:pt x="0" y="4890051"/>
                </a:cubicBezTo>
                <a:cubicBezTo>
                  <a:pt x="-14156" y="4768258"/>
                  <a:pt x="38610" y="4691226"/>
                  <a:pt x="0" y="4493414"/>
                </a:cubicBezTo>
                <a:cubicBezTo>
                  <a:pt x="-38610" y="4295602"/>
                  <a:pt x="38658" y="4164605"/>
                  <a:pt x="0" y="3901174"/>
                </a:cubicBezTo>
                <a:cubicBezTo>
                  <a:pt x="-38658" y="3637743"/>
                  <a:pt x="28240" y="3598915"/>
                  <a:pt x="0" y="3406736"/>
                </a:cubicBezTo>
                <a:cubicBezTo>
                  <a:pt x="-28240" y="3214557"/>
                  <a:pt x="50248" y="3047638"/>
                  <a:pt x="0" y="2912297"/>
                </a:cubicBezTo>
                <a:cubicBezTo>
                  <a:pt x="-50248" y="2776956"/>
                  <a:pt x="51774" y="2591936"/>
                  <a:pt x="0" y="2417859"/>
                </a:cubicBezTo>
                <a:cubicBezTo>
                  <a:pt x="-51774" y="2243782"/>
                  <a:pt x="38369" y="2189727"/>
                  <a:pt x="0" y="2021221"/>
                </a:cubicBezTo>
                <a:cubicBezTo>
                  <a:pt x="-38369" y="1852715"/>
                  <a:pt x="26309" y="1642572"/>
                  <a:pt x="0" y="1477882"/>
                </a:cubicBezTo>
                <a:cubicBezTo>
                  <a:pt x="-26309" y="1313192"/>
                  <a:pt x="64584" y="1110061"/>
                  <a:pt x="0" y="836742"/>
                </a:cubicBezTo>
                <a:cubicBezTo>
                  <a:pt x="-64584" y="563423"/>
                  <a:pt x="50454" y="358644"/>
                  <a:pt x="0" y="0"/>
                </a:cubicBezTo>
                <a:close/>
              </a:path>
            </a:pathLst>
          </a:custGeom>
          <a:solidFill>
            <a:schemeClr val="bg1"/>
          </a:solidFill>
          <a:ln>
            <a:solidFill>
              <a:srgbClr val="0070C0"/>
            </a:solidFill>
            <a:extLst>
              <a:ext uri="{C807C97D-BFC1-408E-A445-0C87EB9F89A2}">
                <ask:lineSketchStyleProps xmlns:ask="http://schemas.microsoft.com/office/drawing/2018/sketchyshapes" sd="1161631030">
                  <ask:type>
                    <ask:lineSketchScribble/>
                  </ask:type>
                </ask:lineSketchStyleProps>
              </a:ext>
            </a:extLst>
          </a:ln>
        </p:spPr>
        <p:style>
          <a:lnRef idx="3">
            <a:schemeClr val="lt1"/>
          </a:lnRef>
          <a:fillRef idx="1">
            <a:schemeClr val="accent1"/>
          </a:fillRef>
          <a:effectRef idx="1">
            <a:schemeClr val="accent1"/>
          </a:effectRef>
          <a:fontRef idx="minor">
            <a:schemeClr val="lt1"/>
          </a:fontRef>
        </p:style>
        <p:txBody>
          <a:bodyPr vert="horz" lIns="91440" tIns="45720" rIns="91440" bIns="45720" rtlCol="0">
            <a:normAutofit/>
          </a:bodyPr>
          <a:lstStyle/>
          <a:p>
            <a:pPr>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latin typeface="Verdana" panose="020B0604030504040204" pitchFamily="34" charset="0"/>
              </a:rPr>
              <a:t>The data sent to the server with POST is stored in the request body of the HTTP request.</a:t>
            </a:r>
          </a:p>
          <a:p>
            <a:pPr>
              <a:buFont typeface="Arial" panose="020B0604020202020204" pitchFamily="34" charset="0"/>
              <a:buChar char="•"/>
            </a:pPr>
            <a:endParaRPr lang="en-US" sz="1600" dirty="0">
              <a:ln w="0"/>
              <a:solidFill>
                <a:schemeClr val="tx1"/>
              </a:solidFill>
              <a:effectLst>
                <a:outerShdw blurRad="38100" dist="19050" dir="2700000" algn="tl" rotWithShape="0">
                  <a:schemeClr val="dk1">
                    <a:alpha val="40000"/>
                  </a:schemeClr>
                </a:outerShdw>
              </a:effectLst>
              <a:latin typeface="Verdana" panose="020B0604030504040204" pitchFamily="34" charset="0"/>
            </a:endParaRPr>
          </a:p>
          <a:p>
            <a:pPr>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latin typeface="Verdana" panose="020B0604030504040204" pitchFamily="34" charset="0"/>
              </a:rPr>
              <a:t>POST requests are </a:t>
            </a:r>
            <a:r>
              <a:rPr lang="en-US" sz="1600" b="1" dirty="0">
                <a:ln w="0"/>
                <a:solidFill>
                  <a:schemeClr val="tx1"/>
                </a:solidFill>
                <a:effectLst>
                  <a:outerShdw blurRad="38100" dist="19050" dir="2700000" algn="tl" rotWithShape="0">
                    <a:schemeClr val="dk1">
                      <a:alpha val="40000"/>
                    </a:schemeClr>
                  </a:outerShdw>
                </a:effectLst>
                <a:latin typeface="Verdana" panose="020B0604030504040204" pitchFamily="34" charset="0"/>
              </a:rPr>
              <a:t>never cached</a:t>
            </a:r>
          </a:p>
          <a:p>
            <a:pPr>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latin typeface="Verdana" panose="020B0604030504040204" pitchFamily="34" charset="0"/>
              </a:rPr>
              <a:t>POST requests </a:t>
            </a:r>
            <a:r>
              <a:rPr lang="en-US" sz="1600" b="1" dirty="0">
                <a:ln w="0"/>
                <a:solidFill>
                  <a:schemeClr val="tx1"/>
                </a:solidFill>
                <a:effectLst>
                  <a:outerShdw blurRad="38100" dist="19050" dir="2700000" algn="tl" rotWithShape="0">
                    <a:schemeClr val="dk1">
                      <a:alpha val="40000"/>
                    </a:schemeClr>
                  </a:outerShdw>
                </a:effectLst>
                <a:latin typeface="Verdana" panose="020B0604030504040204" pitchFamily="34" charset="0"/>
              </a:rPr>
              <a:t>do not remain in the browser history</a:t>
            </a:r>
          </a:p>
          <a:p>
            <a:pPr>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latin typeface="Verdana" panose="020B0604030504040204" pitchFamily="34" charset="0"/>
              </a:rPr>
              <a:t> POST requests </a:t>
            </a:r>
            <a:r>
              <a:rPr lang="en-US" sz="1600" b="1" dirty="0">
                <a:ln w="0"/>
                <a:solidFill>
                  <a:schemeClr val="tx1"/>
                </a:solidFill>
                <a:effectLst>
                  <a:outerShdw blurRad="38100" dist="19050" dir="2700000" algn="tl" rotWithShape="0">
                    <a:schemeClr val="dk1">
                      <a:alpha val="40000"/>
                    </a:schemeClr>
                  </a:outerShdw>
                </a:effectLst>
                <a:latin typeface="Verdana" panose="020B0604030504040204" pitchFamily="34" charset="0"/>
              </a:rPr>
              <a:t>cannot be bookmarked</a:t>
            </a:r>
          </a:p>
          <a:p>
            <a:pPr>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latin typeface="Verdana" panose="020B0604030504040204" pitchFamily="34" charset="0"/>
              </a:rPr>
              <a:t> POST requests have </a:t>
            </a:r>
            <a:r>
              <a:rPr lang="en-US" sz="1600" b="1" dirty="0">
                <a:ln w="0"/>
                <a:solidFill>
                  <a:schemeClr val="tx1"/>
                </a:solidFill>
                <a:effectLst>
                  <a:outerShdw blurRad="38100" dist="19050" dir="2700000" algn="tl" rotWithShape="0">
                    <a:schemeClr val="dk1">
                      <a:alpha val="40000"/>
                    </a:schemeClr>
                  </a:outerShdw>
                </a:effectLst>
                <a:latin typeface="Verdana" panose="020B0604030504040204" pitchFamily="34" charset="0"/>
              </a:rPr>
              <a:t>no restrictions on data length</a:t>
            </a:r>
          </a:p>
          <a:p>
            <a:pPr>
              <a:buFont typeface="Arial" panose="020B0604020202020204" pitchFamily="34" charset="0"/>
              <a:buChar char="•"/>
            </a:pPr>
            <a:endParaRPr lang="en-US" sz="1600" dirty="0">
              <a:ln w="0"/>
              <a:solidFill>
                <a:schemeClr val="tx1"/>
              </a:solidFill>
              <a:effectLst>
                <a:outerShdw blurRad="38100" dist="19050" dir="2700000" algn="tl" rotWithShape="0">
                  <a:schemeClr val="dk1">
                    <a:alpha val="40000"/>
                  </a:schemeClr>
                </a:outerShdw>
              </a:effectLst>
              <a:latin typeface="Verdana" panose="020B0604030504040204" pitchFamily="34" charset="0"/>
            </a:endParaRPr>
          </a:p>
        </p:txBody>
      </p:sp>
      <p:sp>
        <p:nvSpPr>
          <p:cNvPr id="4" name="Content Placeholder 2">
            <a:extLst>
              <a:ext uri="{FF2B5EF4-FFF2-40B4-BE49-F238E27FC236}">
                <a16:creationId xmlns:a16="http://schemas.microsoft.com/office/drawing/2014/main" id="{937E14EB-6A40-AE7A-B8ED-0C64D291ABA1}"/>
              </a:ext>
            </a:extLst>
          </p:cNvPr>
          <p:cNvSpPr txBox="1">
            <a:spLocks/>
          </p:cNvSpPr>
          <p:nvPr/>
        </p:nvSpPr>
        <p:spPr>
          <a:xfrm>
            <a:off x="318053" y="1967948"/>
            <a:ext cx="5128592" cy="4890051"/>
          </a:xfrm>
          <a:custGeom>
            <a:avLst/>
            <a:gdLst>
              <a:gd name="connsiteX0" fmla="*/ 0 w 5128592"/>
              <a:gd name="connsiteY0" fmla="*/ 0 h 4890051"/>
              <a:gd name="connsiteX1" fmla="*/ 415986 w 5128592"/>
              <a:gd name="connsiteY1" fmla="*/ 0 h 4890051"/>
              <a:gd name="connsiteX2" fmla="*/ 831972 w 5128592"/>
              <a:gd name="connsiteY2" fmla="*/ 0 h 4890051"/>
              <a:gd name="connsiteX3" fmla="*/ 1299243 w 5128592"/>
              <a:gd name="connsiteY3" fmla="*/ 0 h 4890051"/>
              <a:gd name="connsiteX4" fmla="*/ 1920373 w 5128592"/>
              <a:gd name="connsiteY4" fmla="*/ 0 h 4890051"/>
              <a:gd name="connsiteX5" fmla="*/ 2490216 w 5128592"/>
              <a:gd name="connsiteY5" fmla="*/ 0 h 4890051"/>
              <a:gd name="connsiteX6" fmla="*/ 3162632 w 5128592"/>
              <a:gd name="connsiteY6" fmla="*/ 0 h 4890051"/>
              <a:gd name="connsiteX7" fmla="*/ 3629903 w 5128592"/>
              <a:gd name="connsiteY7" fmla="*/ 0 h 4890051"/>
              <a:gd name="connsiteX8" fmla="*/ 4251033 w 5128592"/>
              <a:gd name="connsiteY8" fmla="*/ 0 h 4890051"/>
              <a:gd name="connsiteX9" fmla="*/ 5128592 w 5128592"/>
              <a:gd name="connsiteY9" fmla="*/ 0 h 4890051"/>
              <a:gd name="connsiteX10" fmla="*/ 5128592 w 5128592"/>
              <a:gd name="connsiteY10" fmla="*/ 445538 h 4890051"/>
              <a:gd name="connsiteX11" fmla="*/ 5128592 w 5128592"/>
              <a:gd name="connsiteY11" fmla="*/ 1037777 h 4890051"/>
              <a:gd name="connsiteX12" fmla="*/ 5128592 w 5128592"/>
              <a:gd name="connsiteY12" fmla="*/ 1581116 h 4890051"/>
              <a:gd name="connsiteX13" fmla="*/ 5128592 w 5128592"/>
              <a:gd name="connsiteY13" fmla="*/ 2222257 h 4890051"/>
              <a:gd name="connsiteX14" fmla="*/ 5128592 w 5128592"/>
              <a:gd name="connsiteY14" fmla="*/ 2765596 h 4890051"/>
              <a:gd name="connsiteX15" fmla="*/ 5128592 w 5128592"/>
              <a:gd name="connsiteY15" fmla="*/ 3406736 h 4890051"/>
              <a:gd name="connsiteX16" fmla="*/ 5128592 w 5128592"/>
              <a:gd name="connsiteY16" fmla="*/ 3852274 h 4890051"/>
              <a:gd name="connsiteX17" fmla="*/ 5128592 w 5128592"/>
              <a:gd name="connsiteY17" fmla="*/ 4395613 h 4890051"/>
              <a:gd name="connsiteX18" fmla="*/ 5128592 w 5128592"/>
              <a:gd name="connsiteY18" fmla="*/ 4890051 h 4890051"/>
              <a:gd name="connsiteX19" fmla="*/ 4610034 w 5128592"/>
              <a:gd name="connsiteY19" fmla="*/ 4890051 h 4890051"/>
              <a:gd name="connsiteX20" fmla="*/ 3937619 w 5128592"/>
              <a:gd name="connsiteY20" fmla="*/ 4890051 h 4890051"/>
              <a:gd name="connsiteX21" fmla="*/ 3265204 w 5128592"/>
              <a:gd name="connsiteY21" fmla="*/ 4890051 h 4890051"/>
              <a:gd name="connsiteX22" fmla="*/ 2695360 w 5128592"/>
              <a:gd name="connsiteY22" fmla="*/ 4890051 h 4890051"/>
              <a:gd name="connsiteX23" fmla="*/ 2074231 w 5128592"/>
              <a:gd name="connsiteY23" fmla="*/ 4890051 h 4890051"/>
              <a:gd name="connsiteX24" fmla="*/ 1658245 w 5128592"/>
              <a:gd name="connsiteY24" fmla="*/ 4890051 h 4890051"/>
              <a:gd name="connsiteX25" fmla="*/ 985829 w 5128592"/>
              <a:gd name="connsiteY25" fmla="*/ 4890051 h 4890051"/>
              <a:gd name="connsiteX26" fmla="*/ 0 w 5128592"/>
              <a:gd name="connsiteY26" fmla="*/ 4890051 h 4890051"/>
              <a:gd name="connsiteX27" fmla="*/ 0 w 5128592"/>
              <a:gd name="connsiteY27" fmla="*/ 4346712 h 4890051"/>
              <a:gd name="connsiteX28" fmla="*/ 0 w 5128592"/>
              <a:gd name="connsiteY28" fmla="*/ 3803373 h 4890051"/>
              <a:gd name="connsiteX29" fmla="*/ 0 w 5128592"/>
              <a:gd name="connsiteY29" fmla="*/ 3406736 h 4890051"/>
              <a:gd name="connsiteX30" fmla="*/ 0 w 5128592"/>
              <a:gd name="connsiteY30" fmla="*/ 2863397 h 4890051"/>
              <a:gd name="connsiteX31" fmla="*/ 0 w 5128592"/>
              <a:gd name="connsiteY31" fmla="*/ 2368958 h 4890051"/>
              <a:gd name="connsiteX32" fmla="*/ 0 w 5128592"/>
              <a:gd name="connsiteY32" fmla="*/ 1776719 h 4890051"/>
              <a:gd name="connsiteX33" fmla="*/ 0 w 5128592"/>
              <a:gd name="connsiteY33" fmla="*/ 1331181 h 4890051"/>
              <a:gd name="connsiteX34" fmla="*/ 0 w 5128592"/>
              <a:gd name="connsiteY34" fmla="*/ 885643 h 4890051"/>
              <a:gd name="connsiteX35" fmla="*/ 0 w 5128592"/>
              <a:gd name="connsiteY35" fmla="*/ 0 h 4890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128592" h="4890051" fill="none" extrusionOk="0">
                <a:moveTo>
                  <a:pt x="0" y="0"/>
                </a:moveTo>
                <a:cubicBezTo>
                  <a:pt x="92050" y="-2047"/>
                  <a:pt x="215217" y="13033"/>
                  <a:pt x="415986" y="0"/>
                </a:cubicBezTo>
                <a:cubicBezTo>
                  <a:pt x="616755" y="-13033"/>
                  <a:pt x="741163" y="48120"/>
                  <a:pt x="831972" y="0"/>
                </a:cubicBezTo>
                <a:cubicBezTo>
                  <a:pt x="922781" y="-48120"/>
                  <a:pt x="1126765" y="22511"/>
                  <a:pt x="1299243" y="0"/>
                </a:cubicBezTo>
                <a:cubicBezTo>
                  <a:pt x="1471721" y="-22511"/>
                  <a:pt x="1714032" y="4195"/>
                  <a:pt x="1920373" y="0"/>
                </a:cubicBezTo>
                <a:cubicBezTo>
                  <a:pt x="2126714" y="-4195"/>
                  <a:pt x="2281537" y="32211"/>
                  <a:pt x="2490216" y="0"/>
                </a:cubicBezTo>
                <a:cubicBezTo>
                  <a:pt x="2698895" y="-32211"/>
                  <a:pt x="2850189" y="6293"/>
                  <a:pt x="3162632" y="0"/>
                </a:cubicBezTo>
                <a:cubicBezTo>
                  <a:pt x="3475075" y="-6293"/>
                  <a:pt x="3463736" y="16710"/>
                  <a:pt x="3629903" y="0"/>
                </a:cubicBezTo>
                <a:cubicBezTo>
                  <a:pt x="3796070" y="-16710"/>
                  <a:pt x="4068797" y="17689"/>
                  <a:pt x="4251033" y="0"/>
                </a:cubicBezTo>
                <a:cubicBezTo>
                  <a:pt x="4433269" y="-17689"/>
                  <a:pt x="4811778" y="28126"/>
                  <a:pt x="5128592" y="0"/>
                </a:cubicBezTo>
                <a:cubicBezTo>
                  <a:pt x="5167269" y="125767"/>
                  <a:pt x="5085390" y="266098"/>
                  <a:pt x="5128592" y="445538"/>
                </a:cubicBezTo>
                <a:cubicBezTo>
                  <a:pt x="5171794" y="624978"/>
                  <a:pt x="5084111" y="893458"/>
                  <a:pt x="5128592" y="1037777"/>
                </a:cubicBezTo>
                <a:cubicBezTo>
                  <a:pt x="5173073" y="1182096"/>
                  <a:pt x="5106267" y="1316006"/>
                  <a:pt x="5128592" y="1581116"/>
                </a:cubicBezTo>
                <a:cubicBezTo>
                  <a:pt x="5150917" y="1846226"/>
                  <a:pt x="5075320" y="2068692"/>
                  <a:pt x="5128592" y="2222257"/>
                </a:cubicBezTo>
                <a:cubicBezTo>
                  <a:pt x="5181864" y="2375822"/>
                  <a:pt x="5071027" y="2589622"/>
                  <a:pt x="5128592" y="2765596"/>
                </a:cubicBezTo>
                <a:cubicBezTo>
                  <a:pt x="5186157" y="2941570"/>
                  <a:pt x="5123587" y="3195433"/>
                  <a:pt x="5128592" y="3406736"/>
                </a:cubicBezTo>
                <a:cubicBezTo>
                  <a:pt x="5133597" y="3618039"/>
                  <a:pt x="5093234" y="3635321"/>
                  <a:pt x="5128592" y="3852274"/>
                </a:cubicBezTo>
                <a:cubicBezTo>
                  <a:pt x="5163950" y="4069227"/>
                  <a:pt x="5103213" y="4141951"/>
                  <a:pt x="5128592" y="4395613"/>
                </a:cubicBezTo>
                <a:cubicBezTo>
                  <a:pt x="5153971" y="4649275"/>
                  <a:pt x="5093820" y="4660097"/>
                  <a:pt x="5128592" y="4890051"/>
                </a:cubicBezTo>
                <a:cubicBezTo>
                  <a:pt x="4983695" y="4920013"/>
                  <a:pt x="4817867" y="4888794"/>
                  <a:pt x="4610034" y="4890051"/>
                </a:cubicBezTo>
                <a:cubicBezTo>
                  <a:pt x="4402201" y="4891308"/>
                  <a:pt x="4077619" y="4870258"/>
                  <a:pt x="3937619" y="4890051"/>
                </a:cubicBezTo>
                <a:cubicBezTo>
                  <a:pt x="3797620" y="4909844"/>
                  <a:pt x="3580855" y="4885067"/>
                  <a:pt x="3265204" y="4890051"/>
                </a:cubicBezTo>
                <a:cubicBezTo>
                  <a:pt x="2949553" y="4895035"/>
                  <a:pt x="2842649" y="4857185"/>
                  <a:pt x="2695360" y="4890051"/>
                </a:cubicBezTo>
                <a:cubicBezTo>
                  <a:pt x="2548071" y="4922917"/>
                  <a:pt x="2360600" y="4884224"/>
                  <a:pt x="2074231" y="4890051"/>
                </a:cubicBezTo>
                <a:cubicBezTo>
                  <a:pt x="1787862" y="4895878"/>
                  <a:pt x="1787708" y="4879319"/>
                  <a:pt x="1658245" y="4890051"/>
                </a:cubicBezTo>
                <a:cubicBezTo>
                  <a:pt x="1528782" y="4900783"/>
                  <a:pt x="1165688" y="4823068"/>
                  <a:pt x="985829" y="4890051"/>
                </a:cubicBezTo>
                <a:cubicBezTo>
                  <a:pt x="805970" y="4957034"/>
                  <a:pt x="414098" y="4798683"/>
                  <a:pt x="0" y="4890051"/>
                </a:cubicBezTo>
                <a:cubicBezTo>
                  <a:pt x="-40977" y="4691638"/>
                  <a:pt x="7508" y="4547476"/>
                  <a:pt x="0" y="4346712"/>
                </a:cubicBezTo>
                <a:cubicBezTo>
                  <a:pt x="-7508" y="4145948"/>
                  <a:pt x="11420" y="4054569"/>
                  <a:pt x="0" y="3803373"/>
                </a:cubicBezTo>
                <a:cubicBezTo>
                  <a:pt x="-11420" y="3552177"/>
                  <a:pt x="28703" y="3590761"/>
                  <a:pt x="0" y="3406736"/>
                </a:cubicBezTo>
                <a:cubicBezTo>
                  <a:pt x="-28703" y="3222711"/>
                  <a:pt x="53225" y="3038954"/>
                  <a:pt x="0" y="2863397"/>
                </a:cubicBezTo>
                <a:cubicBezTo>
                  <a:pt x="-53225" y="2687840"/>
                  <a:pt x="56793" y="2584069"/>
                  <a:pt x="0" y="2368958"/>
                </a:cubicBezTo>
                <a:cubicBezTo>
                  <a:pt x="-56793" y="2153847"/>
                  <a:pt x="48961" y="1931164"/>
                  <a:pt x="0" y="1776719"/>
                </a:cubicBezTo>
                <a:cubicBezTo>
                  <a:pt x="-48961" y="1622274"/>
                  <a:pt x="27440" y="1444768"/>
                  <a:pt x="0" y="1331181"/>
                </a:cubicBezTo>
                <a:cubicBezTo>
                  <a:pt x="-27440" y="1217594"/>
                  <a:pt x="20423" y="976931"/>
                  <a:pt x="0" y="885643"/>
                </a:cubicBezTo>
                <a:cubicBezTo>
                  <a:pt x="-20423" y="794355"/>
                  <a:pt x="10918" y="232361"/>
                  <a:pt x="0" y="0"/>
                </a:cubicBezTo>
                <a:close/>
              </a:path>
              <a:path w="5128592" h="4890051" stroke="0" extrusionOk="0">
                <a:moveTo>
                  <a:pt x="0" y="0"/>
                </a:moveTo>
                <a:cubicBezTo>
                  <a:pt x="193955" y="-40886"/>
                  <a:pt x="325947" y="58805"/>
                  <a:pt x="518558" y="0"/>
                </a:cubicBezTo>
                <a:cubicBezTo>
                  <a:pt x="711169" y="-58805"/>
                  <a:pt x="910472" y="20519"/>
                  <a:pt x="1190973" y="0"/>
                </a:cubicBezTo>
                <a:cubicBezTo>
                  <a:pt x="1471475" y="-20519"/>
                  <a:pt x="1435057" y="10204"/>
                  <a:pt x="1658245" y="0"/>
                </a:cubicBezTo>
                <a:cubicBezTo>
                  <a:pt x="1881433" y="-10204"/>
                  <a:pt x="2051467" y="9948"/>
                  <a:pt x="2228088" y="0"/>
                </a:cubicBezTo>
                <a:cubicBezTo>
                  <a:pt x="2404709" y="-9948"/>
                  <a:pt x="2583825" y="53708"/>
                  <a:pt x="2849218" y="0"/>
                </a:cubicBezTo>
                <a:cubicBezTo>
                  <a:pt x="3114611" y="-53708"/>
                  <a:pt x="3079099" y="20281"/>
                  <a:pt x="3265204" y="0"/>
                </a:cubicBezTo>
                <a:cubicBezTo>
                  <a:pt x="3451309" y="-20281"/>
                  <a:pt x="3613350" y="73237"/>
                  <a:pt x="3886333" y="0"/>
                </a:cubicBezTo>
                <a:cubicBezTo>
                  <a:pt x="4159316" y="-73237"/>
                  <a:pt x="4187720" y="16571"/>
                  <a:pt x="4404891" y="0"/>
                </a:cubicBezTo>
                <a:cubicBezTo>
                  <a:pt x="4622062" y="-16571"/>
                  <a:pt x="4777023" y="13171"/>
                  <a:pt x="5128592" y="0"/>
                </a:cubicBezTo>
                <a:cubicBezTo>
                  <a:pt x="5173505" y="262709"/>
                  <a:pt x="5069940" y="388363"/>
                  <a:pt x="5128592" y="641140"/>
                </a:cubicBezTo>
                <a:cubicBezTo>
                  <a:pt x="5187244" y="893917"/>
                  <a:pt x="5079675" y="963766"/>
                  <a:pt x="5128592" y="1184479"/>
                </a:cubicBezTo>
                <a:cubicBezTo>
                  <a:pt x="5177509" y="1405192"/>
                  <a:pt x="5080325" y="1587901"/>
                  <a:pt x="5128592" y="1825619"/>
                </a:cubicBezTo>
                <a:cubicBezTo>
                  <a:pt x="5176859" y="2063337"/>
                  <a:pt x="5084351" y="2155335"/>
                  <a:pt x="5128592" y="2368958"/>
                </a:cubicBezTo>
                <a:cubicBezTo>
                  <a:pt x="5172833" y="2582581"/>
                  <a:pt x="5111776" y="2644296"/>
                  <a:pt x="5128592" y="2765596"/>
                </a:cubicBezTo>
                <a:cubicBezTo>
                  <a:pt x="5145408" y="2886896"/>
                  <a:pt x="5068697" y="3071387"/>
                  <a:pt x="5128592" y="3308935"/>
                </a:cubicBezTo>
                <a:cubicBezTo>
                  <a:pt x="5188487" y="3546483"/>
                  <a:pt x="5120848" y="3746437"/>
                  <a:pt x="5128592" y="3950075"/>
                </a:cubicBezTo>
                <a:cubicBezTo>
                  <a:pt x="5136336" y="4153713"/>
                  <a:pt x="5050594" y="4645358"/>
                  <a:pt x="5128592" y="4890051"/>
                </a:cubicBezTo>
                <a:cubicBezTo>
                  <a:pt x="4974148" y="4940334"/>
                  <a:pt x="4745344" y="4837417"/>
                  <a:pt x="4558748" y="4890051"/>
                </a:cubicBezTo>
                <a:cubicBezTo>
                  <a:pt x="4372152" y="4942685"/>
                  <a:pt x="4209185" y="4861118"/>
                  <a:pt x="3886333" y="4890051"/>
                </a:cubicBezTo>
                <a:cubicBezTo>
                  <a:pt x="3563481" y="4918984"/>
                  <a:pt x="3614348" y="4847518"/>
                  <a:pt x="3419061" y="4890051"/>
                </a:cubicBezTo>
                <a:cubicBezTo>
                  <a:pt x="3223774" y="4932584"/>
                  <a:pt x="3098862" y="4832765"/>
                  <a:pt x="2849218" y="4890051"/>
                </a:cubicBezTo>
                <a:cubicBezTo>
                  <a:pt x="2599574" y="4947337"/>
                  <a:pt x="2584897" y="4837080"/>
                  <a:pt x="2381946" y="4890051"/>
                </a:cubicBezTo>
                <a:cubicBezTo>
                  <a:pt x="2178995" y="4943022"/>
                  <a:pt x="1929184" y="4838019"/>
                  <a:pt x="1760817" y="4890051"/>
                </a:cubicBezTo>
                <a:cubicBezTo>
                  <a:pt x="1592450" y="4942083"/>
                  <a:pt x="1372372" y="4885892"/>
                  <a:pt x="1190973" y="4890051"/>
                </a:cubicBezTo>
                <a:cubicBezTo>
                  <a:pt x="1009574" y="4894210"/>
                  <a:pt x="920498" y="4865626"/>
                  <a:pt x="774987" y="4890051"/>
                </a:cubicBezTo>
                <a:cubicBezTo>
                  <a:pt x="629476" y="4914476"/>
                  <a:pt x="289469" y="4857389"/>
                  <a:pt x="0" y="4890051"/>
                </a:cubicBezTo>
                <a:cubicBezTo>
                  <a:pt x="-2265" y="4672915"/>
                  <a:pt x="59877" y="4499967"/>
                  <a:pt x="0" y="4248911"/>
                </a:cubicBezTo>
                <a:cubicBezTo>
                  <a:pt x="-59877" y="3997855"/>
                  <a:pt x="30066" y="3952855"/>
                  <a:pt x="0" y="3705572"/>
                </a:cubicBezTo>
                <a:cubicBezTo>
                  <a:pt x="-30066" y="3458289"/>
                  <a:pt x="1515" y="3360434"/>
                  <a:pt x="0" y="3211133"/>
                </a:cubicBezTo>
                <a:cubicBezTo>
                  <a:pt x="-1515" y="3061832"/>
                  <a:pt x="26060" y="2864480"/>
                  <a:pt x="0" y="2765596"/>
                </a:cubicBezTo>
                <a:cubicBezTo>
                  <a:pt x="-26060" y="2666712"/>
                  <a:pt x="5207" y="2336552"/>
                  <a:pt x="0" y="2173356"/>
                </a:cubicBezTo>
                <a:cubicBezTo>
                  <a:pt x="-5207" y="2010160"/>
                  <a:pt x="62447" y="1786743"/>
                  <a:pt x="0" y="1630017"/>
                </a:cubicBezTo>
                <a:cubicBezTo>
                  <a:pt x="-62447" y="1473291"/>
                  <a:pt x="18540" y="1310008"/>
                  <a:pt x="0" y="1037777"/>
                </a:cubicBezTo>
                <a:cubicBezTo>
                  <a:pt x="-18540" y="765546"/>
                  <a:pt x="31417" y="324326"/>
                  <a:pt x="0" y="0"/>
                </a:cubicBezTo>
                <a:close/>
              </a:path>
            </a:pathLst>
          </a:custGeom>
          <a:solidFill>
            <a:schemeClr val="bg1"/>
          </a:solidFill>
          <a:ln>
            <a:solidFill>
              <a:srgbClr val="0070C0"/>
            </a:solidFill>
            <a:extLst>
              <a:ext uri="{C807C97D-BFC1-408E-A445-0C87EB9F89A2}">
                <ask:lineSketchStyleProps xmlns:ask="http://schemas.microsoft.com/office/drawing/2018/sketchyshapes" sd="2052852447">
                  <a:prstGeom prst="rect">
                    <a:avLst/>
                  </a:prstGeom>
                  <ask:type>
                    <ask:lineSketchScribble/>
                  </ask:type>
                </ask:lineSketchStyleProps>
              </a:ext>
            </a:extLst>
          </a:ln>
        </p:spPr>
        <p:style>
          <a:lnRef idx="3">
            <a:schemeClr val="lt1"/>
          </a:lnRef>
          <a:fillRef idx="1">
            <a:schemeClr val="accent1"/>
          </a:fillRef>
          <a:effectRef idx="1">
            <a:schemeClr val="accent1"/>
          </a:effectRef>
          <a:fontRef idx="minor">
            <a:schemeClr val="lt1"/>
          </a:fontRef>
        </p:style>
        <p:txBody>
          <a:bodyPr vert="horz" lIns="91440" tIns="45720" rIns="91440" bIns="45720" rtlCol="0">
            <a:normAutofit/>
          </a:bodyPr>
          <a:lstStyle>
            <a:lvl1pPr indent="0">
              <a:lnSpc>
                <a:spcPct val="110000"/>
              </a:lnSpc>
              <a:spcBef>
                <a:spcPts val="1000"/>
              </a:spcBef>
              <a:buClr>
                <a:schemeClr val="accent5"/>
              </a:buClr>
              <a:buFont typeface="Arial" panose="020B0604020202020204" pitchFamily="34" charset="0"/>
              <a:buChar char="•"/>
              <a:defRPr sz="1600">
                <a:ln w="0"/>
                <a:solidFill>
                  <a:schemeClr val="tx1"/>
                </a:solidFill>
                <a:effectLst>
                  <a:outerShdw blurRad="38100" dist="19050" dir="2700000" algn="tl" rotWithShape="0">
                    <a:schemeClr val="dk1">
                      <a:alpha val="40000"/>
                    </a:schemeClr>
                  </a:outerShdw>
                </a:effectLst>
                <a:latin typeface="Verdana" panose="020B0604030504040204" pitchFamily="34" charset="0"/>
              </a:defRPr>
            </a:lvl1pPr>
            <a:lvl2pPr marL="228600" indent="0">
              <a:lnSpc>
                <a:spcPct val="110000"/>
              </a:lnSpc>
              <a:spcBef>
                <a:spcPts val="500"/>
              </a:spcBef>
              <a:buClr>
                <a:schemeClr val="accent5"/>
              </a:buClr>
              <a:buFont typeface="Avenir Next LT Pro" panose="020B0504020202020204" pitchFamily="34" charset="0"/>
              <a:buNone/>
              <a:defRPr/>
            </a:lvl2pPr>
            <a:lvl3pPr marL="457200" indent="0">
              <a:lnSpc>
                <a:spcPct val="110000"/>
              </a:lnSpc>
              <a:spcBef>
                <a:spcPts val="500"/>
              </a:spcBef>
              <a:buClr>
                <a:schemeClr val="accent5"/>
              </a:buClr>
              <a:buFont typeface="Avenir Next LT Pro" panose="020B0504020202020204" pitchFamily="34" charset="0"/>
              <a:buNone/>
              <a:defRPr sz="1600"/>
            </a:lvl3pPr>
            <a:lvl4pPr marL="685800" indent="0">
              <a:lnSpc>
                <a:spcPct val="110000"/>
              </a:lnSpc>
              <a:spcBef>
                <a:spcPts val="500"/>
              </a:spcBef>
              <a:buClr>
                <a:schemeClr val="accent5"/>
              </a:buClr>
              <a:buFont typeface="Avenir Next LT Pro" panose="020B0504020202020204" pitchFamily="34" charset="0"/>
              <a:buNone/>
              <a:defRPr sz="1400"/>
            </a:lvl4pPr>
            <a:lvl5pPr marL="914400" indent="0">
              <a:lnSpc>
                <a:spcPct val="110000"/>
              </a:lnSpc>
              <a:spcBef>
                <a:spcPts val="500"/>
              </a:spcBef>
              <a:buClr>
                <a:schemeClr val="accent5"/>
              </a:buClr>
              <a:buFont typeface="Avenir Next LT Pro" panose="020B0504020202020204" pitchFamily="34" charset="0"/>
              <a:buNone/>
              <a:defRPr sz="1400"/>
            </a:lvl5pPr>
            <a:lvl6pPr marL="2514600" indent="-228600">
              <a:lnSpc>
                <a:spcPct val="90000"/>
              </a:lnSpc>
              <a:spcBef>
                <a:spcPts val="500"/>
              </a:spcBef>
              <a:buFont typeface="Arial" panose="020B0604020202020204" pitchFamily="34" charset="0"/>
              <a:buChar char="•"/>
              <a:defRPr/>
            </a:lvl6pPr>
            <a:lvl7pPr marL="2971800" indent="-228600">
              <a:lnSpc>
                <a:spcPct val="90000"/>
              </a:lnSpc>
              <a:spcBef>
                <a:spcPts val="500"/>
              </a:spcBef>
              <a:buFont typeface="Arial" panose="020B0604020202020204" pitchFamily="34" charset="0"/>
              <a:buChar char="•"/>
              <a:defRPr/>
            </a:lvl7pPr>
            <a:lvl8pPr marL="3429000" indent="-228600">
              <a:lnSpc>
                <a:spcPct val="90000"/>
              </a:lnSpc>
              <a:spcBef>
                <a:spcPts val="500"/>
              </a:spcBef>
              <a:buFont typeface="Arial" panose="020B0604020202020204" pitchFamily="34" charset="0"/>
              <a:buChar char="•"/>
              <a:defRPr/>
            </a:lvl8pPr>
            <a:lvl9pPr marL="3886200" indent="-228600">
              <a:lnSpc>
                <a:spcPct val="90000"/>
              </a:lnSpc>
              <a:spcBef>
                <a:spcPts val="500"/>
              </a:spcBef>
              <a:buFont typeface="Arial" panose="020B0604020202020204" pitchFamily="34" charset="0"/>
              <a:buChar char="•"/>
              <a:defRPr/>
            </a:lvl9pPr>
          </a:lstStyle>
          <a:p>
            <a:r>
              <a:rPr lang="en-US" dirty="0"/>
              <a:t>The data is sent in the query string (name/value pairs in the URL of a GET request</a:t>
            </a:r>
          </a:p>
          <a:p>
            <a:r>
              <a:rPr lang="en-US" dirty="0"/>
              <a:t>GET requests </a:t>
            </a:r>
            <a:r>
              <a:rPr lang="en-US" b="1" dirty="0"/>
              <a:t>can be cached</a:t>
            </a:r>
          </a:p>
          <a:p>
            <a:r>
              <a:rPr lang="en-US" dirty="0"/>
              <a:t>GET requests </a:t>
            </a:r>
            <a:r>
              <a:rPr lang="en-US" b="1" dirty="0"/>
              <a:t>remain in the browser history</a:t>
            </a:r>
          </a:p>
          <a:p>
            <a:r>
              <a:rPr lang="en-US" dirty="0"/>
              <a:t>GET requests </a:t>
            </a:r>
            <a:r>
              <a:rPr lang="en-US" b="1" dirty="0"/>
              <a:t>can be bookmarked</a:t>
            </a:r>
          </a:p>
          <a:p>
            <a:r>
              <a:rPr lang="en-US" dirty="0"/>
              <a:t>GET requests </a:t>
            </a:r>
            <a:r>
              <a:rPr lang="en-US" b="1" dirty="0"/>
              <a:t>should never be used when dealing with sensitive data</a:t>
            </a:r>
          </a:p>
          <a:p>
            <a:r>
              <a:rPr lang="en-US" dirty="0"/>
              <a:t>GET requests </a:t>
            </a:r>
            <a:r>
              <a:rPr lang="en-US" b="1" dirty="0"/>
              <a:t>have length restrictions</a:t>
            </a:r>
            <a:r>
              <a:rPr lang="en-US" dirty="0"/>
              <a:t>, the GET method adds the data to the URL; and the length of a URL is limited (maximum URL length is 2048 characters)</a:t>
            </a:r>
          </a:p>
          <a:p>
            <a:pPr>
              <a:buNone/>
            </a:pPr>
            <a:endParaRPr lang="en-US" dirty="0"/>
          </a:p>
        </p:txBody>
      </p:sp>
      <p:sp>
        <p:nvSpPr>
          <p:cNvPr id="5" name="Title 1">
            <a:extLst>
              <a:ext uri="{FF2B5EF4-FFF2-40B4-BE49-F238E27FC236}">
                <a16:creationId xmlns:a16="http://schemas.microsoft.com/office/drawing/2014/main" id="{EF2B5472-DDD6-0154-6EC5-7F96E1BB0F77}"/>
              </a:ext>
            </a:extLst>
          </p:cNvPr>
          <p:cNvSpPr txBox="1">
            <a:spLocks/>
          </p:cNvSpPr>
          <p:nvPr/>
        </p:nvSpPr>
        <p:spPr>
          <a:xfrm>
            <a:off x="7938055" y="842708"/>
            <a:ext cx="1543875" cy="999345"/>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Post</a:t>
            </a:r>
          </a:p>
        </p:txBody>
      </p:sp>
      <p:sp>
        <p:nvSpPr>
          <p:cNvPr id="6" name="Title 1">
            <a:extLst>
              <a:ext uri="{FF2B5EF4-FFF2-40B4-BE49-F238E27FC236}">
                <a16:creationId xmlns:a16="http://schemas.microsoft.com/office/drawing/2014/main" id="{BEF391C3-6878-EA76-4BDF-A64BD9CBBEE9}"/>
              </a:ext>
            </a:extLst>
          </p:cNvPr>
          <p:cNvSpPr txBox="1">
            <a:spLocks/>
          </p:cNvSpPr>
          <p:nvPr/>
        </p:nvSpPr>
        <p:spPr>
          <a:xfrm>
            <a:off x="5430080" y="842707"/>
            <a:ext cx="1543875" cy="999345"/>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Vs. </a:t>
            </a:r>
          </a:p>
        </p:txBody>
      </p:sp>
      <p:sp>
        <p:nvSpPr>
          <p:cNvPr id="7" name="Footer Placeholder 6">
            <a:extLst>
              <a:ext uri="{FF2B5EF4-FFF2-40B4-BE49-F238E27FC236}">
                <a16:creationId xmlns:a16="http://schemas.microsoft.com/office/drawing/2014/main" id="{B405DB99-487F-DC32-7460-61CCFBA22E21}"/>
              </a:ext>
            </a:extLst>
          </p:cNvPr>
          <p:cNvSpPr>
            <a:spLocks noGrp="1"/>
          </p:cNvSpPr>
          <p:nvPr>
            <p:ph type="ftr" sz="quarter" idx="11"/>
          </p:nvPr>
        </p:nvSpPr>
        <p:spPr/>
        <p:txBody>
          <a:bodyPr/>
          <a:lstStyle/>
          <a:p>
            <a:r>
              <a:rPr lang="en-US"/>
              <a:t>Prepared By Ms. Hana AlRasheed</a:t>
            </a:r>
          </a:p>
        </p:txBody>
      </p:sp>
    </p:spTree>
    <p:extLst>
      <p:ext uri="{BB962C8B-B14F-4D97-AF65-F5344CB8AC3E}">
        <p14:creationId xmlns:p14="http://schemas.microsoft.com/office/powerpoint/2010/main" val="1717740917"/>
      </p:ext>
    </p:extLst>
  </p:cSld>
  <p:clrMapOvr>
    <a:masterClrMapping/>
  </p:clrMapOvr>
  <p:extLst>
    <p:ext uri="{6950BFC3-D8DA-4A85-94F7-54DA5524770B}">
      <p188:commentRel xmlns:p188="http://schemas.microsoft.com/office/powerpoint/2018/8/main" r:id="rId2"/>
    </p:ext>
  </p:extLs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EAD0F86-42CA-426A-8E21-1ABFCA8FB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ED1F383C-24DF-4CAA-9FEC-E0A9E8F28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1090"/>
            <a:ext cx="5544176" cy="6646910"/>
          </a:xfrm>
          <a:custGeom>
            <a:avLst/>
            <a:gdLst>
              <a:gd name="connsiteX0" fmla="*/ 4779974 w 5544176"/>
              <a:gd name="connsiteY0" fmla="*/ 685250 h 6646910"/>
              <a:gd name="connsiteX1" fmla="*/ 5309474 w 5544176"/>
              <a:gd name="connsiteY1" fmla="*/ 1126951 h 6646910"/>
              <a:gd name="connsiteX2" fmla="*/ 5001910 w 5544176"/>
              <a:gd name="connsiteY2" fmla="*/ 1690856 h 6646910"/>
              <a:gd name="connsiteX3" fmla="*/ 4306656 w 5544176"/>
              <a:gd name="connsiteY3" fmla="*/ 1273177 h 6646910"/>
              <a:gd name="connsiteX4" fmla="*/ 4621504 w 5544176"/>
              <a:gd name="connsiteY4" fmla="*/ 721515 h 6646910"/>
              <a:gd name="connsiteX5" fmla="*/ 4779974 w 5544176"/>
              <a:gd name="connsiteY5" fmla="*/ 685250 h 6646910"/>
              <a:gd name="connsiteX6" fmla="*/ 2760003 w 5544176"/>
              <a:gd name="connsiteY6" fmla="*/ 352577 h 6646910"/>
              <a:gd name="connsiteX7" fmla="*/ 2990385 w 5544176"/>
              <a:gd name="connsiteY7" fmla="*/ 544679 h 6646910"/>
              <a:gd name="connsiteX8" fmla="*/ 2856557 w 5544176"/>
              <a:gd name="connsiteY8" fmla="*/ 790095 h 6646910"/>
              <a:gd name="connsiteX9" fmla="*/ 2554030 w 5544176"/>
              <a:gd name="connsiteY9" fmla="*/ 608299 h 6646910"/>
              <a:gd name="connsiteX10" fmla="*/ 2691113 w 5544176"/>
              <a:gd name="connsiteY10" fmla="*/ 368075 h 6646910"/>
              <a:gd name="connsiteX11" fmla="*/ 2760003 w 5544176"/>
              <a:gd name="connsiteY11" fmla="*/ 352577 h 6646910"/>
              <a:gd name="connsiteX12" fmla="*/ 3630 w 5544176"/>
              <a:gd name="connsiteY12" fmla="*/ 28121 h 6646910"/>
              <a:gd name="connsiteX13" fmla="*/ 151871 w 5544176"/>
              <a:gd name="connsiteY13" fmla="*/ 38891 h 6646910"/>
              <a:gd name="connsiteX14" fmla="*/ 1031555 w 5544176"/>
              <a:gd name="connsiteY14" fmla="*/ 832871 h 6646910"/>
              <a:gd name="connsiteX15" fmla="*/ 1096338 w 5544176"/>
              <a:gd name="connsiteY15" fmla="*/ 964607 h 6646910"/>
              <a:gd name="connsiteX16" fmla="*/ 1409481 w 5544176"/>
              <a:gd name="connsiteY16" fmla="*/ 1265738 h 6646910"/>
              <a:gd name="connsiteX17" fmla="*/ 2318612 w 5544176"/>
              <a:gd name="connsiteY17" fmla="*/ 859062 h 6646910"/>
              <a:gd name="connsiteX18" fmla="*/ 2675615 w 5544176"/>
              <a:gd name="connsiteY18" fmla="*/ 1267985 h 6646910"/>
              <a:gd name="connsiteX19" fmla="*/ 2952957 w 5544176"/>
              <a:gd name="connsiteY19" fmla="*/ 1297896 h 6646910"/>
              <a:gd name="connsiteX20" fmla="*/ 3058268 w 5544176"/>
              <a:gd name="connsiteY20" fmla="*/ 1155778 h 6646910"/>
              <a:gd name="connsiteX21" fmla="*/ 3306706 w 5544176"/>
              <a:gd name="connsiteY21" fmla="*/ 310500 h 6646910"/>
              <a:gd name="connsiteX22" fmla="*/ 3735234 w 5544176"/>
              <a:gd name="connsiteY22" fmla="*/ 107395 h 6646910"/>
              <a:gd name="connsiteX23" fmla="*/ 3828224 w 5544176"/>
              <a:gd name="connsiteY23" fmla="*/ 117624 h 6646910"/>
              <a:gd name="connsiteX24" fmla="*/ 4231180 w 5544176"/>
              <a:gd name="connsiteY24" fmla="*/ 592260 h 6646910"/>
              <a:gd name="connsiteX25" fmla="*/ 3873092 w 5544176"/>
              <a:gd name="connsiteY25" fmla="*/ 1299370 h 6646910"/>
              <a:gd name="connsiteX26" fmla="*/ 4050935 w 5544176"/>
              <a:gd name="connsiteY26" fmla="*/ 1948439 h 6646910"/>
              <a:gd name="connsiteX27" fmla="*/ 5211525 w 5544176"/>
              <a:gd name="connsiteY27" fmla="*/ 2027402 h 6646910"/>
              <a:gd name="connsiteX28" fmla="*/ 5541097 w 5544176"/>
              <a:gd name="connsiteY28" fmla="*/ 2700958 h 6646910"/>
              <a:gd name="connsiteX29" fmla="*/ 5094823 w 5544176"/>
              <a:gd name="connsiteY29" fmla="*/ 3471378 h 6646910"/>
              <a:gd name="connsiteX30" fmla="*/ 5505528 w 5544176"/>
              <a:gd name="connsiteY30" fmla="*/ 4272564 h 6646910"/>
              <a:gd name="connsiteX31" fmla="*/ 5281423 w 5544176"/>
              <a:gd name="connsiteY31" fmla="*/ 4965183 h 6646910"/>
              <a:gd name="connsiteX32" fmla="*/ 4675749 w 5544176"/>
              <a:gd name="connsiteY32" fmla="*/ 5385343 h 6646910"/>
              <a:gd name="connsiteX33" fmla="*/ 4508838 w 5544176"/>
              <a:gd name="connsiteY33" fmla="*/ 6598516 h 6646910"/>
              <a:gd name="connsiteX34" fmla="*/ 4472787 w 5544176"/>
              <a:gd name="connsiteY34" fmla="*/ 6646910 h 6646910"/>
              <a:gd name="connsiteX35" fmla="*/ 3367517 w 5544176"/>
              <a:gd name="connsiteY35" fmla="*/ 6646910 h 6646910"/>
              <a:gd name="connsiteX36" fmla="*/ 2998981 w 5544176"/>
              <a:gd name="connsiteY36" fmla="*/ 6646910 h 6646910"/>
              <a:gd name="connsiteX37" fmla="*/ 2648733 w 5544176"/>
              <a:gd name="connsiteY37" fmla="*/ 6646910 h 6646910"/>
              <a:gd name="connsiteX38" fmla="*/ 0 w 5544176"/>
              <a:gd name="connsiteY38" fmla="*/ 6646910 h 6646910"/>
              <a:gd name="connsiteX39" fmla="*/ 0 w 5544176"/>
              <a:gd name="connsiteY39" fmla="*/ 28222 h 6646910"/>
              <a:gd name="connsiteX40" fmla="*/ 1509522 w 5544176"/>
              <a:gd name="connsiteY40" fmla="*/ 767 h 6646910"/>
              <a:gd name="connsiteX41" fmla="*/ 1986017 w 5544176"/>
              <a:gd name="connsiteY41" fmla="*/ 398066 h 6646910"/>
              <a:gd name="connsiteX42" fmla="*/ 1709217 w 5544176"/>
              <a:gd name="connsiteY42" fmla="*/ 905558 h 6646910"/>
              <a:gd name="connsiteX43" fmla="*/ 1083551 w 5544176"/>
              <a:gd name="connsiteY43" fmla="*/ 529879 h 6646910"/>
              <a:gd name="connsiteX44" fmla="*/ 1366937 w 5544176"/>
              <a:gd name="connsiteY44" fmla="*/ 33390 h 6646910"/>
              <a:gd name="connsiteX45" fmla="*/ 1509522 w 5544176"/>
              <a:gd name="connsiteY45" fmla="*/ 767 h 664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544176" h="6646910">
                <a:moveTo>
                  <a:pt x="4779974" y="685250"/>
                </a:moveTo>
                <a:cubicBezTo>
                  <a:pt x="5032054" y="670215"/>
                  <a:pt x="5267008" y="852320"/>
                  <a:pt x="5309474" y="1126951"/>
                </a:cubicBezTo>
                <a:cubicBezTo>
                  <a:pt x="5346050" y="1363456"/>
                  <a:pt x="5216949" y="1600813"/>
                  <a:pt x="5001910" y="1690856"/>
                </a:cubicBezTo>
                <a:cubicBezTo>
                  <a:pt x="4692098" y="1820733"/>
                  <a:pt x="4350283" y="1615922"/>
                  <a:pt x="4306656" y="1273177"/>
                </a:cubicBezTo>
                <a:cubicBezTo>
                  <a:pt x="4276590" y="1039231"/>
                  <a:pt x="4408479" y="807918"/>
                  <a:pt x="4621504" y="721515"/>
                </a:cubicBezTo>
                <a:cubicBezTo>
                  <a:pt x="4671997" y="700903"/>
                  <a:pt x="4725528" y="688659"/>
                  <a:pt x="4779974" y="685250"/>
                </a:cubicBezTo>
                <a:close/>
                <a:moveTo>
                  <a:pt x="2760003" y="352577"/>
                </a:moveTo>
                <a:cubicBezTo>
                  <a:pt x="2869653" y="345991"/>
                  <a:pt x="2971942" y="425187"/>
                  <a:pt x="2990385" y="544679"/>
                </a:cubicBezTo>
                <a:cubicBezTo>
                  <a:pt x="3006348" y="647665"/>
                  <a:pt x="2950167" y="750884"/>
                  <a:pt x="2856557" y="790095"/>
                </a:cubicBezTo>
                <a:cubicBezTo>
                  <a:pt x="2721799" y="846585"/>
                  <a:pt x="2573171" y="757470"/>
                  <a:pt x="2554030" y="608299"/>
                </a:cubicBezTo>
                <a:cubicBezTo>
                  <a:pt x="2540934" y="506165"/>
                  <a:pt x="2598123" y="405659"/>
                  <a:pt x="2691113" y="368075"/>
                </a:cubicBezTo>
                <a:cubicBezTo>
                  <a:pt x="2713089" y="359242"/>
                  <a:pt x="2736352" y="353973"/>
                  <a:pt x="2760003" y="352577"/>
                </a:cubicBezTo>
                <a:close/>
                <a:moveTo>
                  <a:pt x="3630" y="28121"/>
                </a:moveTo>
                <a:cubicBezTo>
                  <a:pt x="53278" y="26959"/>
                  <a:pt x="102920" y="30524"/>
                  <a:pt x="151871" y="38891"/>
                </a:cubicBezTo>
                <a:cubicBezTo>
                  <a:pt x="865103" y="112200"/>
                  <a:pt x="964292" y="593344"/>
                  <a:pt x="1031555" y="832871"/>
                </a:cubicBezTo>
                <a:cubicBezTo>
                  <a:pt x="1053330" y="878203"/>
                  <a:pt x="1074563" y="922528"/>
                  <a:pt x="1096338" y="964607"/>
                </a:cubicBezTo>
                <a:cubicBezTo>
                  <a:pt x="1174682" y="1115560"/>
                  <a:pt x="1260852" y="1237377"/>
                  <a:pt x="1409481" y="1265738"/>
                </a:cubicBezTo>
                <a:cubicBezTo>
                  <a:pt x="1767492" y="1334008"/>
                  <a:pt x="1973154" y="762896"/>
                  <a:pt x="2318612" y="859062"/>
                </a:cubicBezTo>
                <a:cubicBezTo>
                  <a:pt x="2496300" y="908501"/>
                  <a:pt x="2583943" y="1098510"/>
                  <a:pt x="2675615" y="1267985"/>
                </a:cubicBezTo>
                <a:cubicBezTo>
                  <a:pt x="2731099" y="1370507"/>
                  <a:pt x="2875466" y="1386005"/>
                  <a:pt x="2952957" y="1297896"/>
                </a:cubicBezTo>
                <a:cubicBezTo>
                  <a:pt x="2992292" y="1253804"/>
                  <a:pt x="3027543" y="1206225"/>
                  <a:pt x="3058268" y="1155778"/>
                </a:cubicBezTo>
                <a:cubicBezTo>
                  <a:pt x="3256027" y="815280"/>
                  <a:pt x="3063848" y="537317"/>
                  <a:pt x="3306706" y="310500"/>
                </a:cubicBezTo>
                <a:cubicBezTo>
                  <a:pt x="3358006" y="262378"/>
                  <a:pt x="3524148" y="107395"/>
                  <a:pt x="3735234" y="107395"/>
                </a:cubicBezTo>
                <a:cubicBezTo>
                  <a:pt x="3766510" y="107395"/>
                  <a:pt x="3797693" y="110804"/>
                  <a:pt x="3828224" y="117624"/>
                </a:cubicBezTo>
                <a:cubicBezTo>
                  <a:pt x="4046595" y="166056"/>
                  <a:pt x="4222967" y="384349"/>
                  <a:pt x="4231180" y="592260"/>
                </a:cubicBezTo>
                <a:cubicBezTo>
                  <a:pt x="4242339" y="872003"/>
                  <a:pt x="3941207" y="932136"/>
                  <a:pt x="3873092" y="1299370"/>
                </a:cubicBezTo>
                <a:cubicBezTo>
                  <a:pt x="3837368" y="1492245"/>
                  <a:pt x="3867280" y="1798492"/>
                  <a:pt x="4050935" y="1948439"/>
                </a:cubicBezTo>
                <a:cubicBezTo>
                  <a:pt x="4358421" y="2199435"/>
                  <a:pt x="4810507" y="1777182"/>
                  <a:pt x="5211525" y="2027402"/>
                </a:cubicBezTo>
                <a:cubicBezTo>
                  <a:pt x="5429122" y="2163013"/>
                  <a:pt x="5566824" y="2456164"/>
                  <a:pt x="5541097" y="2700958"/>
                </a:cubicBezTo>
                <a:cubicBezTo>
                  <a:pt x="5501654" y="3076251"/>
                  <a:pt x="5098698" y="3142194"/>
                  <a:pt x="5094823" y="3471378"/>
                </a:cubicBezTo>
                <a:cubicBezTo>
                  <a:pt x="5091415" y="3745236"/>
                  <a:pt x="5419668" y="3893242"/>
                  <a:pt x="5505528" y="4272564"/>
                </a:cubicBezTo>
                <a:cubicBezTo>
                  <a:pt x="5569691" y="4556184"/>
                  <a:pt x="5439041" y="4752005"/>
                  <a:pt x="5281423" y="4965183"/>
                </a:cubicBezTo>
                <a:cubicBezTo>
                  <a:pt x="5068244" y="5253608"/>
                  <a:pt x="4866301" y="5146281"/>
                  <a:pt x="4675749" y="5385343"/>
                </a:cubicBezTo>
                <a:cubicBezTo>
                  <a:pt x="4370191" y="5769070"/>
                  <a:pt x="4714176" y="6260683"/>
                  <a:pt x="4508838" y="6598516"/>
                </a:cubicBezTo>
                <a:lnTo>
                  <a:pt x="4472787" y="6646910"/>
                </a:lnTo>
                <a:lnTo>
                  <a:pt x="3367517" y="6646910"/>
                </a:lnTo>
                <a:lnTo>
                  <a:pt x="2998981" y="6646910"/>
                </a:lnTo>
                <a:lnTo>
                  <a:pt x="2648733" y="6646910"/>
                </a:lnTo>
                <a:lnTo>
                  <a:pt x="0" y="6646910"/>
                </a:lnTo>
                <a:lnTo>
                  <a:pt x="0" y="28222"/>
                </a:lnTo>
                <a:close/>
                <a:moveTo>
                  <a:pt x="1509522" y="767"/>
                </a:moveTo>
                <a:cubicBezTo>
                  <a:pt x="1736339" y="-12639"/>
                  <a:pt x="1947814" y="150946"/>
                  <a:pt x="1986017" y="398066"/>
                </a:cubicBezTo>
                <a:cubicBezTo>
                  <a:pt x="2019183" y="611090"/>
                  <a:pt x="1902946" y="824502"/>
                  <a:pt x="1709217" y="905558"/>
                </a:cubicBezTo>
                <a:cubicBezTo>
                  <a:pt x="1430403" y="1021795"/>
                  <a:pt x="1123149" y="837830"/>
                  <a:pt x="1083551" y="529879"/>
                </a:cubicBezTo>
                <a:cubicBezTo>
                  <a:pt x="1056506" y="319025"/>
                  <a:pt x="1175223" y="110882"/>
                  <a:pt x="1366937" y="33390"/>
                </a:cubicBezTo>
                <a:cubicBezTo>
                  <a:pt x="1412379" y="14871"/>
                  <a:pt x="1460539" y="3866"/>
                  <a:pt x="1509522" y="76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B6BA919-DB5C-DC08-E64D-B677823C4C27}"/>
              </a:ext>
            </a:extLst>
          </p:cNvPr>
          <p:cNvSpPr>
            <a:spLocks noGrp="1"/>
          </p:cNvSpPr>
          <p:nvPr>
            <p:ph type="title"/>
          </p:nvPr>
        </p:nvSpPr>
        <p:spPr>
          <a:xfrm>
            <a:off x="6456458" y="552782"/>
            <a:ext cx="5125941" cy="1907249"/>
          </a:xfrm>
        </p:spPr>
        <p:txBody>
          <a:bodyPr>
            <a:normAutofit/>
          </a:bodyPr>
          <a:lstStyle/>
          <a:p>
            <a:r>
              <a:rPr lang="en-US" dirty="0"/>
              <a:t>HTTP Is stateless </a:t>
            </a:r>
          </a:p>
        </p:txBody>
      </p:sp>
      <p:sp>
        <p:nvSpPr>
          <p:cNvPr id="3" name="Content Placeholder 2">
            <a:extLst>
              <a:ext uri="{FF2B5EF4-FFF2-40B4-BE49-F238E27FC236}">
                <a16:creationId xmlns:a16="http://schemas.microsoft.com/office/drawing/2014/main" id="{5CC060FD-0536-679C-5A4C-0A26D6034F34}"/>
              </a:ext>
            </a:extLst>
          </p:cNvPr>
          <p:cNvSpPr>
            <a:spLocks noGrp="1"/>
          </p:cNvSpPr>
          <p:nvPr>
            <p:ph idx="1"/>
          </p:nvPr>
        </p:nvSpPr>
        <p:spPr>
          <a:xfrm>
            <a:off x="6456458" y="2735229"/>
            <a:ext cx="5125941" cy="3162016"/>
          </a:xfrm>
        </p:spPr>
        <p:txBody>
          <a:bodyPr>
            <a:normAutofit/>
          </a:bodyPr>
          <a:lstStyle/>
          <a:p>
            <a:r>
              <a:rPr lang="en-US" b="0" i="0" dirty="0">
                <a:effectLst/>
                <a:latin typeface="-apple-system"/>
              </a:rPr>
              <a:t>A stateless protocol does not require the server to retain information or status about each user for the duration of multiple requests.</a:t>
            </a:r>
          </a:p>
          <a:p>
            <a:endParaRPr lang="en-US" dirty="0"/>
          </a:p>
        </p:txBody>
      </p:sp>
      <p:pic>
        <p:nvPicPr>
          <p:cNvPr id="7" name="Graphic 6" descr="Server">
            <a:extLst>
              <a:ext uri="{FF2B5EF4-FFF2-40B4-BE49-F238E27FC236}">
                <a16:creationId xmlns:a16="http://schemas.microsoft.com/office/drawing/2014/main" id="{A6459F98-B2AD-AC9E-6682-0DFEF5471A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9607" y="2196445"/>
            <a:ext cx="3700800" cy="3700800"/>
          </a:xfrm>
          <a:prstGeom prst="rect">
            <a:avLst/>
          </a:prstGeom>
        </p:spPr>
      </p:pic>
      <p:sp>
        <p:nvSpPr>
          <p:cNvPr id="4" name="Footer Placeholder 3">
            <a:extLst>
              <a:ext uri="{FF2B5EF4-FFF2-40B4-BE49-F238E27FC236}">
                <a16:creationId xmlns:a16="http://schemas.microsoft.com/office/drawing/2014/main" id="{A3B1464C-CA88-4AFD-2605-26786B7B573F}"/>
              </a:ext>
            </a:extLst>
          </p:cNvPr>
          <p:cNvSpPr>
            <a:spLocks noGrp="1"/>
          </p:cNvSpPr>
          <p:nvPr>
            <p:ph type="ftr" sz="quarter" idx="11"/>
          </p:nvPr>
        </p:nvSpPr>
        <p:spPr/>
        <p:txBody>
          <a:bodyPr/>
          <a:lstStyle/>
          <a:p>
            <a:r>
              <a:rPr lang="en-US"/>
              <a:t>Prepared By Ms. Hana AlRasheed</a:t>
            </a:r>
          </a:p>
        </p:txBody>
      </p:sp>
    </p:spTree>
    <p:extLst>
      <p:ext uri="{BB962C8B-B14F-4D97-AF65-F5344CB8AC3E}">
        <p14:creationId xmlns:p14="http://schemas.microsoft.com/office/powerpoint/2010/main" val="1510763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1380B7A-5B85-4642-8878-2089DEF2C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848D562A-EF99-44C6-AA29-9D3E42177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2299" y="-1"/>
            <a:ext cx="5726653" cy="6858000"/>
          </a:xfrm>
          <a:custGeom>
            <a:avLst/>
            <a:gdLst>
              <a:gd name="connsiteX0" fmla="*/ 615190 w 5726653"/>
              <a:gd name="connsiteY0" fmla="*/ 3536635 h 6858000"/>
              <a:gd name="connsiteX1" fmla="*/ 1124778 w 5726653"/>
              <a:gd name="connsiteY1" fmla="*/ 4046223 h 6858000"/>
              <a:gd name="connsiteX2" fmla="*/ 615190 w 5726653"/>
              <a:gd name="connsiteY2" fmla="*/ 4555811 h 6858000"/>
              <a:gd name="connsiteX3" fmla="*/ 105602 w 5726653"/>
              <a:gd name="connsiteY3" fmla="*/ 4046223 h 6858000"/>
              <a:gd name="connsiteX4" fmla="*/ 615190 w 5726653"/>
              <a:gd name="connsiteY4" fmla="*/ 3536635 h 6858000"/>
              <a:gd name="connsiteX5" fmla="*/ 1497780 w 5726653"/>
              <a:gd name="connsiteY5" fmla="*/ 0 h 6858000"/>
              <a:gd name="connsiteX6" fmla="*/ 5164844 w 5726653"/>
              <a:gd name="connsiteY6" fmla="*/ 0 h 6858000"/>
              <a:gd name="connsiteX7" fmla="*/ 5726653 w 5726653"/>
              <a:gd name="connsiteY7" fmla="*/ 0 h 6858000"/>
              <a:gd name="connsiteX8" fmla="*/ 5726653 w 5726653"/>
              <a:gd name="connsiteY8" fmla="*/ 6858000 h 6858000"/>
              <a:gd name="connsiteX9" fmla="*/ 311757 w 5726653"/>
              <a:gd name="connsiteY9" fmla="*/ 6858000 h 6858000"/>
              <a:gd name="connsiteX10" fmla="*/ 314130 w 5726653"/>
              <a:gd name="connsiteY10" fmla="*/ 6707670 h 6858000"/>
              <a:gd name="connsiteX11" fmla="*/ 599702 w 5726653"/>
              <a:gd name="connsiteY11" fmla="*/ 5670858 h 6858000"/>
              <a:gd name="connsiteX12" fmla="*/ 1211433 w 5726653"/>
              <a:gd name="connsiteY12" fmla="*/ 4641255 h 6858000"/>
              <a:gd name="connsiteX13" fmla="*/ 1053041 w 5726653"/>
              <a:gd name="connsiteY13" fmla="*/ 3164269 h 6858000"/>
              <a:gd name="connsiteX14" fmla="*/ 607048 w 5726653"/>
              <a:gd name="connsiteY14" fmla="*/ 2589405 h 6858000"/>
              <a:gd name="connsiteX15" fmla="*/ 1054915 w 5726653"/>
              <a:gd name="connsiteY15" fmla="*/ 1068099 h 6858000"/>
              <a:gd name="connsiteX16" fmla="*/ 1502877 w 5726653"/>
              <a:gd name="connsiteY16" fmla="*/ 419995 h 6858000"/>
              <a:gd name="connsiteX17" fmla="*/ 1505904 w 5726653"/>
              <a:gd name="connsiteY17" fmla="*/ 184996 h 6858000"/>
              <a:gd name="connsiteX18" fmla="*/ 14543 w 5726653"/>
              <a:gd name="connsiteY18" fmla="*/ 0 h 6858000"/>
              <a:gd name="connsiteX19" fmla="*/ 879351 w 5726653"/>
              <a:gd name="connsiteY19" fmla="*/ 0 h 6858000"/>
              <a:gd name="connsiteX20" fmla="*/ 892053 w 5726653"/>
              <a:gd name="connsiteY20" fmla="*/ 78052 h 6858000"/>
              <a:gd name="connsiteX21" fmla="*/ 561940 w 5726653"/>
              <a:gd name="connsiteY21" fmla="*/ 535443 h 6858000"/>
              <a:gd name="connsiteX22" fmla="*/ 15319 w 5726653"/>
              <a:gd name="connsiteY22" fmla="*/ 219852 h 6858000"/>
              <a:gd name="connsiteX23" fmla="*/ 4234 w 5726653"/>
              <a:gd name="connsiteY23" fmla="*/ 429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26653" h="6858000">
                <a:moveTo>
                  <a:pt x="615190" y="3536635"/>
                </a:moveTo>
                <a:cubicBezTo>
                  <a:pt x="896628" y="3536635"/>
                  <a:pt x="1124778" y="3764785"/>
                  <a:pt x="1124778" y="4046223"/>
                </a:cubicBezTo>
                <a:cubicBezTo>
                  <a:pt x="1124778" y="4327661"/>
                  <a:pt x="896628" y="4555811"/>
                  <a:pt x="615190" y="4555811"/>
                </a:cubicBezTo>
                <a:cubicBezTo>
                  <a:pt x="333752" y="4555811"/>
                  <a:pt x="105602" y="4327661"/>
                  <a:pt x="105602" y="4046223"/>
                </a:cubicBezTo>
                <a:cubicBezTo>
                  <a:pt x="105602" y="3764785"/>
                  <a:pt x="333752" y="3536635"/>
                  <a:pt x="615190" y="3536635"/>
                </a:cubicBezTo>
                <a:close/>
                <a:moveTo>
                  <a:pt x="1497780" y="0"/>
                </a:moveTo>
                <a:lnTo>
                  <a:pt x="5164844" y="0"/>
                </a:lnTo>
                <a:lnTo>
                  <a:pt x="5726653" y="0"/>
                </a:lnTo>
                <a:lnTo>
                  <a:pt x="5726653" y="6858000"/>
                </a:lnTo>
                <a:lnTo>
                  <a:pt x="311757" y="6858000"/>
                </a:lnTo>
                <a:lnTo>
                  <a:pt x="314130" y="6707670"/>
                </a:lnTo>
                <a:cubicBezTo>
                  <a:pt x="335132" y="6366409"/>
                  <a:pt x="433651" y="6019042"/>
                  <a:pt x="599702" y="5670858"/>
                </a:cubicBezTo>
                <a:cubicBezTo>
                  <a:pt x="770257" y="5311556"/>
                  <a:pt x="1010813" y="4986832"/>
                  <a:pt x="1211433" y="4641255"/>
                </a:cubicBezTo>
                <a:cubicBezTo>
                  <a:pt x="1493036" y="4154456"/>
                  <a:pt x="1511835" y="3622744"/>
                  <a:pt x="1053041" y="3164269"/>
                </a:cubicBezTo>
                <a:cubicBezTo>
                  <a:pt x="881977" y="2993264"/>
                  <a:pt x="700422" y="2805523"/>
                  <a:pt x="607048" y="2589405"/>
                </a:cubicBezTo>
                <a:cubicBezTo>
                  <a:pt x="366279" y="2032158"/>
                  <a:pt x="541125" y="1508061"/>
                  <a:pt x="1054915" y="1068099"/>
                </a:cubicBezTo>
                <a:cubicBezTo>
                  <a:pt x="1261027" y="891535"/>
                  <a:pt x="1489688" y="709488"/>
                  <a:pt x="1502877" y="419995"/>
                </a:cubicBezTo>
                <a:cubicBezTo>
                  <a:pt x="1506389" y="341910"/>
                  <a:pt x="1507262" y="263520"/>
                  <a:pt x="1505904" y="184996"/>
                </a:cubicBezTo>
                <a:close/>
                <a:moveTo>
                  <a:pt x="14543" y="0"/>
                </a:moveTo>
                <a:lnTo>
                  <a:pt x="879351" y="0"/>
                </a:lnTo>
                <a:lnTo>
                  <a:pt x="892053" y="78052"/>
                </a:lnTo>
                <a:cubicBezTo>
                  <a:pt x="904492" y="285271"/>
                  <a:pt x="770271" y="479621"/>
                  <a:pt x="561940" y="535443"/>
                </a:cubicBezTo>
                <a:cubicBezTo>
                  <a:pt x="323846" y="599240"/>
                  <a:pt x="79116" y="457945"/>
                  <a:pt x="15319" y="219852"/>
                </a:cubicBezTo>
                <a:cubicBezTo>
                  <a:pt x="-631" y="160329"/>
                  <a:pt x="-3762" y="100391"/>
                  <a:pt x="4234" y="429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093438-C622-8A53-65A4-6BCE917BA3F1}"/>
              </a:ext>
            </a:extLst>
          </p:cNvPr>
          <p:cNvSpPr>
            <a:spLocks noGrp="1"/>
          </p:cNvSpPr>
          <p:nvPr>
            <p:ph type="title"/>
          </p:nvPr>
        </p:nvSpPr>
        <p:spPr>
          <a:xfrm>
            <a:off x="609600" y="517386"/>
            <a:ext cx="5369169" cy="1582784"/>
          </a:xfrm>
        </p:spPr>
        <p:txBody>
          <a:bodyPr>
            <a:normAutofit/>
          </a:bodyPr>
          <a:lstStyle/>
          <a:p>
            <a:pPr>
              <a:lnSpc>
                <a:spcPct val="90000"/>
              </a:lnSpc>
            </a:pPr>
            <a:r>
              <a:rPr lang="en-US" sz="2100" i="0">
                <a:latin typeface="-apple-system"/>
              </a:rPr>
              <a:t>But some web applications may have to track the user's progress from page to page, for example when a web server is required to customize the content of a web page for a user.</a:t>
            </a:r>
            <a:br>
              <a:rPr lang="en-US" sz="2100" i="0">
                <a:latin typeface="-apple-system"/>
              </a:rPr>
            </a:br>
            <a:endParaRPr lang="en-US" sz="2100"/>
          </a:p>
        </p:txBody>
      </p:sp>
      <p:sp>
        <p:nvSpPr>
          <p:cNvPr id="3" name="Content Placeholder 2">
            <a:extLst>
              <a:ext uri="{FF2B5EF4-FFF2-40B4-BE49-F238E27FC236}">
                <a16:creationId xmlns:a16="http://schemas.microsoft.com/office/drawing/2014/main" id="{8613C7D2-603D-0A2F-B360-8C96954D2205}"/>
              </a:ext>
            </a:extLst>
          </p:cNvPr>
          <p:cNvSpPr>
            <a:spLocks noGrp="1"/>
          </p:cNvSpPr>
          <p:nvPr>
            <p:ph idx="1"/>
          </p:nvPr>
        </p:nvSpPr>
        <p:spPr>
          <a:xfrm>
            <a:off x="609600" y="2617556"/>
            <a:ext cx="5849650" cy="3529571"/>
          </a:xfrm>
          <a:custGeom>
            <a:avLst/>
            <a:gdLst>
              <a:gd name="connsiteX0" fmla="*/ 0 w 5849650"/>
              <a:gd name="connsiteY0" fmla="*/ 0 h 3529571"/>
              <a:gd name="connsiteX1" fmla="*/ 649961 w 5849650"/>
              <a:gd name="connsiteY1" fmla="*/ 0 h 3529571"/>
              <a:gd name="connsiteX2" fmla="*/ 1124433 w 5849650"/>
              <a:gd name="connsiteY2" fmla="*/ 0 h 3529571"/>
              <a:gd name="connsiteX3" fmla="*/ 1891387 w 5849650"/>
              <a:gd name="connsiteY3" fmla="*/ 0 h 3529571"/>
              <a:gd name="connsiteX4" fmla="*/ 2424355 w 5849650"/>
              <a:gd name="connsiteY4" fmla="*/ 0 h 3529571"/>
              <a:gd name="connsiteX5" fmla="*/ 2898827 w 5849650"/>
              <a:gd name="connsiteY5" fmla="*/ 0 h 3529571"/>
              <a:gd name="connsiteX6" fmla="*/ 3548788 w 5849650"/>
              <a:gd name="connsiteY6" fmla="*/ 0 h 3529571"/>
              <a:gd name="connsiteX7" fmla="*/ 4023259 w 5849650"/>
              <a:gd name="connsiteY7" fmla="*/ 0 h 3529571"/>
              <a:gd name="connsiteX8" fmla="*/ 4673220 w 5849650"/>
              <a:gd name="connsiteY8" fmla="*/ 0 h 3529571"/>
              <a:gd name="connsiteX9" fmla="*/ 5849650 w 5849650"/>
              <a:gd name="connsiteY9" fmla="*/ 0 h 3529571"/>
              <a:gd name="connsiteX10" fmla="*/ 5849650 w 5849650"/>
              <a:gd name="connsiteY10" fmla="*/ 552966 h 3529571"/>
              <a:gd name="connsiteX11" fmla="*/ 5849650 w 5849650"/>
              <a:gd name="connsiteY11" fmla="*/ 1176524 h 3529571"/>
              <a:gd name="connsiteX12" fmla="*/ 5849650 w 5849650"/>
              <a:gd name="connsiteY12" fmla="*/ 1800081 h 3529571"/>
              <a:gd name="connsiteX13" fmla="*/ 5849650 w 5849650"/>
              <a:gd name="connsiteY13" fmla="*/ 2458934 h 3529571"/>
              <a:gd name="connsiteX14" fmla="*/ 5849650 w 5849650"/>
              <a:gd name="connsiteY14" fmla="*/ 2941309 h 3529571"/>
              <a:gd name="connsiteX15" fmla="*/ 5849650 w 5849650"/>
              <a:gd name="connsiteY15" fmla="*/ 3529571 h 3529571"/>
              <a:gd name="connsiteX16" fmla="*/ 5258185 w 5849650"/>
              <a:gd name="connsiteY16" fmla="*/ 3529571 h 3529571"/>
              <a:gd name="connsiteX17" fmla="*/ 4725217 w 5849650"/>
              <a:gd name="connsiteY17" fmla="*/ 3529571 h 3529571"/>
              <a:gd name="connsiteX18" fmla="*/ 4192249 w 5849650"/>
              <a:gd name="connsiteY18" fmla="*/ 3529571 h 3529571"/>
              <a:gd name="connsiteX19" fmla="*/ 3659281 w 5849650"/>
              <a:gd name="connsiteY19" fmla="*/ 3529571 h 3529571"/>
              <a:gd name="connsiteX20" fmla="*/ 3126313 w 5849650"/>
              <a:gd name="connsiteY20" fmla="*/ 3529571 h 3529571"/>
              <a:gd name="connsiteX21" fmla="*/ 2476352 w 5849650"/>
              <a:gd name="connsiteY21" fmla="*/ 3529571 h 3529571"/>
              <a:gd name="connsiteX22" fmla="*/ 1826391 w 5849650"/>
              <a:gd name="connsiteY22" fmla="*/ 3529571 h 3529571"/>
              <a:gd name="connsiteX23" fmla="*/ 1059437 w 5849650"/>
              <a:gd name="connsiteY23" fmla="*/ 3529571 h 3529571"/>
              <a:gd name="connsiteX24" fmla="*/ 584965 w 5849650"/>
              <a:gd name="connsiteY24" fmla="*/ 3529571 h 3529571"/>
              <a:gd name="connsiteX25" fmla="*/ 0 w 5849650"/>
              <a:gd name="connsiteY25" fmla="*/ 3529571 h 3529571"/>
              <a:gd name="connsiteX26" fmla="*/ 0 w 5849650"/>
              <a:gd name="connsiteY26" fmla="*/ 2976605 h 3529571"/>
              <a:gd name="connsiteX27" fmla="*/ 0 w 5849650"/>
              <a:gd name="connsiteY27" fmla="*/ 2458934 h 3529571"/>
              <a:gd name="connsiteX28" fmla="*/ 0 w 5849650"/>
              <a:gd name="connsiteY28" fmla="*/ 1800081 h 3529571"/>
              <a:gd name="connsiteX29" fmla="*/ 0 w 5849650"/>
              <a:gd name="connsiteY29" fmla="*/ 1176524 h 3529571"/>
              <a:gd name="connsiteX30" fmla="*/ 0 w 5849650"/>
              <a:gd name="connsiteY30" fmla="*/ 552966 h 3529571"/>
              <a:gd name="connsiteX31" fmla="*/ 0 w 5849650"/>
              <a:gd name="connsiteY31" fmla="*/ 0 h 3529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849650" h="3529571" fill="none" extrusionOk="0">
                <a:moveTo>
                  <a:pt x="0" y="0"/>
                </a:moveTo>
                <a:cubicBezTo>
                  <a:pt x="258232" y="-26882"/>
                  <a:pt x="438477" y="14876"/>
                  <a:pt x="649961" y="0"/>
                </a:cubicBezTo>
                <a:cubicBezTo>
                  <a:pt x="861445" y="-14876"/>
                  <a:pt x="907034" y="-23518"/>
                  <a:pt x="1124433" y="0"/>
                </a:cubicBezTo>
                <a:cubicBezTo>
                  <a:pt x="1341832" y="23518"/>
                  <a:pt x="1682009" y="-19651"/>
                  <a:pt x="1891387" y="0"/>
                </a:cubicBezTo>
                <a:cubicBezTo>
                  <a:pt x="2100765" y="19651"/>
                  <a:pt x="2241489" y="11204"/>
                  <a:pt x="2424355" y="0"/>
                </a:cubicBezTo>
                <a:cubicBezTo>
                  <a:pt x="2607221" y="-11204"/>
                  <a:pt x="2676106" y="14064"/>
                  <a:pt x="2898827" y="0"/>
                </a:cubicBezTo>
                <a:cubicBezTo>
                  <a:pt x="3121548" y="-14064"/>
                  <a:pt x="3304903" y="-831"/>
                  <a:pt x="3548788" y="0"/>
                </a:cubicBezTo>
                <a:cubicBezTo>
                  <a:pt x="3792673" y="831"/>
                  <a:pt x="3797217" y="-17477"/>
                  <a:pt x="4023259" y="0"/>
                </a:cubicBezTo>
                <a:cubicBezTo>
                  <a:pt x="4249301" y="17477"/>
                  <a:pt x="4500667" y="24842"/>
                  <a:pt x="4673220" y="0"/>
                </a:cubicBezTo>
                <a:cubicBezTo>
                  <a:pt x="4845773" y="-24842"/>
                  <a:pt x="5571378" y="13570"/>
                  <a:pt x="5849650" y="0"/>
                </a:cubicBezTo>
                <a:cubicBezTo>
                  <a:pt x="5853322" y="221045"/>
                  <a:pt x="5833546" y="405804"/>
                  <a:pt x="5849650" y="552966"/>
                </a:cubicBezTo>
                <a:cubicBezTo>
                  <a:pt x="5865754" y="700128"/>
                  <a:pt x="5875005" y="893249"/>
                  <a:pt x="5849650" y="1176524"/>
                </a:cubicBezTo>
                <a:cubicBezTo>
                  <a:pt x="5824295" y="1459799"/>
                  <a:pt x="5865796" y="1643053"/>
                  <a:pt x="5849650" y="1800081"/>
                </a:cubicBezTo>
                <a:cubicBezTo>
                  <a:pt x="5833504" y="1957109"/>
                  <a:pt x="5823280" y="2189559"/>
                  <a:pt x="5849650" y="2458934"/>
                </a:cubicBezTo>
                <a:cubicBezTo>
                  <a:pt x="5876020" y="2728309"/>
                  <a:pt x="5841759" y="2741903"/>
                  <a:pt x="5849650" y="2941309"/>
                </a:cubicBezTo>
                <a:cubicBezTo>
                  <a:pt x="5857541" y="3140715"/>
                  <a:pt x="5844724" y="3294428"/>
                  <a:pt x="5849650" y="3529571"/>
                </a:cubicBezTo>
                <a:cubicBezTo>
                  <a:pt x="5681106" y="3517573"/>
                  <a:pt x="5451048" y="3532878"/>
                  <a:pt x="5258185" y="3529571"/>
                </a:cubicBezTo>
                <a:cubicBezTo>
                  <a:pt x="5065322" y="3526264"/>
                  <a:pt x="4861770" y="3520036"/>
                  <a:pt x="4725217" y="3529571"/>
                </a:cubicBezTo>
                <a:cubicBezTo>
                  <a:pt x="4588664" y="3539106"/>
                  <a:pt x="4418483" y="3546215"/>
                  <a:pt x="4192249" y="3529571"/>
                </a:cubicBezTo>
                <a:cubicBezTo>
                  <a:pt x="3966015" y="3512927"/>
                  <a:pt x="3901884" y="3540716"/>
                  <a:pt x="3659281" y="3529571"/>
                </a:cubicBezTo>
                <a:cubicBezTo>
                  <a:pt x="3416678" y="3518426"/>
                  <a:pt x="3368873" y="3532184"/>
                  <a:pt x="3126313" y="3529571"/>
                </a:cubicBezTo>
                <a:cubicBezTo>
                  <a:pt x="2883753" y="3526958"/>
                  <a:pt x="2656368" y="3546082"/>
                  <a:pt x="2476352" y="3529571"/>
                </a:cubicBezTo>
                <a:cubicBezTo>
                  <a:pt x="2296336" y="3513060"/>
                  <a:pt x="2106997" y="3544727"/>
                  <a:pt x="1826391" y="3529571"/>
                </a:cubicBezTo>
                <a:cubicBezTo>
                  <a:pt x="1545785" y="3514415"/>
                  <a:pt x="1442753" y="3552552"/>
                  <a:pt x="1059437" y="3529571"/>
                </a:cubicBezTo>
                <a:cubicBezTo>
                  <a:pt x="676121" y="3506590"/>
                  <a:pt x="723097" y="3515374"/>
                  <a:pt x="584965" y="3529571"/>
                </a:cubicBezTo>
                <a:cubicBezTo>
                  <a:pt x="446833" y="3543768"/>
                  <a:pt x="122951" y="3503139"/>
                  <a:pt x="0" y="3529571"/>
                </a:cubicBezTo>
                <a:cubicBezTo>
                  <a:pt x="3094" y="3418935"/>
                  <a:pt x="24286" y="3224062"/>
                  <a:pt x="0" y="2976605"/>
                </a:cubicBezTo>
                <a:cubicBezTo>
                  <a:pt x="-24286" y="2729148"/>
                  <a:pt x="-13266" y="2567640"/>
                  <a:pt x="0" y="2458934"/>
                </a:cubicBezTo>
                <a:cubicBezTo>
                  <a:pt x="13266" y="2350228"/>
                  <a:pt x="25271" y="2090522"/>
                  <a:pt x="0" y="1800081"/>
                </a:cubicBezTo>
                <a:cubicBezTo>
                  <a:pt x="-25271" y="1509640"/>
                  <a:pt x="17649" y="1384476"/>
                  <a:pt x="0" y="1176524"/>
                </a:cubicBezTo>
                <a:cubicBezTo>
                  <a:pt x="-17649" y="968572"/>
                  <a:pt x="-17843" y="824620"/>
                  <a:pt x="0" y="552966"/>
                </a:cubicBezTo>
                <a:cubicBezTo>
                  <a:pt x="17843" y="281312"/>
                  <a:pt x="-9558" y="266471"/>
                  <a:pt x="0" y="0"/>
                </a:cubicBezTo>
                <a:close/>
              </a:path>
              <a:path w="5849650" h="3529571" stroke="0" extrusionOk="0">
                <a:moveTo>
                  <a:pt x="0" y="0"/>
                </a:moveTo>
                <a:cubicBezTo>
                  <a:pt x="147384" y="24112"/>
                  <a:pt x="442829" y="-18588"/>
                  <a:pt x="591465" y="0"/>
                </a:cubicBezTo>
                <a:cubicBezTo>
                  <a:pt x="740102" y="18588"/>
                  <a:pt x="1021662" y="-27626"/>
                  <a:pt x="1241426" y="0"/>
                </a:cubicBezTo>
                <a:cubicBezTo>
                  <a:pt x="1461190" y="27626"/>
                  <a:pt x="1634791" y="-2076"/>
                  <a:pt x="1949883" y="0"/>
                </a:cubicBezTo>
                <a:cubicBezTo>
                  <a:pt x="2264975" y="2076"/>
                  <a:pt x="2245954" y="17462"/>
                  <a:pt x="2482851" y="0"/>
                </a:cubicBezTo>
                <a:cubicBezTo>
                  <a:pt x="2719748" y="-17462"/>
                  <a:pt x="2819606" y="-11394"/>
                  <a:pt x="3074316" y="0"/>
                </a:cubicBezTo>
                <a:cubicBezTo>
                  <a:pt x="3329026" y="11394"/>
                  <a:pt x="3339974" y="-2135"/>
                  <a:pt x="3548788" y="0"/>
                </a:cubicBezTo>
                <a:cubicBezTo>
                  <a:pt x="3757602" y="2135"/>
                  <a:pt x="3988224" y="-23235"/>
                  <a:pt x="4140252" y="0"/>
                </a:cubicBezTo>
                <a:cubicBezTo>
                  <a:pt x="4292280" y="23235"/>
                  <a:pt x="4427978" y="-19837"/>
                  <a:pt x="4614724" y="0"/>
                </a:cubicBezTo>
                <a:cubicBezTo>
                  <a:pt x="4801470" y="19837"/>
                  <a:pt x="5557566" y="-50755"/>
                  <a:pt x="5849650" y="0"/>
                </a:cubicBezTo>
                <a:cubicBezTo>
                  <a:pt x="5828671" y="191673"/>
                  <a:pt x="5855401" y="258594"/>
                  <a:pt x="5849650" y="482375"/>
                </a:cubicBezTo>
                <a:cubicBezTo>
                  <a:pt x="5843899" y="706157"/>
                  <a:pt x="5864570" y="791754"/>
                  <a:pt x="5849650" y="1000045"/>
                </a:cubicBezTo>
                <a:cubicBezTo>
                  <a:pt x="5834731" y="1208336"/>
                  <a:pt x="5854524" y="1394403"/>
                  <a:pt x="5849650" y="1517716"/>
                </a:cubicBezTo>
                <a:cubicBezTo>
                  <a:pt x="5844776" y="1641029"/>
                  <a:pt x="5856549" y="1942504"/>
                  <a:pt x="5849650" y="2070682"/>
                </a:cubicBezTo>
                <a:cubicBezTo>
                  <a:pt x="5842751" y="2198860"/>
                  <a:pt x="5853536" y="2554552"/>
                  <a:pt x="5849650" y="2694239"/>
                </a:cubicBezTo>
                <a:cubicBezTo>
                  <a:pt x="5845764" y="2833926"/>
                  <a:pt x="5881580" y="3224547"/>
                  <a:pt x="5849650" y="3529571"/>
                </a:cubicBezTo>
                <a:cubicBezTo>
                  <a:pt x="5613206" y="3507071"/>
                  <a:pt x="5478393" y="3508901"/>
                  <a:pt x="5199689" y="3529571"/>
                </a:cubicBezTo>
                <a:cubicBezTo>
                  <a:pt x="4920985" y="3550241"/>
                  <a:pt x="4871126" y="3517554"/>
                  <a:pt x="4549728" y="3529571"/>
                </a:cubicBezTo>
                <a:cubicBezTo>
                  <a:pt x="4228330" y="3541588"/>
                  <a:pt x="4184526" y="3541296"/>
                  <a:pt x="3841270" y="3529571"/>
                </a:cubicBezTo>
                <a:cubicBezTo>
                  <a:pt x="3498014" y="3517846"/>
                  <a:pt x="3480943" y="3513094"/>
                  <a:pt x="3191309" y="3529571"/>
                </a:cubicBezTo>
                <a:cubicBezTo>
                  <a:pt x="2901675" y="3546048"/>
                  <a:pt x="2746309" y="3526854"/>
                  <a:pt x="2482851" y="3529571"/>
                </a:cubicBezTo>
                <a:cubicBezTo>
                  <a:pt x="2219393" y="3532288"/>
                  <a:pt x="2125135" y="3547418"/>
                  <a:pt x="1774394" y="3529571"/>
                </a:cubicBezTo>
                <a:cubicBezTo>
                  <a:pt x="1423653" y="3511724"/>
                  <a:pt x="1382986" y="3540526"/>
                  <a:pt x="1241426" y="3529571"/>
                </a:cubicBezTo>
                <a:cubicBezTo>
                  <a:pt x="1099866" y="3518616"/>
                  <a:pt x="952509" y="3530669"/>
                  <a:pt x="766954" y="3529571"/>
                </a:cubicBezTo>
                <a:cubicBezTo>
                  <a:pt x="581399" y="3528473"/>
                  <a:pt x="323515" y="3554603"/>
                  <a:pt x="0" y="3529571"/>
                </a:cubicBezTo>
                <a:cubicBezTo>
                  <a:pt x="-17611" y="3357809"/>
                  <a:pt x="-17836" y="3168539"/>
                  <a:pt x="0" y="2906013"/>
                </a:cubicBezTo>
                <a:cubicBezTo>
                  <a:pt x="17836" y="2643487"/>
                  <a:pt x="20344" y="2532849"/>
                  <a:pt x="0" y="2247160"/>
                </a:cubicBezTo>
                <a:cubicBezTo>
                  <a:pt x="-20344" y="1961471"/>
                  <a:pt x="28891" y="1797664"/>
                  <a:pt x="0" y="1588307"/>
                </a:cubicBezTo>
                <a:cubicBezTo>
                  <a:pt x="-28891" y="1378950"/>
                  <a:pt x="-12116" y="1258119"/>
                  <a:pt x="0" y="1105932"/>
                </a:cubicBezTo>
                <a:cubicBezTo>
                  <a:pt x="12116" y="953746"/>
                  <a:pt x="1355" y="719343"/>
                  <a:pt x="0" y="552966"/>
                </a:cubicBezTo>
                <a:cubicBezTo>
                  <a:pt x="-1355" y="386589"/>
                  <a:pt x="-5868" y="227638"/>
                  <a:pt x="0" y="0"/>
                </a:cubicBezTo>
                <a:close/>
              </a:path>
            </a:pathLst>
          </a:custGeom>
          <a:ln>
            <a:extLst>
              <a:ext uri="{C807C97D-BFC1-408E-A445-0C87EB9F89A2}">
                <ask:lineSketchStyleProps xmlns:ask="http://schemas.microsoft.com/office/drawing/2018/sketchyshapes" sd="2444365566">
                  <ask:type>
                    <ask:lineSketchFreehand/>
                  </ask:type>
                </ask:lineSketchStyleProps>
              </a:ext>
            </a:extLst>
          </a:ln>
        </p:spPr>
        <p:style>
          <a:lnRef idx="3">
            <a:schemeClr val="lt1"/>
          </a:lnRef>
          <a:fillRef idx="1">
            <a:schemeClr val="accent6"/>
          </a:fillRef>
          <a:effectRef idx="1">
            <a:schemeClr val="accent6"/>
          </a:effectRef>
          <a:fontRef idx="minor">
            <a:schemeClr val="lt1"/>
          </a:fontRef>
        </p:style>
        <p:txBody>
          <a:bodyPr anchor="t">
            <a:normAutofit/>
          </a:bodyPr>
          <a:lstStyle/>
          <a:p>
            <a:r>
              <a:rPr lang="en-US" b="0" i="0" dirty="0">
                <a:solidFill>
                  <a:schemeClr val="bg1"/>
                </a:solidFill>
                <a:effectLst/>
                <a:latin typeface="-apple-system"/>
              </a:rPr>
              <a:t>Solutions for these cases include:</a:t>
            </a:r>
          </a:p>
          <a:p>
            <a:pPr marL="571500" lvl="1" indent="-342900" fontAlgn="base">
              <a:buFont typeface="Arial" panose="020B0604020202020204" pitchFamily="34" charset="0"/>
              <a:buChar char="•"/>
            </a:pPr>
            <a:r>
              <a:rPr lang="en-US" sz="2000" b="0" i="0" dirty="0">
                <a:solidFill>
                  <a:schemeClr val="bg1"/>
                </a:solidFill>
                <a:effectLst/>
                <a:latin typeface="inherit"/>
              </a:rPr>
              <a:t>the use of HTTP </a:t>
            </a:r>
            <a:r>
              <a:rPr lang="en-US" sz="2000" b="1" i="0" dirty="0">
                <a:solidFill>
                  <a:schemeClr val="bg1"/>
                </a:solidFill>
                <a:effectLst/>
                <a:latin typeface="inherit"/>
              </a:rPr>
              <a:t>cookies</a:t>
            </a:r>
            <a:r>
              <a:rPr lang="en-US" sz="2000" b="0" i="0" dirty="0">
                <a:solidFill>
                  <a:schemeClr val="bg1"/>
                </a:solidFill>
                <a:effectLst/>
                <a:latin typeface="inherit"/>
              </a:rPr>
              <a:t>.</a:t>
            </a:r>
          </a:p>
          <a:p>
            <a:pPr marL="571500" lvl="1" indent="-342900" fontAlgn="base">
              <a:buFont typeface="Arial" panose="020B0604020202020204" pitchFamily="34" charset="0"/>
              <a:buChar char="•"/>
            </a:pPr>
            <a:r>
              <a:rPr lang="en-US" sz="2000" b="0" i="0" dirty="0">
                <a:solidFill>
                  <a:schemeClr val="bg1"/>
                </a:solidFill>
                <a:effectLst/>
                <a:latin typeface="inherit"/>
              </a:rPr>
              <a:t>Server-side </a:t>
            </a:r>
            <a:r>
              <a:rPr lang="en-US" sz="2000" b="1" i="0" dirty="0">
                <a:solidFill>
                  <a:schemeClr val="bg1"/>
                </a:solidFill>
                <a:effectLst/>
                <a:latin typeface="inherit"/>
              </a:rPr>
              <a:t>sessions</a:t>
            </a:r>
            <a:r>
              <a:rPr lang="en-US" sz="2000" dirty="0">
                <a:solidFill>
                  <a:schemeClr val="bg1"/>
                </a:solidFill>
                <a:latin typeface="inherit"/>
              </a:rPr>
              <a:t>.</a:t>
            </a:r>
            <a:endParaRPr lang="en-US" sz="2000" b="0" i="0" dirty="0">
              <a:solidFill>
                <a:schemeClr val="bg1"/>
              </a:solidFill>
              <a:effectLst/>
              <a:latin typeface="inherit"/>
            </a:endParaRPr>
          </a:p>
          <a:p>
            <a:pPr marL="571500" lvl="1" indent="-342900" fontAlgn="base">
              <a:buFont typeface="Arial" panose="020B0604020202020204" pitchFamily="34" charset="0"/>
              <a:buChar char="•"/>
            </a:pPr>
            <a:r>
              <a:rPr lang="en-US" sz="2000" b="0" i="0" dirty="0">
                <a:solidFill>
                  <a:schemeClr val="bg1"/>
                </a:solidFill>
                <a:effectLst/>
                <a:latin typeface="inherit"/>
              </a:rPr>
              <a:t>hidden variables (when the current page contains a form)</a:t>
            </a:r>
          </a:p>
          <a:p>
            <a:pPr marL="571500" lvl="1" indent="-342900" fontAlgn="base">
              <a:buFont typeface="Arial" panose="020B0604020202020204" pitchFamily="34" charset="0"/>
              <a:buChar char="•"/>
            </a:pPr>
            <a:r>
              <a:rPr lang="en-US" sz="2000" b="0" i="0" dirty="0">
                <a:solidFill>
                  <a:schemeClr val="bg1"/>
                </a:solidFill>
                <a:effectLst/>
                <a:latin typeface="inherit"/>
              </a:rPr>
              <a:t>URL-rewriting using URI-encoded parameters, e.g., /index.php?var1=value1&amp;var2=value2.</a:t>
            </a:r>
          </a:p>
          <a:p>
            <a:pPr lvl="1"/>
            <a:endParaRPr lang="en-US" sz="2000" dirty="0">
              <a:solidFill>
                <a:schemeClr val="bg1"/>
              </a:solidFill>
            </a:endParaRPr>
          </a:p>
        </p:txBody>
      </p:sp>
      <p:pic>
        <p:nvPicPr>
          <p:cNvPr id="7" name="Graphic 6" descr="Programmer">
            <a:extLst>
              <a:ext uri="{FF2B5EF4-FFF2-40B4-BE49-F238E27FC236}">
                <a16:creationId xmlns:a16="http://schemas.microsoft.com/office/drawing/2014/main" id="{0E57314D-BA6A-7B00-EF1A-C3BC373BEE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5301" y="1430238"/>
            <a:ext cx="3956501" cy="3956501"/>
          </a:xfrm>
          <a:prstGeom prst="rect">
            <a:avLst/>
          </a:prstGeom>
        </p:spPr>
      </p:pic>
      <p:sp>
        <p:nvSpPr>
          <p:cNvPr id="4" name="Footer Placeholder 3">
            <a:extLst>
              <a:ext uri="{FF2B5EF4-FFF2-40B4-BE49-F238E27FC236}">
                <a16:creationId xmlns:a16="http://schemas.microsoft.com/office/drawing/2014/main" id="{49520D39-1774-B86E-8E28-047FD11B55C4}"/>
              </a:ext>
            </a:extLst>
          </p:cNvPr>
          <p:cNvSpPr>
            <a:spLocks noGrp="1"/>
          </p:cNvSpPr>
          <p:nvPr>
            <p:ph type="ftr" sz="quarter" idx="11"/>
          </p:nvPr>
        </p:nvSpPr>
        <p:spPr/>
        <p:txBody>
          <a:bodyPr/>
          <a:lstStyle/>
          <a:p>
            <a:r>
              <a:rPr lang="en-US"/>
              <a:t>Prepared By Ms. Hana AlRasheed</a:t>
            </a:r>
          </a:p>
        </p:txBody>
      </p:sp>
    </p:spTree>
    <p:extLst>
      <p:ext uri="{BB962C8B-B14F-4D97-AF65-F5344CB8AC3E}">
        <p14:creationId xmlns:p14="http://schemas.microsoft.com/office/powerpoint/2010/main" val="2051522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38D27-8B38-FDB5-6F1E-7A2E8F8397B0}"/>
              </a:ext>
            </a:extLst>
          </p:cNvPr>
          <p:cNvSpPr>
            <a:spLocks noGrp="1"/>
          </p:cNvSpPr>
          <p:nvPr>
            <p:ph type="title"/>
          </p:nvPr>
        </p:nvSpPr>
        <p:spPr/>
        <p:txBody>
          <a:bodyPr/>
          <a:lstStyle/>
          <a:p>
            <a:r>
              <a:rPr lang="en-US" dirty="0"/>
              <a:t>Purpose of PHP </a:t>
            </a:r>
          </a:p>
        </p:txBody>
      </p:sp>
      <p:graphicFrame>
        <p:nvGraphicFramePr>
          <p:cNvPr id="6" name="Content Placeholder 2">
            <a:extLst>
              <a:ext uri="{FF2B5EF4-FFF2-40B4-BE49-F238E27FC236}">
                <a16:creationId xmlns:a16="http://schemas.microsoft.com/office/drawing/2014/main" id="{FF516464-7D01-EDF4-1487-72A23F3AD035}"/>
              </a:ext>
            </a:extLst>
          </p:cNvPr>
          <p:cNvGraphicFramePr>
            <a:graphicFrameLocks noGrp="1"/>
          </p:cNvGraphicFramePr>
          <p:nvPr>
            <p:ph idx="1"/>
          </p:nvPr>
        </p:nvGraphicFramePr>
        <p:xfrm>
          <a:off x="609600" y="2106204"/>
          <a:ext cx="10972800" cy="40365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E8E6A3D0-F084-B515-5E77-7ACCFFD9BBA3}"/>
              </a:ext>
            </a:extLst>
          </p:cNvPr>
          <p:cNvSpPr>
            <a:spLocks noGrp="1"/>
          </p:cNvSpPr>
          <p:nvPr>
            <p:ph type="ftr" sz="quarter" idx="11"/>
          </p:nvPr>
        </p:nvSpPr>
        <p:spPr/>
        <p:txBody>
          <a:bodyPr/>
          <a:lstStyle/>
          <a:p>
            <a:r>
              <a:rPr lang="en-US"/>
              <a:t>Prepared By Ms. Hana AlRasheed</a:t>
            </a:r>
          </a:p>
        </p:txBody>
      </p:sp>
    </p:spTree>
    <p:extLst>
      <p:ext uri="{BB962C8B-B14F-4D97-AF65-F5344CB8AC3E}">
        <p14:creationId xmlns:p14="http://schemas.microsoft.com/office/powerpoint/2010/main" val="2522028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9E1FE-42A3-EA90-BC21-14F7BC8AD338}"/>
              </a:ext>
            </a:extLst>
          </p:cNvPr>
          <p:cNvSpPr>
            <a:spLocks noGrp="1"/>
          </p:cNvSpPr>
          <p:nvPr>
            <p:ph type="title"/>
          </p:nvPr>
        </p:nvSpPr>
        <p:spPr/>
        <p:txBody>
          <a:bodyPr/>
          <a:lstStyle/>
          <a:p>
            <a:r>
              <a:rPr lang="en-US" b="1" i="0" dirty="0">
                <a:solidFill>
                  <a:srgbClr val="273239"/>
                </a:solidFill>
                <a:effectLst/>
                <a:latin typeface="Nunito" pitchFamily="2" charset="0"/>
              </a:rPr>
              <a:t>Difference Between Session and Cookies</a:t>
            </a:r>
            <a:endParaRPr lang="en-US" dirty="0"/>
          </a:p>
        </p:txBody>
      </p:sp>
      <p:sp>
        <p:nvSpPr>
          <p:cNvPr id="3" name="Content Placeholder 2">
            <a:extLst>
              <a:ext uri="{FF2B5EF4-FFF2-40B4-BE49-F238E27FC236}">
                <a16:creationId xmlns:a16="http://schemas.microsoft.com/office/drawing/2014/main" id="{35A31A85-8127-3E8B-786F-63CF107957E7}"/>
              </a:ext>
            </a:extLst>
          </p:cNvPr>
          <p:cNvSpPr>
            <a:spLocks noGrp="1"/>
          </p:cNvSpPr>
          <p:nvPr>
            <p:ph idx="1"/>
          </p:nvPr>
        </p:nvSpPr>
        <p:spPr/>
        <p:txBody>
          <a:bodyPr/>
          <a:lstStyle/>
          <a:p>
            <a:r>
              <a:rPr lang="en-US" dirty="0">
                <a:hlinkClick r:id="rId2"/>
              </a:rPr>
              <a:t>https://www.scaler.com/topics/session-and-cookies-in-php/</a:t>
            </a:r>
            <a:r>
              <a:rPr lang="en-US" dirty="0"/>
              <a:t> </a:t>
            </a:r>
          </a:p>
          <a:p>
            <a:r>
              <a:rPr lang="en-US" dirty="0">
                <a:hlinkClick r:id="rId3"/>
              </a:rPr>
              <a:t>https://www.geeksforgeeks.org/difference-between-session-and-cookies/</a:t>
            </a:r>
            <a:r>
              <a:rPr lang="en-US" dirty="0"/>
              <a:t> </a:t>
            </a:r>
          </a:p>
        </p:txBody>
      </p:sp>
      <p:sp>
        <p:nvSpPr>
          <p:cNvPr id="4" name="Footer Placeholder 3">
            <a:extLst>
              <a:ext uri="{FF2B5EF4-FFF2-40B4-BE49-F238E27FC236}">
                <a16:creationId xmlns:a16="http://schemas.microsoft.com/office/drawing/2014/main" id="{FB1CBA81-AFC3-03F8-62C4-C10BECA0B2B5}"/>
              </a:ext>
            </a:extLst>
          </p:cNvPr>
          <p:cNvSpPr>
            <a:spLocks noGrp="1"/>
          </p:cNvSpPr>
          <p:nvPr>
            <p:ph type="ftr" sz="quarter" idx="11"/>
          </p:nvPr>
        </p:nvSpPr>
        <p:spPr/>
        <p:txBody>
          <a:bodyPr/>
          <a:lstStyle/>
          <a:p>
            <a:r>
              <a:rPr lang="en-US"/>
              <a:t>Prepared By Ms. Hana AlRasheed</a:t>
            </a:r>
          </a:p>
        </p:txBody>
      </p:sp>
    </p:spTree>
    <p:extLst>
      <p:ext uri="{BB962C8B-B14F-4D97-AF65-F5344CB8AC3E}">
        <p14:creationId xmlns:p14="http://schemas.microsoft.com/office/powerpoint/2010/main" val="11094835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2FE31-31B1-8C5F-E9C9-CFE0A967DFF4}"/>
              </a:ext>
            </a:extLst>
          </p:cNvPr>
          <p:cNvSpPr>
            <a:spLocks noGrp="1"/>
          </p:cNvSpPr>
          <p:nvPr>
            <p:ph type="title"/>
          </p:nvPr>
        </p:nvSpPr>
        <p:spPr>
          <a:xfrm>
            <a:off x="487362" y="2996184"/>
            <a:ext cx="10972800" cy="1325563"/>
          </a:xfrm>
        </p:spPr>
        <p:txBody>
          <a:bodyPr/>
          <a:lstStyle/>
          <a:p>
            <a:r>
              <a:rPr lang="en-US" dirty="0"/>
              <a:t>See code Samples</a:t>
            </a:r>
          </a:p>
        </p:txBody>
      </p:sp>
      <p:sp>
        <p:nvSpPr>
          <p:cNvPr id="3" name="Content Placeholder 2">
            <a:extLst>
              <a:ext uri="{FF2B5EF4-FFF2-40B4-BE49-F238E27FC236}">
                <a16:creationId xmlns:a16="http://schemas.microsoft.com/office/drawing/2014/main" id="{3F2B0915-C4CA-6BA9-8DDF-C3F6BF520A9D}"/>
              </a:ext>
            </a:extLst>
          </p:cNvPr>
          <p:cNvSpPr>
            <a:spLocks noGrp="1"/>
          </p:cNvSpPr>
          <p:nvPr>
            <p:ph idx="1"/>
          </p:nvPr>
        </p:nvSpPr>
        <p:spPr>
          <a:xfrm>
            <a:off x="731838" y="4321747"/>
            <a:ext cx="4356998" cy="572661"/>
          </a:xfrm>
        </p:spPr>
        <p:txBody>
          <a:bodyPr/>
          <a:lstStyle/>
          <a:p>
            <a:r>
              <a:rPr lang="en-US" dirty="0">
                <a:hlinkClick r:id="rId2"/>
              </a:rPr>
              <a:t>http://localhost/Tutorial/</a:t>
            </a:r>
            <a:endParaRPr lang="en-US" dirty="0"/>
          </a:p>
          <a:p>
            <a:endParaRPr lang="en-US" dirty="0"/>
          </a:p>
          <a:p>
            <a:endParaRPr lang="en-US" dirty="0"/>
          </a:p>
        </p:txBody>
      </p:sp>
      <p:sp>
        <p:nvSpPr>
          <p:cNvPr id="4" name="Footer Placeholder 3">
            <a:extLst>
              <a:ext uri="{FF2B5EF4-FFF2-40B4-BE49-F238E27FC236}">
                <a16:creationId xmlns:a16="http://schemas.microsoft.com/office/drawing/2014/main" id="{CD8CBDCA-7E17-A090-3809-386DB24B13CD}"/>
              </a:ext>
            </a:extLst>
          </p:cNvPr>
          <p:cNvSpPr>
            <a:spLocks noGrp="1"/>
          </p:cNvSpPr>
          <p:nvPr>
            <p:ph type="ftr" sz="quarter" idx="11"/>
          </p:nvPr>
        </p:nvSpPr>
        <p:spPr/>
        <p:txBody>
          <a:bodyPr/>
          <a:lstStyle/>
          <a:p>
            <a:r>
              <a:rPr lang="en-US"/>
              <a:t>Prepared By Ms. Hana AlRasheed</a:t>
            </a:r>
          </a:p>
        </p:txBody>
      </p:sp>
    </p:spTree>
    <p:extLst>
      <p:ext uri="{BB962C8B-B14F-4D97-AF65-F5344CB8AC3E}">
        <p14:creationId xmlns:p14="http://schemas.microsoft.com/office/powerpoint/2010/main" val="131913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1C289-E871-8125-073A-102F1C4D75BA}"/>
              </a:ext>
            </a:extLst>
          </p:cNvPr>
          <p:cNvSpPr>
            <a:spLocks noGrp="1"/>
          </p:cNvSpPr>
          <p:nvPr>
            <p:ph type="title"/>
          </p:nvPr>
        </p:nvSpPr>
        <p:spPr/>
        <p:txBody>
          <a:bodyPr/>
          <a:lstStyle/>
          <a:p>
            <a:r>
              <a:rPr lang="en-US" dirty="0"/>
              <a:t>Example on Back-end side of a website</a:t>
            </a:r>
          </a:p>
        </p:txBody>
      </p:sp>
      <p:sp>
        <p:nvSpPr>
          <p:cNvPr id="4" name="Footer Placeholder 3">
            <a:extLst>
              <a:ext uri="{FF2B5EF4-FFF2-40B4-BE49-F238E27FC236}">
                <a16:creationId xmlns:a16="http://schemas.microsoft.com/office/drawing/2014/main" id="{327A7E0D-6312-916F-2045-DEE3AA41CF63}"/>
              </a:ext>
            </a:extLst>
          </p:cNvPr>
          <p:cNvSpPr>
            <a:spLocks noGrp="1"/>
          </p:cNvSpPr>
          <p:nvPr>
            <p:ph type="ftr" sz="quarter" idx="11"/>
          </p:nvPr>
        </p:nvSpPr>
        <p:spPr/>
        <p:txBody>
          <a:bodyPr/>
          <a:lstStyle/>
          <a:p>
            <a:r>
              <a:rPr lang="en-US"/>
              <a:t>Prepared By Ms. Hana AlRasheed</a:t>
            </a:r>
          </a:p>
        </p:txBody>
      </p:sp>
      <p:graphicFrame>
        <p:nvGraphicFramePr>
          <p:cNvPr id="5" name="Content Placeholder 4">
            <a:extLst>
              <a:ext uri="{FF2B5EF4-FFF2-40B4-BE49-F238E27FC236}">
                <a16:creationId xmlns:a16="http://schemas.microsoft.com/office/drawing/2014/main" id="{370A3540-DD4D-ABAE-4F41-7AC35A7AD8E1}"/>
              </a:ext>
            </a:extLst>
          </p:cNvPr>
          <p:cNvGraphicFramePr>
            <a:graphicFrameLocks noGrp="1"/>
          </p:cNvGraphicFramePr>
          <p:nvPr>
            <p:ph idx="1"/>
            <p:extLst>
              <p:ext uri="{D42A27DB-BD31-4B8C-83A1-F6EECF244321}">
                <p14:modId xmlns:p14="http://schemas.microsoft.com/office/powerpoint/2010/main" val="3691222872"/>
              </p:ext>
            </p:extLst>
          </p:nvPr>
        </p:nvGraphicFramePr>
        <p:xfrm>
          <a:off x="609600" y="2106613"/>
          <a:ext cx="10972800" cy="4035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1652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44B38-E070-9BE4-2067-EA71EAA5BC8E}"/>
              </a:ext>
            </a:extLst>
          </p:cNvPr>
          <p:cNvSpPr>
            <a:spLocks noGrp="1"/>
          </p:cNvSpPr>
          <p:nvPr>
            <p:ph type="title"/>
          </p:nvPr>
        </p:nvSpPr>
        <p:spPr/>
        <p:txBody>
          <a:bodyPr/>
          <a:lstStyle/>
          <a:p>
            <a:r>
              <a:rPr lang="en-US" dirty="0"/>
              <a:t>PHP Syntax</a:t>
            </a:r>
          </a:p>
        </p:txBody>
      </p:sp>
      <p:sp>
        <p:nvSpPr>
          <p:cNvPr id="4" name="Footer Placeholder 3">
            <a:extLst>
              <a:ext uri="{FF2B5EF4-FFF2-40B4-BE49-F238E27FC236}">
                <a16:creationId xmlns:a16="http://schemas.microsoft.com/office/drawing/2014/main" id="{3DE4E79E-C377-9C35-9ABC-0ACE66FC656F}"/>
              </a:ext>
            </a:extLst>
          </p:cNvPr>
          <p:cNvSpPr>
            <a:spLocks noGrp="1"/>
          </p:cNvSpPr>
          <p:nvPr>
            <p:ph type="ftr" sz="quarter" idx="11"/>
          </p:nvPr>
        </p:nvSpPr>
        <p:spPr/>
        <p:txBody>
          <a:bodyPr/>
          <a:lstStyle/>
          <a:p>
            <a:r>
              <a:rPr lang="en-US"/>
              <a:t>Prepared By Ms. Hana AlRasheed</a:t>
            </a:r>
          </a:p>
        </p:txBody>
      </p:sp>
      <p:pic>
        <p:nvPicPr>
          <p:cNvPr id="5" name="Content Placeholder 5">
            <a:extLst>
              <a:ext uri="{FF2B5EF4-FFF2-40B4-BE49-F238E27FC236}">
                <a16:creationId xmlns:a16="http://schemas.microsoft.com/office/drawing/2014/main" id="{97E07E81-FDF6-DAB6-C05C-A3A6D3303908}"/>
              </a:ext>
            </a:extLst>
          </p:cNvPr>
          <p:cNvPicPr>
            <a:picLocks noChangeAspect="1"/>
          </p:cNvPicPr>
          <p:nvPr/>
        </p:nvPicPr>
        <p:blipFill rotWithShape="1">
          <a:blip r:embed="rId2"/>
          <a:srcRect t="34718" b="23606"/>
          <a:stretch/>
        </p:blipFill>
        <p:spPr>
          <a:xfrm>
            <a:off x="3922824" y="2680116"/>
            <a:ext cx="4714274" cy="1497768"/>
          </a:xfrm>
          <a:prstGeom prst="rect">
            <a:avLst/>
          </a:prstGeom>
        </p:spPr>
      </p:pic>
      <p:sp>
        <p:nvSpPr>
          <p:cNvPr id="6" name="Rectangle 5">
            <a:extLst>
              <a:ext uri="{FF2B5EF4-FFF2-40B4-BE49-F238E27FC236}">
                <a16:creationId xmlns:a16="http://schemas.microsoft.com/office/drawing/2014/main" id="{A6BE1D01-FECA-A354-ABE4-C3FD2134315D}"/>
              </a:ext>
            </a:extLst>
          </p:cNvPr>
          <p:cNvSpPr/>
          <p:nvPr/>
        </p:nvSpPr>
        <p:spPr>
          <a:xfrm flipH="1">
            <a:off x="4002337" y="3229322"/>
            <a:ext cx="3806688" cy="3776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0C27A1BF-5BDB-1BEF-013E-1D8C70F3E18C}"/>
              </a:ext>
            </a:extLst>
          </p:cNvPr>
          <p:cNvCxnSpPr>
            <a:cxnSpLocks/>
            <a:stCxn id="6" idx="1"/>
          </p:cNvCxnSpPr>
          <p:nvPr/>
        </p:nvCxnSpPr>
        <p:spPr>
          <a:xfrm>
            <a:off x="7809025" y="3418166"/>
            <a:ext cx="1085961" cy="32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9381ECE-A1A7-ED0C-8DFE-F4A282CAFE66}"/>
              </a:ext>
            </a:extLst>
          </p:cNvPr>
          <p:cNvCxnSpPr/>
          <p:nvPr/>
        </p:nvCxnSpPr>
        <p:spPr>
          <a:xfrm>
            <a:off x="3401826" y="3090175"/>
            <a:ext cx="60051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D7A257C-7B52-197A-9F44-3053C37BA1C5}"/>
              </a:ext>
            </a:extLst>
          </p:cNvPr>
          <p:cNvSpPr/>
          <p:nvPr/>
        </p:nvSpPr>
        <p:spPr>
          <a:xfrm>
            <a:off x="1070295" y="2792001"/>
            <a:ext cx="2331531" cy="6587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The beginning of PHP code </a:t>
            </a:r>
          </a:p>
        </p:txBody>
      </p:sp>
      <p:sp>
        <p:nvSpPr>
          <p:cNvPr id="10" name="Rectangle 9">
            <a:extLst>
              <a:ext uri="{FF2B5EF4-FFF2-40B4-BE49-F238E27FC236}">
                <a16:creationId xmlns:a16="http://schemas.microsoft.com/office/drawing/2014/main" id="{69D592E1-86EB-4127-F078-AB544E28C77B}"/>
              </a:ext>
            </a:extLst>
          </p:cNvPr>
          <p:cNvSpPr/>
          <p:nvPr/>
        </p:nvSpPr>
        <p:spPr>
          <a:xfrm>
            <a:off x="1070295" y="3649565"/>
            <a:ext cx="2331531" cy="6587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The ending of PHP code </a:t>
            </a:r>
          </a:p>
        </p:txBody>
      </p:sp>
      <p:cxnSp>
        <p:nvCxnSpPr>
          <p:cNvPr id="11" name="Straight Arrow Connector 10">
            <a:extLst>
              <a:ext uri="{FF2B5EF4-FFF2-40B4-BE49-F238E27FC236}">
                <a16:creationId xmlns:a16="http://schemas.microsoft.com/office/drawing/2014/main" id="{6838D489-080D-FF2B-BF33-E4136F2007A9}"/>
              </a:ext>
            </a:extLst>
          </p:cNvPr>
          <p:cNvCxnSpPr/>
          <p:nvPr/>
        </p:nvCxnSpPr>
        <p:spPr>
          <a:xfrm>
            <a:off x="3401826" y="3769349"/>
            <a:ext cx="60051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E872369-C408-6C15-3B35-AB49C0B98147}"/>
              </a:ext>
            </a:extLst>
          </p:cNvPr>
          <p:cNvSpPr/>
          <p:nvPr/>
        </p:nvSpPr>
        <p:spPr>
          <a:xfrm>
            <a:off x="8894986" y="3090175"/>
            <a:ext cx="2331531" cy="6587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PHP code goes here</a:t>
            </a:r>
          </a:p>
        </p:txBody>
      </p:sp>
      <p:pic>
        <p:nvPicPr>
          <p:cNvPr id="13" name="Graphic 12" descr="Badge 1 with solid fill">
            <a:extLst>
              <a:ext uri="{FF2B5EF4-FFF2-40B4-BE49-F238E27FC236}">
                <a16:creationId xmlns:a16="http://schemas.microsoft.com/office/drawing/2014/main" id="{396E7381-6324-6750-3159-6B4EA22852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406" y="2484417"/>
            <a:ext cx="436793" cy="436793"/>
          </a:xfrm>
          <a:prstGeom prst="rect">
            <a:avLst/>
          </a:prstGeom>
        </p:spPr>
      </p:pic>
      <p:pic>
        <p:nvPicPr>
          <p:cNvPr id="14" name="Graphic 13" descr="Badge with solid fill">
            <a:extLst>
              <a:ext uri="{FF2B5EF4-FFF2-40B4-BE49-F238E27FC236}">
                <a16:creationId xmlns:a16="http://schemas.microsoft.com/office/drawing/2014/main" id="{40A5EC43-5803-8745-0DA1-E879B9594A1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557584" y="2856251"/>
            <a:ext cx="438912" cy="438912"/>
          </a:xfrm>
          <a:prstGeom prst="rect">
            <a:avLst/>
          </a:prstGeom>
        </p:spPr>
      </p:pic>
      <p:pic>
        <p:nvPicPr>
          <p:cNvPr id="15" name="Graphic 14" descr="Badge 3 with solid fill">
            <a:extLst>
              <a:ext uri="{FF2B5EF4-FFF2-40B4-BE49-F238E27FC236}">
                <a16:creationId xmlns:a16="http://schemas.microsoft.com/office/drawing/2014/main" id="{33BA442D-FBF2-6F63-C6A7-5391B9789E9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5253" y="3476993"/>
            <a:ext cx="438912" cy="438912"/>
          </a:xfrm>
          <a:prstGeom prst="rect">
            <a:avLst/>
          </a:prstGeom>
        </p:spPr>
      </p:pic>
      <p:sp>
        <p:nvSpPr>
          <p:cNvPr id="16" name="TextBox 15">
            <a:extLst>
              <a:ext uri="{FF2B5EF4-FFF2-40B4-BE49-F238E27FC236}">
                <a16:creationId xmlns:a16="http://schemas.microsoft.com/office/drawing/2014/main" id="{0BA015EA-97F9-D656-FCD2-C31A940CC1BB}"/>
              </a:ext>
            </a:extLst>
          </p:cNvPr>
          <p:cNvSpPr txBox="1"/>
          <p:nvPr/>
        </p:nvSpPr>
        <p:spPr>
          <a:xfrm>
            <a:off x="812406" y="5268642"/>
            <a:ext cx="6096000" cy="369332"/>
          </a:xfrm>
          <a:prstGeom prst="rect">
            <a:avLst/>
          </a:prstGeom>
          <a:noFill/>
        </p:spPr>
        <p:txBody>
          <a:bodyPr wrap="square">
            <a:spAutoFit/>
          </a:bodyPr>
          <a:lstStyle/>
          <a:p>
            <a:r>
              <a:rPr lang="en-US" dirty="0"/>
              <a:t>http://localhost/Tutorial/example1.php</a:t>
            </a:r>
          </a:p>
        </p:txBody>
      </p:sp>
    </p:spTree>
    <p:extLst>
      <p:ext uri="{BB962C8B-B14F-4D97-AF65-F5344CB8AC3E}">
        <p14:creationId xmlns:p14="http://schemas.microsoft.com/office/powerpoint/2010/main" val="2261888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6C796-3AA8-E9F9-E4CE-8313D0507909}"/>
              </a:ext>
            </a:extLst>
          </p:cNvPr>
          <p:cNvSpPr>
            <a:spLocks noGrp="1"/>
          </p:cNvSpPr>
          <p:nvPr>
            <p:ph type="title"/>
          </p:nvPr>
        </p:nvSpPr>
        <p:spPr>
          <a:xfrm>
            <a:off x="1680006" y="619200"/>
            <a:ext cx="8831988" cy="681586"/>
          </a:xfrm>
        </p:spPr>
        <p:txBody>
          <a:bodyPr wrap="square">
            <a:normAutofit fontScale="90000"/>
          </a:bodyPr>
          <a:lstStyle/>
          <a:p>
            <a:pPr algn="ctr"/>
            <a:r>
              <a:rPr lang="en-US" dirty="0"/>
              <a:t>PHP File </a:t>
            </a:r>
            <a:endParaRPr lang="en-US"/>
          </a:p>
        </p:txBody>
      </p:sp>
      <p:graphicFrame>
        <p:nvGraphicFramePr>
          <p:cNvPr id="5" name="Content Placeholder 2">
            <a:extLst>
              <a:ext uri="{FF2B5EF4-FFF2-40B4-BE49-F238E27FC236}">
                <a16:creationId xmlns:a16="http://schemas.microsoft.com/office/drawing/2014/main" id="{A49624AB-1959-D70F-C114-15DD5F9DE611}"/>
              </a:ext>
            </a:extLst>
          </p:cNvPr>
          <p:cNvGraphicFramePr>
            <a:graphicFrameLocks noGrp="1"/>
          </p:cNvGraphicFramePr>
          <p:nvPr>
            <p:ph idx="1"/>
            <p:extLst>
              <p:ext uri="{D42A27DB-BD31-4B8C-83A1-F6EECF244321}">
                <p14:modId xmlns:p14="http://schemas.microsoft.com/office/powerpoint/2010/main" val="844884625"/>
              </p:ext>
            </p:extLst>
          </p:nvPr>
        </p:nvGraphicFramePr>
        <p:xfrm>
          <a:off x="731837" y="2308707"/>
          <a:ext cx="10728325" cy="287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8F5D500A-A051-B676-E42D-775B09B8C2E8}"/>
              </a:ext>
            </a:extLst>
          </p:cNvPr>
          <p:cNvSpPr>
            <a:spLocks noGrp="1"/>
          </p:cNvSpPr>
          <p:nvPr>
            <p:ph type="ftr" sz="quarter" idx="11"/>
          </p:nvPr>
        </p:nvSpPr>
        <p:spPr/>
        <p:txBody>
          <a:bodyPr/>
          <a:lstStyle/>
          <a:p>
            <a:r>
              <a:rPr lang="en-US"/>
              <a:t>Prepared By Ms. Hana AlRasheed</a:t>
            </a:r>
          </a:p>
        </p:txBody>
      </p:sp>
    </p:spTree>
    <p:extLst>
      <p:ext uri="{BB962C8B-B14F-4D97-AF65-F5344CB8AC3E}">
        <p14:creationId xmlns:p14="http://schemas.microsoft.com/office/powerpoint/2010/main" val="343081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5643D56-355D-5750-7CB3-9234D9539C96}"/>
              </a:ext>
            </a:extLst>
          </p:cNvPr>
          <p:cNvSpPr>
            <a:spLocks noGrp="1"/>
          </p:cNvSpPr>
          <p:nvPr>
            <p:ph type="ftr" sz="quarter" idx="11"/>
          </p:nvPr>
        </p:nvSpPr>
        <p:spPr/>
        <p:txBody>
          <a:bodyPr/>
          <a:lstStyle/>
          <a:p>
            <a:r>
              <a:rPr lang="en-US"/>
              <a:t>Prepared By Ms. Hana AlRasheed</a:t>
            </a:r>
          </a:p>
        </p:txBody>
      </p:sp>
      <p:sp>
        <p:nvSpPr>
          <p:cNvPr id="12" name="Title 1">
            <a:extLst>
              <a:ext uri="{FF2B5EF4-FFF2-40B4-BE49-F238E27FC236}">
                <a16:creationId xmlns:a16="http://schemas.microsoft.com/office/drawing/2014/main" id="{216B213B-EA84-E466-3398-064308BF79DD}"/>
              </a:ext>
            </a:extLst>
          </p:cNvPr>
          <p:cNvSpPr txBox="1">
            <a:spLocks/>
          </p:cNvSpPr>
          <p:nvPr/>
        </p:nvSpPr>
        <p:spPr>
          <a:xfrm>
            <a:off x="777240" y="365125"/>
            <a:ext cx="10659110" cy="1325563"/>
          </a:xfrm>
          <a:prstGeom prst="rect">
            <a:avLst/>
          </a:prstGeom>
        </p:spPr>
        <p:txBody>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a:t>PHP File</a:t>
            </a:r>
            <a:endParaRPr lang="en-US" dirty="0"/>
          </a:p>
        </p:txBody>
      </p:sp>
      <p:sp>
        <p:nvSpPr>
          <p:cNvPr id="13" name="Content Placeholder 2">
            <a:extLst>
              <a:ext uri="{FF2B5EF4-FFF2-40B4-BE49-F238E27FC236}">
                <a16:creationId xmlns:a16="http://schemas.microsoft.com/office/drawing/2014/main" id="{0B5273FA-E5F2-86F9-3F83-17A9CFC0A53D}"/>
              </a:ext>
            </a:extLst>
          </p:cNvPr>
          <p:cNvSpPr txBox="1">
            <a:spLocks/>
          </p:cNvSpPr>
          <p:nvPr/>
        </p:nvSpPr>
        <p:spPr>
          <a:xfrm>
            <a:off x="571831" y="2355575"/>
            <a:ext cx="4029986" cy="1325564"/>
          </a:xfrm>
          <a:prstGeom prst="rect">
            <a:avLst/>
          </a:prstGeom>
        </p:spPr>
        <p:txBody>
          <a:bodyPr/>
          <a:lst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PHP file Can contain html tags, css styles, JavaScript code, and PHP code.</a:t>
            </a:r>
            <a:endParaRPr lang="en-US" dirty="0"/>
          </a:p>
        </p:txBody>
      </p:sp>
      <p:pic>
        <p:nvPicPr>
          <p:cNvPr id="15" name="Picture 14">
            <a:extLst>
              <a:ext uri="{FF2B5EF4-FFF2-40B4-BE49-F238E27FC236}">
                <a16:creationId xmlns:a16="http://schemas.microsoft.com/office/drawing/2014/main" id="{FFF57076-FBC4-7A86-C8A9-C4B3D23A0FF2}"/>
              </a:ext>
            </a:extLst>
          </p:cNvPr>
          <p:cNvPicPr>
            <a:picLocks noChangeAspect="1"/>
          </p:cNvPicPr>
          <p:nvPr/>
        </p:nvPicPr>
        <p:blipFill>
          <a:blip r:embed="rId2"/>
          <a:stretch>
            <a:fillRect/>
          </a:stretch>
        </p:blipFill>
        <p:spPr>
          <a:xfrm>
            <a:off x="4724402" y="1945108"/>
            <a:ext cx="7172960" cy="4221905"/>
          </a:xfrm>
          <a:prstGeom prst="rect">
            <a:avLst/>
          </a:prstGeom>
        </p:spPr>
      </p:pic>
      <p:cxnSp>
        <p:nvCxnSpPr>
          <p:cNvPr id="16" name="Straight Arrow Connector 15">
            <a:extLst>
              <a:ext uri="{FF2B5EF4-FFF2-40B4-BE49-F238E27FC236}">
                <a16:creationId xmlns:a16="http://schemas.microsoft.com/office/drawing/2014/main" id="{9FDAFEFF-ED5A-E1A2-E740-4F63649E3D3B}"/>
              </a:ext>
            </a:extLst>
          </p:cNvPr>
          <p:cNvCxnSpPr/>
          <p:nvPr/>
        </p:nvCxnSpPr>
        <p:spPr>
          <a:xfrm>
            <a:off x="5127045" y="1503528"/>
            <a:ext cx="0" cy="4673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7" name="Rectangle 16">
            <a:extLst>
              <a:ext uri="{FF2B5EF4-FFF2-40B4-BE49-F238E27FC236}">
                <a16:creationId xmlns:a16="http://schemas.microsoft.com/office/drawing/2014/main" id="{79ED8119-400E-E39B-37AB-6B251D149789}"/>
              </a:ext>
            </a:extLst>
          </p:cNvPr>
          <p:cNvSpPr/>
          <p:nvPr/>
        </p:nvSpPr>
        <p:spPr>
          <a:xfrm>
            <a:off x="4724402" y="1945108"/>
            <a:ext cx="921024" cy="270048"/>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882DB5A-2C23-729D-576D-D213B0A0D47E}"/>
              </a:ext>
            </a:extLst>
          </p:cNvPr>
          <p:cNvSpPr/>
          <p:nvPr/>
        </p:nvSpPr>
        <p:spPr>
          <a:xfrm>
            <a:off x="3747052" y="864704"/>
            <a:ext cx="4045226" cy="6855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Must have .</a:t>
            </a:r>
            <a:r>
              <a:rPr lang="en-US" dirty="0" err="1"/>
              <a:t>php</a:t>
            </a:r>
            <a:r>
              <a:rPr lang="en-US" dirty="0"/>
              <a:t> extension.</a:t>
            </a:r>
          </a:p>
          <a:p>
            <a:pPr algn="r"/>
            <a:endParaRPr lang="en-US" dirty="0"/>
          </a:p>
        </p:txBody>
      </p:sp>
      <p:sp>
        <p:nvSpPr>
          <p:cNvPr id="3" name="TextBox 2">
            <a:extLst>
              <a:ext uri="{FF2B5EF4-FFF2-40B4-BE49-F238E27FC236}">
                <a16:creationId xmlns:a16="http://schemas.microsoft.com/office/drawing/2014/main" id="{E62073C1-3616-8CF6-748E-8355336A31E4}"/>
              </a:ext>
            </a:extLst>
          </p:cNvPr>
          <p:cNvSpPr txBox="1"/>
          <p:nvPr/>
        </p:nvSpPr>
        <p:spPr>
          <a:xfrm>
            <a:off x="185058" y="4890366"/>
            <a:ext cx="4245428" cy="369332"/>
          </a:xfrm>
          <a:prstGeom prst="rect">
            <a:avLst/>
          </a:prstGeom>
          <a:noFill/>
        </p:spPr>
        <p:txBody>
          <a:bodyPr wrap="square">
            <a:spAutoFit/>
          </a:bodyPr>
          <a:lstStyle/>
          <a:p>
            <a:r>
              <a:rPr lang="en-US" dirty="0"/>
              <a:t>http://localhost/Tutorial/example2.php</a:t>
            </a:r>
          </a:p>
        </p:txBody>
      </p:sp>
    </p:spTree>
    <p:extLst>
      <p:ext uri="{BB962C8B-B14F-4D97-AF65-F5344CB8AC3E}">
        <p14:creationId xmlns:p14="http://schemas.microsoft.com/office/powerpoint/2010/main" val="4157269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67BA2-283F-0689-897E-87E04039389D}"/>
              </a:ext>
            </a:extLst>
          </p:cNvPr>
          <p:cNvSpPr>
            <a:spLocks noGrp="1"/>
          </p:cNvSpPr>
          <p:nvPr>
            <p:ph type="title"/>
          </p:nvPr>
        </p:nvSpPr>
        <p:spPr/>
        <p:txBody>
          <a:bodyPr/>
          <a:lstStyle/>
          <a:p>
            <a:r>
              <a:rPr lang="en-US" dirty="0"/>
              <a:t>Environment Setup </a:t>
            </a:r>
          </a:p>
        </p:txBody>
      </p:sp>
      <p:sp>
        <p:nvSpPr>
          <p:cNvPr id="3" name="Content Placeholder 2">
            <a:extLst>
              <a:ext uri="{FF2B5EF4-FFF2-40B4-BE49-F238E27FC236}">
                <a16:creationId xmlns:a16="http://schemas.microsoft.com/office/drawing/2014/main" id="{F81D7CF9-49DE-4D46-07D0-CF6EB9DFCE8C}"/>
              </a:ext>
            </a:extLst>
          </p:cNvPr>
          <p:cNvSpPr>
            <a:spLocks noGrp="1"/>
          </p:cNvSpPr>
          <p:nvPr>
            <p:ph idx="1"/>
          </p:nvPr>
        </p:nvSpPr>
        <p:spPr/>
        <p:txBody>
          <a:bodyPr/>
          <a:lstStyle/>
          <a:p>
            <a:r>
              <a:rPr lang="en-US" dirty="0"/>
              <a:t>1- Download </a:t>
            </a:r>
            <a:r>
              <a:rPr lang="en-US" dirty="0" err="1"/>
              <a:t>xampp</a:t>
            </a:r>
            <a:r>
              <a:rPr lang="en-US" dirty="0"/>
              <a:t> from  </a:t>
            </a:r>
            <a:r>
              <a:rPr lang="en-US" dirty="0">
                <a:hlinkClick r:id="rId2"/>
              </a:rPr>
              <a:t>https://www.apachefriends.org/download.html</a:t>
            </a:r>
            <a:endParaRPr lang="en-US" dirty="0"/>
          </a:p>
          <a:p>
            <a:r>
              <a:rPr lang="en-US" dirty="0"/>
              <a:t>2- Install </a:t>
            </a:r>
            <a:r>
              <a:rPr lang="en-US" dirty="0" err="1"/>
              <a:t>Xampp</a:t>
            </a:r>
            <a:endParaRPr lang="en-US" dirty="0"/>
          </a:p>
          <a:p>
            <a:r>
              <a:rPr lang="en-US" dirty="0"/>
              <a:t>3- Launch </a:t>
            </a:r>
            <a:r>
              <a:rPr lang="en-US" dirty="0" err="1"/>
              <a:t>apache</a:t>
            </a:r>
            <a:endParaRPr lang="en-US" dirty="0"/>
          </a:p>
          <a:p>
            <a:r>
              <a:rPr lang="en-US" dirty="0"/>
              <a:t>4- Navigate to C:\xampp\htdocs directory where PHP files should be saved.</a:t>
            </a:r>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996D8CA2-08A0-F1EE-5472-A8830CD768E9}"/>
              </a:ext>
            </a:extLst>
          </p:cNvPr>
          <p:cNvSpPr>
            <a:spLocks noGrp="1"/>
          </p:cNvSpPr>
          <p:nvPr>
            <p:ph type="ftr" sz="quarter" idx="11"/>
          </p:nvPr>
        </p:nvSpPr>
        <p:spPr/>
        <p:txBody>
          <a:bodyPr/>
          <a:lstStyle/>
          <a:p>
            <a:r>
              <a:rPr lang="en-US"/>
              <a:t>Prepared By Ms. Hana AlRasheed</a:t>
            </a:r>
          </a:p>
        </p:txBody>
      </p:sp>
    </p:spTree>
    <p:extLst>
      <p:ext uri="{BB962C8B-B14F-4D97-AF65-F5344CB8AC3E}">
        <p14:creationId xmlns:p14="http://schemas.microsoft.com/office/powerpoint/2010/main" val="3825907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CEAA54B-B322-4943-83DF-6B95378DA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27181C69-1FEA-47A3-8E1A-C3573A136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986" y="0"/>
            <a:ext cx="10615628" cy="6858000"/>
          </a:xfrm>
          <a:custGeom>
            <a:avLst/>
            <a:gdLst>
              <a:gd name="connsiteX0" fmla="*/ 7169275 w 10615628"/>
              <a:gd name="connsiteY0" fmla="*/ 5665108 h 6858000"/>
              <a:gd name="connsiteX1" fmla="*/ 7514896 w 10615628"/>
              <a:gd name="connsiteY1" fmla="*/ 6010729 h 6858000"/>
              <a:gd name="connsiteX2" fmla="*/ 7169275 w 10615628"/>
              <a:gd name="connsiteY2" fmla="*/ 6356350 h 6858000"/>
              <a:gd name="connsiteX3" fmla="*/ 6823654 w 10615628"/>
              <a:gd name="connsiteY3" fmla="*/ 6010729 h 6858000"/>
              <a:gd name="connsiteX4" fmla="*/ 7169275 w 10615628"/>
              <a:gd name="connsiteY4" fmla="*/ 5665108 h 6858000"/>
              <a:gd name="connsiteX5" fmla="*/ 10010445 w 10615628"/>
              <a:gd name="connsiteY5" fmla="*/ 2285547 h 6858000"/>
              <a:gd name="connsiteX6" fmla="*/ 10456759 w 10615628"/>
              <a:gd name="connsiteY6" fmla="*/ 2731861 h 6858000"/>
              <a:gd name="connsiteX7" fmla="*/ 10010445 w 10615628"/>
              <a:gd name="connsiteY7" fmla="*/ 3178175 h 6858000"/>
              <a:gd name="connsiteX8" fmla="*/ 9564131 w 10615628"/>
              <a:gd name="connsiteY8" fmla="*/ 2731861 h 6858000"/>
              <a:gd name="connsiteX9" fmla="*/ 10010445 w 10615628"/>
              <a:gd name="connsiteY9" fmla="*/ 2285547 h 6858000"/>
              <a:gd name="connsiteX10" fmla="*/ 10354144 w 10615628"/>
              <a:gd name="connsiteY10" fmla="*/ 1626055 h 6858000"/>
              <a:gd name="connsiteX11" fmla="*/ 10615628 w 10615628"/>
              <a:gd name="connsiteY11" fmla="*/ 1887539 h 6858000"/>
              <a:gd name="connsiteX12" fmla="*/ 10354144 w 10615628"/>
              <a:gd name="connsiteY12" fmla="*/ 2149023 h 6858000"/>
              <a:gd name="connsiteX13" fmla="*/ 10092660 w 10615628"/>
              <a:gd name="connsiteY13" fmla="*/ 1887539 h 6858000"/>
              <a:gd name="connsiteX14" fmla="*/ 10354144 w 10615628"/>
              <a:gd name="connsiteY14" fmla="*/ 1626055 h 6858000"/>
              <a:gd name="connsiteX15" fmla="*/ 1458900 w 10615628"/>
              <a:gd name="connsiteY15" fmla="*/ 620486 h 6858000"/>
              <a:gd name="connsiteX16" fmla="*/ 1905214 w 10615628"/>
              <a:gd name="connsiteY16" fmla="*/ 1066801 h 6858000"/>
              <a:gd name="connsiteX17" fmla="*/ 1458900 w 10615628"/>
              <a:gd name="connsiteY17" fmla="*/ 1513115 h 6858000"/>
              <a:gd name="connsiteX18" fmla="*/ 1012586 w 10615628"/>
              <a:gd name="connsiteY18" fmla="*/ 1066801 h 6858000"/>
              <a:gd name="connsiteX19" fmla="*/ 1458900 w 10615628"/>
              <a:gd name="connsiteY19" fmla="*/ 620486 h 6858000"/>
              <a:gd name="connsiteX20" fmla="*/ 6634576 w 10615628"/>
              <a:gd name="connsiteY20" fmla="*/ 0 h 6858000"/>
              <a:gd name="connsiteX21" fmla="*/ 10141833 w 10615628"/>
              <a:gd name="connsiteY21" fmla="*/ 0 h 6858000"/>
              <a:gd name="connsiteX22" fmla="*/ 10200259 w 10615628"/>
              <a:gd name="connsiteY22" fmla="*/ 112226 h 6858000"/>
              <a:gd name="connsiteX23" fmla="*/ 9914574 w 10615628"/>
              <a:gd name="connsiteY23" fmla="*/ 1675664 h 6858000"/>
              <a:gd name="connsiteX24" fmla="*/ 9361608 w 10615628"/>
              <a:gd name="connsiteY24" fmla="*/ 2357295 h 6858000"/>
              <a:gd name="connsiteX25" fmla="*/ 9334634 w 10615628"/>
              <a:gd name="connsiteY25" fmla="*/ 3068329 h 6858000"/>
              <a:gd name="connsiteX26" fmla="*/ 9815041 w 10615628"/>
              <a:gd name="connsiteY26" fmla="*/ 3852733 h 6858000"/>
              <a:gd name="connsiteX27" fmla="*/ 9376175 w 10615628"/>
              <a:gd name="connsiteY27" fmla="*/ 5163128 h 6858000"/>
              <a:gd name="connsiteX28" fmla="*/ 7869812 w 10615628"/>
              <a:gd name="connsiteY28" fmla="*/ 5397802 h 6858000"/>
              <a:gd name="connsiteX29" fmla="*/ 6545391 w 10615628"/>
              <a:gd name="connsiteY29" fmla="*/ 5591204 h 6858000"/>
              <a:gd name="connsiteX30" fmla="*/ 5772722 w 10615628"/>
              <a:gd name="connsiteY30" fmla="*/ 6463273 h 6858000"/>
              <a:gd name="connsiteX31" fmla="*/ 5542128 w 10615628"/>
              <a:gd name="connsiteY31" fmla="*/ 6751894 h 6858000"/>
              <a:gd name="connsiteX32" fmla="*/ 5455474 w 10615628"/>
              <a:gd name="connsiteY32" fmla="*/ 6858000 h 6858000"/>
              <a:gd name="connsiteX33" fmla="*/ 3884321 w 10615628"/>
              <a:gd name="connsiteY33" fmla="*/ 6858000 h 6858000"/>
              <a:gd name="connsiteX34" fmla="*/ 3874161 w 10615628"/>
              <a:gd name="connsiteY34" fmla="*/ 6844415 h 6858000"/>
              <a:gd name="connsiteX35" fmla="*/ 3692625 w 10615628"/>
              <a:gd name="connsiteY35" fmla="*/ 6276208 h 6858000"/>
              <a:gd name="connsiteX36" fmla="*/ 2561203 w 10615628"/>
              <a:gd name="connsiteY36" fmla="*/ 5655807 h 6858000"/>
              <a:gd name="connsiteX37" fmla="*/ 69616 w 10615628"/>
              <a:gd name="connsiteY37" fmla="*/ 4277707 h 6858000"/>
              <a:gd name="connsiteX38" fmla="*/ 1642 w 10615628"/>
              <a:gd name="connsiteY38" fmla="*/ 3679829 h 6858000"/>
              <a:gd name="connsiteX39" fmla="*/ 368893 w 10615628"/>
              <a:gd name="connsiteY39" fmla="*/ 2516307 h 6858000"/>
              <a:gd name="connsiteX40" fmla="*/ 1113509 w 10615628"/>
              <a:gd name="connsiteY40" fmla="*/ 2192619 h 6858000"/>
              <a:gd name="connsiteX41" fmla="*/ 2037232 w 10615628"/>
              <a:gd name="connsiteY41" fmla="*/ 2005556 h 6858000"/>
              <a:gd name="connsiteX42" fmla="*/ 2547311 w 10615628"/>
              <a:gd name="connsiteY42" fmla="*/ 1405116 h 6858000"/>
              <a:gd name="connsiteX43" fmla="*/ 3900863 w 10615628"/>
              <a:gd name="connsiteY43" fmla="*/ 578768 h 6858000"/>
              <a:gd name="connsiteX44" fmla="*/ 4571571 w 10615628"/>
              <a:gd name="connsiteY44" fmla="*/ 860779 h 6858000"/>
              <a:gd name="connsiteX45" fmla="*/ 6039225 w 10615628"/>
              <a:gd name="connsiteY45" fmla="*/ 631501 h 6858000"/>
              <a:gd name="connsiteX46" fmla="*/ 6449432 w 10615628"/>
              <a:gd name="connsiteY46" fmla="*/ 19325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615628" h="6858000">
                <a:moveTo>
                  <a:pt x="7169275" y="5665108"/>
                </a:moveTo>
                <a:cubicBezTo>
                  <a:pt x="7360156" y="5665108"/>
                  <a:pt x="7514896" y="5819848"/>
                  <a:pt x="7514896" y="6010729"/>
                </a:cubicBezTo>
                <a:cubicBezTo>
                  <a:pt x="7514896" y="6201610"/>
                  <a:pt x="7360156" y="6356350"/>
                  <a:pt x="7169275" y="6356350"/>
                </a:cubicBezTo>
                <a:cubicBezTo>
                  <a:pt x="6978394" y="6356350"/>
                  <a:pt x="6823654" y="6201610"/>
                  <a:pt x="6823654" y="6010729"/>
                </a:cubicBezTo>
                <a:cubicBezTo>
                  <a:pt x="6823654" y="5819848"/>
                  <a:pt x="6978394" y="5665108"/>
                  <a:pt x="7169275" y="5665108"/>
                </a:cubicBezTo>
                <a:close/>
                <a:moveTo>
                  <a:pt x="10010445" y="2285547"/>
                </a:moveTo>
                <a:cubicBezTo>
                  <a:pt x="10256937" y="2285547"/>
                  <a:pt x="10456759" y="2485369"/>
                  <a:pt x="10456759" y="2731861"/>
                </a:cubicBezTo>
                <a:cubicBezTo>
                  <a:pt x="10456759" y="2978353"/>
                  <a:pt x="10256937" y="3178175"/>
                  <a:pt x="10010445" y="3178175"/>
                </a:cubicBezTo>
                <a:cubicBezTo>
                  <a:pt x="9763953" y="3178175"/>
                  <a:pt x="9564131" y="2978353"/>
                  <a:pt x="9564131" y="2731861"/>
                </a:cubicBezTo>
                <a:cubicBezTo>
                  <a:pt x="9564131" y="2485369"/>
                  <a:pt x="9763953" y="2285547"/>
                  <a:pt x="10010445" y="2285547"/>
                </a:cubicBezTo>
                <a:close/>
                <a:moveTo>
                  <a:pt x="10354144" y="1626055"/>
                </a:moveTo>
                <a:cubicBezTo>
                  <a:pt x="10498558" y="1626055"/>
                  <a:pt x="10615628" y="1743125"/>
                  <a:pt x="10615628" y="1887539"/>
                </a:cubicBezTo>
                <a:cubicBezTo>
                  <a:pt x="10615628" y="2031953"/>
                  <a:pt x="10498558" y="2149023"/>
                  <a:pt x="10354144" y="2149023"/>
                </a:cubicBezTo>
                <a:cubicBezTo>
                  <a:pt x="10209730" y="2149023"/>
                  <a:pt x="10092660" y="2031953"/>
                  <a:pt x="10092660" y="1887539"/>
                </a:cubicBezTo>
                <a:cubicBezTo>
                  <a:pt x="10092660" y="1743125"/>
                  <a:pt x="10209730" y="1626055"/>
                  <a:pt x="10354144" y="1626055"/>
                </a:cubicBezTo>
                <a:close/>
                <a:moveTo>
                  <a:pt x="1458900" y="620486"/>
                </a:moveTo>
                <a:cubicBezTo>
                  <a:pt x="1705392" y="620486"/>
                  <a:pt x="1905214" y="820308"/>
                  <a:pt x="1905214" y="1066801"/>
                </a:cubicBezTo>
                <a:cubicBezTo>
                  <a:pt x="1905214" y="1313293"/>
                  <a:pt x="1705392" y="1513115"/>
                  <a:pt x="1458900" y="1513115"/>
                </a:cubicBezTo>
                <a:cubicBezTo>
                  <a:pt x="1212408" y="1513115"/>
                  <a:pt x="1012586" y="1313293"/>
                  <a:pt x="1012586" y="1066801"/>
                </a:cubicBezTo>
                <a:cubicBezTo>
                  <a:pt x="1012586" y="820308"/>
                  <a:pt x="1212408" y="620486"/>
                  <a:pt x="1458900" y="620486"/>
                </a:cubicBezTo>
                <a:close/>
                <a:moveTo>
                  <a:pt x="6634576" y="0"/>
                </a:moveTo>
                <a:lnTo>
                  <a:pt x="10141833" y="0"/>
                </a:lnTo>
                <a:lnTo>
                  <a:pt x="10200259" y="112226"/>
                </a:lnTo>
                <a:cubicBezTo>
                  <a:pt x="10410238" y="575267"/>
                  <a:pt x="10394871" y="1153566"/>
                  <a:pt x="9914574" y="1675664"/>
                </a:cubicBezTo>
                <a:cubicBezTo>
                  <a:pt x="9716855" y="1890647"/>
                  <a:pt x="9539637" y="2125050"/>
                  <a:pt x="9361608" y="2357295"/>
                </a:cubicBezTo>
                <a:cubicBezTo>
                  <a:pt x="9193291" y="2576999"/>
                  <a:pt x="9188571" y="2830555"/>
                  <a:pt x="9334634" y="3068329"/>
                </a:cubicBezTo>
                <a:cubicBezTo>
                  <a:pt x="9495669" y="3329572"/>
                  <a:pt x="9683003" y="3577867"/>
                  <a:pt x="9815041" y="3852733"/>
                </a:cubicBezTo>
                <a:cubicBezTo>
                  <a:pt x="10050524" y="4342849"/>
                  <a:pt x="9955574" y="4825683"/>
                  <a:pt x="9376175" y="5163128"/>
                </a:cubicBezTo>
                <a:cubicBezTo>
                  <a:pt x="8901028" y="5439881"/>
                  <a:pt x="8396076" y="5450671"/>
                  <a:pt x="7869812" y="5397802"/>
                </a:cubicBezTo>
                <a:cubicBezTo>
                  <a:pt x="7414763" y="5352215"/>
                  <a:pt x="6924916" y="5316880"/>
                  <a:pt x="6545391" y="5591204"/>
                </a:cubicBezTo>
                <a:cubicBezTo>
                  <a:pt x="6238293" y="5813470"/>
                  <a:pt x="6024794" y="6166020"/>
                  <a:pt x="5772722" y="6463273"/>
                </a:cubicBezTo>
                <a:cubicBezTo>
                  <a:pt x="5693284" y="6557075"/>
                  <a:pt x="5618532" y="6655327"/>
                  <a:pt x="5542128" y="6751894"/>
                </a:cubicBezTo>
                <a:lnTo>
                  <a:pt x="5455474" y="6858000"/>
                </a:lnTo>
                <a:lnTo>
                  <a:pt x="3884321" y="6858000"/>
                </a:lnTo>
                <a:lnTo>
                  <a:pt x="3874161" y="6844415"/>
                </a:lnTo>
                <a:cubicBezTo>
                  <a:pt x="3769501" y="6682571"/>
                  <a:pt x="3725803" y="6471500"/>
                  <a:pt x="3692625" y="6276208"/>
                </a:cubicBezTo>
                <a:cubicBezTo>
                  <a:pt x="3594979" y="5704765"/>
                  <a:pt x="2996562" y="5529974"/>
                  <a:pt x="2561203" y="5655807"/>
                </a:cubicBezTo>
                <a:cubicBezTo>
                  <a:pt x="1295583" y="6024676"/>
                  <a:pt x="405172" y="5378784"/>
                  <a:pt x="69616" y="4277707"/>
                </a:cubicBezTo>
                <a:cubicBezTo>
                  <a:pt x="12162" y="4089023"/>
                  <a:pt x="22817" y="3880246"/>
                  <a:pt x="1642" y="3679829"/>
                </a:cubicBezTo>
                <a:cubicBezTo>
                  <a:pt x="-11845" y="3246492"/>
                  <a:pt x="53163" y="2840534"/>
                  <a:pt x="368893" y="2516307"/>
                </a:cubicBezTo>
                <a:cubicBezTo>
                  <a:pt x="570253" y="2309552"/>
                  <a:pt x="826642" y="2227146"/>
                  <a:pt x="1113509" y="2192619"/>
                </a:cubicBezTo>
                <a:cubicBezTo>
                  <a:pt x="1425464" y="2154856"/>
                  <a:pt x="1739170" y="2099965"/>
                  <a:pt x="2037232" y="2005556"/>
                </a:cubicBezTo>
                <a:cubicBezTo>
                  <a:pt x="2313447" y="1917890"/>
                  <a:pt x="2430109" y="1649903"/>
                  <a:pt x="2547311" y="1405116"/>
                </a:cubicBezTo>
                <a:cubicBezTo>
                  <a:pt x="2839303" y="794963"/>
                  <a:pt x="3300289" y="490428"/>
                  <a:pt x="3900863" y="578768"/>
                </a:cubicBezTo>
                <a:cubicBezTo>
                  <a:pt x="4133784" y="613024"/>
                  <a:pt x="4362118" y="739802"/>
                  <a:pt x="4571571" y="860779"/>
                </a:cubicBezTo>
                <a:cubicBezTo>
                  <a:pt x="5133169" y="1185277"/>
                  <a:pt x="5641898" y="1029502"/>
                  <a:pt x="6039225" y="631501"/>
                </a:cubicBezTo>
                <a:cubicBezTo>
                  <a:pt x="6180164" y="489888"/>
                  <a:pt x="6313483" y="339980"/>
                  <a:pt x="6449432" y="19325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8CF94D9F-7B28-7DA2-A097-79EFF9E7D807}"/>
              </a:ext>
            </a:extLst>
          </p:cNvPr>
          <p:cNvSpPr>
            <a:spLocks noGrp="1"/>
          </p:cNvSpPr>
          <p:nvPr>
            <p:ph type="title"/>
          </p:nvPr>
        </p:nvSpPr>
        <p:spPr>
          <a:xfrm>
            <a:off x="2842592" y="1789043"/>
            <a:ext cx="6506817" cy="1307548"/>
          </a:xfrm>
        </p:spPr>
        <p:txBody>
          <a:bodyPr>
            <a:normAutofit/>
          </a:bodyPr>
          <a:lstStyle/>
          <a:p>
            <a:pPr algn="ctr">
              <a:lnSpc>
                <a:spcPct val="90000"/>
              </a:lnSpc>
            </a:pPr>
            <a:r>
              <a:rPr lang="en-US" dirty="0"/>
              <a:t>Where to save our PHP files </a:t>
            </a:r>
          </a:p>
        </p:txBody>
      </p:sp>
      <p:sp>
        <p:nvSpPr>
          <p:cNvPr id="6" name="Content Placeholder 5">
            <a:extLst>
              <a:ext uri="{FF2B5EF4-FFF2-40B4-BE49-F238E27FC236}">
                <a16:creationId xmlns:a16="http://schemas.microsoft.com/office/drawing/2014/main" id="{F05A97AB-5DD7-2C3A-211F-96C4FB7A4894}"/>
              </a:ext>
            </a:extLst>
          </p:cNvPr>
          <p:cNvSpPr>
            <a:spLocks noGrp="1"/>
          </p:cNvSpPr>
          <p:nvPr>
            <p:ph idx="1"/>
          </p:nvPr>
        </p:nvSpPr>
        <p:spPr>
          <a:xfrm>
            <a:off x="2533374" y="3348383"/>
            <a:ext cx="7125252" cy="413027"/>
          </a:xfrm>
        </p:spPr>
        <p:txBody>
          <a:bodyPr>
            <a:normAutofit lnSpcReduction="10000"/>
          </a:bodyPr>
          <a:lstStyle/>
          <a:p>
            <a:pPr algn="ctr"/>
            <a:r>
              <a:rPr lang="en-US" b="1" dirty="0"/>
              <a:t>C:\xampp\htdocs</a:t>
            </a:r>
          </a:p>
          <a:p>
            <a:pPr algn="ctr"/>
            <a:endParaRPr lang="en-US" b="1" dirty="0"/>
          </a:p>
        </p:txBody>
      </p:sp>
      <p:sp>
        <p:nvSpPr>
          <p:cNvPr id="2" name="Footer Placeholder 1">
            <a:extLst>
              <a:ext uri="{FF2B5EF4-FFF2-40B4-BE49-F238E27FC236}">
                <a16:creationId xmlns:a16="http://schemas.microsoft.com/office/drawing/2014/main" id="{3DEC38F8-6DDE-549A-62D2-E2046CFF9A4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Prepared By Ms. Hana AlRasheed</a:t>
            </a:r>
          </a:p>
        </p:txBody>
      </p:sp>
    </p:spTree>
    <p:extLst>
      <p:ext uri="{BB962C8B-B14F-4D97-AF65-F5344CB8AC3E}">
        <p14:creationId xmlns:p14="http://schemas.microsoft.com/office/powerpoint/2010/main" val="2404549518"/>
      </p:ext>
    </p:extLst>
  </p:cSld>
  <p:clrMapOvr>
    <a:masterClrMapping/>
  </p:clrMapOvr>
</p:sld>
</file>

<file path=ppt/theme/theme1.xml><?xml version="1.0" encoding="utf-8"?>
<a:theme xmlns:a="http://schemas.openxmlformats.org/drawingml/2006/main" name="SplashVTI">
  <a:themeElements>
    <a:clrScheme name="AnalogousFromRegularSeedRightStep">
      <a:dk1>
        <a:srgbClr val="000000"/>
      </a:dk1>
      <a:lt1>
        <a:srgbClr val="FFFFFF"/>
      </a:lt1>
      <a:dk2>
        <a:srgbClr val="1B2430"/>
      </a:dk2>
      <a:lt2>
        <a:srgbClr val="F3F0F0"/>
      </a:lt2>
      <a:accent1>
        <a:srgbClr val="45AFB0"/>
      </a:accent1>
      <a:accent2>
        <a:srgbClr val="3B7EB1"/>
      </a:accent2>
      <a:accent3>
        <a:srgbClr val="4D5FC3"/>
      </a:accent3>
      <a:accent4>
        <a:srgbClr val="5C3DB2"/>
      </a:accent4>
      <a:accent5>
        <a:srgbClr val="9D4DC3"/>
      </a:accent5>
      <a:accent6>
        <a:srgbClr val="B13BA6"/>
      </a:accent6>
      <a:hlink>
        <a:srgbClr val="BF413F"/>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DADAF9506A96A428965D4E231A638D7" ma:contentTypeVersion="14" ma:contentTypeDescription="Create a new document." ma:contentTypeScope="" ma:versionID="b2f41700c199fee1cb9e4d970b059712">
  <xsd:schema xmlns:xsd="http://www.w3.org/2001/XMLSchema" xmlns:xs="http://www.w3.org/2001/XMLSchema" xmlns:p="http://schemas.microsoft.com/office/2006/metadata/properties" xmlns:ns3="364f4060-5fe7-4c7e-a641-d7a91521b4a4" xmlns:ns4="b2266073-0a5b-46f3-b5b9-a6b5e020fc64" targetNamespace="http://schemas.microsoft.com/office/2006/metadata/properties" ma:root="true" ma:fieldsID="d6e3620875c5686160cb7719c9ecead6" ns3:_="" ns4:_="">
    <xsd:import namespace="364f4060-5fe7-4c7e-a641-d7a91521b4a4"/>
    <xsd:import namespace="b2266073-0a5b-46f3-b5b9-a6b5e020fc64"/>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OCR"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4f4060-5fe7-4c7e-a641-d7a91521b4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2266073-0a5b-46f3-b5b9-a6b5e020fc6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68747B5-D24A-434D-9204-0131CC6077A3}">
  <ds:schemaRefs>
    <ds:schemaRef ds:uri="http://purl.org/dc/elements/1.1/"/>
    <ds:schemaRef ds:uri="http://schemas.microsoft.com/office/2006/documentManagement/types"/>
    <ds:schemaRef ds:uri="http://www.w3.org/XML/1998/namespace"/>
    <ds:schemaRef ds:uri="http://purl.org/dc/terms/"/>
    <ds:schemaRef ds:uri="http://purl.org/dc/dcmitype/"/>
    <ds:schemaRef ds:uri="http://schemas.microsoft.com/office/2006/metadata/properties"/>
    <ds:schemaRef ds:uri="http://schemas.microsoft.com/office/infopath/2007/PartnerControls"/>
    <ds:schemaRef ds:uri="http://schemas.openxmlformats.org/package/2006/metadata/core-properties"/>
    <ds:schemaRef ds:uri="b2266073-0a5b-46f3-b5b9-a6b5e020fc64"/>
    <ds:schemaRef ds:uri="364f4060-5fe7-4c7e-a641-d7a91521b4a4"/>
  </ds:schemaRefs>
</ds:datastoreItem>
</file>

<file path=customXml/itemProps2.xml><?xml version="1.0" encoding="utf-8"?>
<ds:datastoreItem xmlns:ds="http://schemas.openxmlformats.org/officeDocument/2006/customXml" ds:itemID="{0F7E21B8-2D80-48E6-9DEB-6D1B730C755E}">
  <ds:schemaRefs>
    <ds:schemaRef ds:uri="364f4060-5fe7-4c7e-a641-d7a91521b4a4"/>
    <ds:schemaRef ds:uri="b2266073-0a5b-46f3-b5b9-a6b5e020fc6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9FCE0E4-002C-4846-B0EC-569AC85A59B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3002</TotalTime>
  <Words>1312</Words>
  <Application>Microsoft Office PowerPoint</Application>
  <PresentationFormat>Widescreen</PresentationFormat>
  <Paragraphs>175</Paragraphs>
  <Slides>31</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-apple-system</vt:lpstr>
      <vt:lpstr>Arial</vt:lpstr>
      <vt:lpstr>Avenir Next LT Pro</vt:lpstr>
      <vt:lpstr>Calibri</vt:lpstr>
      <vt:lpstr>Consolas</vt:lpstr>
      <vt:lpstr>inherit</vt:lpstr>
      <vt:lpstr>Nunito</vt:lpstr>
      <vt:lpstr>Nunito Sans</vt:lpstr>
      <vt:lpstr>Posterama</vt:lpstr>
      <vt:lpstr>Verdana</vt:lpstr>
      <vt:lpstr>SplashVTI</vt:lpstr>
      <vt:lpstr>Back-end side</vt:lpstr>
      <vt:lpstr>What is PHP ?</vt:lpstr>
      <vt:lpstr>Purpose of PHP </vt:lpstr>
      <vt:lpstr>Example on Back-end side of a website</vt:lpstr>
      <vt:lpstr>PHP Syntax</vt:lpstr>
      <vt:lpstr>PHP File </vt:lpstr>
      <vt:lpstr>PowerPoint Presentation</vt:lpstr>
      <vt:lpstr>Environment Setup </vt:lpstr>
      <vt:lpstr>Where to save our PHP files </vt:lpstr>
      <vt:lpstr>What is XAMPP ?</vt:lpstr>
      <vt:lpstr>Why XAMPP ?</vt:lpstr>
      <vt:lpstr>PowerPoint Presentation</vt:lpstr>
      <vt:lpstr>Let’s create our PHP File</vt:lpstr>
      <vt:lpstr>Print statement</vt:lpstr>
      <vt:lpstr>PHP Comments </vt:lpstr>
      <vt:lpstr>PHP Variables </vt:lpstr>
      <vt:lpstr>PHP Var_dump() </vt:lpstr>
      <vt:lpstr>PHP Local+ Global variables  </vt:lpstr>
      <vt:lpstr>PHP Case Sensitivity </vt:lpstr>
      <vt:lpstr>PHP Concatenation </vt:lpstr>
      <vt:lpstr>Array Key =&gt; value</vt:lpstr>
      <vt:lpstr>Associative Arrays </vt:lpstr>
      <vt:lpstr>print_r</vt:lpstr>
      <vt:lpstr>Super globals</vt:lpstr>
      <vt:lpstr>Super globals</vt:lpstr>
      <vt:lpstr>How to handle data filled in form</vt:lpstr>
      <vt:lpstr>Get</vt:lpstr>
      <vt:lpstr>HTTP Is stateless </vt:lpstr>
      <vt:lpstr>But some web applications may have to track the user's progress from page to page, for example when a web server is required to customize the content of a web page for a user. </vt:lpstr>
      <vt:lpstr>Difference Between Session and Cookies</vt:lpstr>
      <vt:lpstr>See code Samples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Back-end side</dc:title>
  <dc:creator>Hana.Alrasheed</dc:creator>
  <cp:lastModifiedBy>Razan Alquran</cp:lastModifiedBy>
  <cp:revision>4</cp:revision>
  <dcterms:created xsi:type="dcterms:W3CDTF">2022-05-23T09:16:04Z</dcterms:created>
  <dcterms:modified xsi:type="dcterms:W3CDTF">2023-12-25T23:23:03Z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0x010100EDADAF9506A96A428965D4E231A638D7</vt:lpwstr>
  </property>
</Properties>
</file>