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20"/>
  </p:notesMasterIdLst>
  <p:sldIdLst>
    <p:sldId id="256" r:id="rId2"/>
    <p:sldId id="274" r:id="rId3"/>
    <p:sldId id="264" r:id="rId4"/>
    <p:sldId id="270" r:id="rId5"/>
    <p:sldId id="265" r:id="rId6"/>
    <p:sldId id="257" r:id="rId7"/>
    <p:sldId id="271" r:id="rId8"/>
    <p:sldId id="258" r:id="rId9"/>
    <p:sldId id="262" r:id="rId10"/>
    <p:sldId id="278" r:id="rId11"/>
    <p:sldId id="263" r:id="rId12"/>
    <p:sldId id="272" r:id="rId13"/>
    <p:sldId id="273" r:id="rId14"/>
    <p:sldId id="275" r:id="rId15"/>
    <p:sldId id="276" r:id="rId16"/>
    <p:sldId id="280" r:id="rId17"/>
    <p:sldId id="281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ECE72-6270-40EC-8401-EB712DBB2EC3}" v="13" dt="2023-01-02T18:42:28.5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a.Alrasheed" userId="2a9bd8cc-6b2d-4a21-a4bd-450aa64c16a6" providerId="ADAL" clId="{0ABECE72-6270-40EC-8401-EB712DBB2EC3}"/>
    <pc:docChg chg="undo custSel modSld">
      <pc:chgData name="Hana.Alrasheed" userId="2a9bd8cc-6b2d-4a21-a4bd-450aa64c16a6" providerId="ADAL" clId="{0ABECE72-6270-40EC-8401-EB712DBB2EC3}" dt="2023-01-02T18:42:28.582" v="136" actId="20577"/>
      <pc:docMkLst>
        <pc:docMk/>
      </pc:docMkLst>
      <pc:sldChg chg="addSp delSp modSp mod">
        <pc:chgData name="Hana.Alrasheed" userId="2a9bd8cc-6b2d-4a21-a4bd-450aa64c16a6" providerId="ADAL" clId="{0ABECE72-6270-40EC-8401-EB712DBB2EC3}" dt="2022-12-26T11:28:50.516" v="21" actId="478"/>
        <pc:sldMkLst>
          <pc:docMk/>
          <pc:sldMk cId="3205286822" sldId="256"/>
        </pc:sldMkLst>
        <pc:spChg chg="add del mod">
          <ac:chgData name="Hana.Alrasheed" userId="2a9bd8cc-6b2d-4a21-a4bd-450aa64c16a6" providerId="ADAL" clId="{0ABECE72-6270-40EC-8401-EB712DBB2EC3}" dt="2022-12-26T11:28:50.516" v="21" actId="478"/>
          <ac:spMkLst>
            <pc:docMk/>
            <pc:sldMk cId="3205286822" sldId="256"/>
            <ac:spMk id="3" creationId="{8FDF46E7-518C-9EBA-03AA-A658AE5D4B18}"/>
          </ac:spMkLst>
        </pc:spChg>
      </pc:sldChg>
      <pc:sldChg chg="modSp mod">
        <pc:chgData name="Hana.Alrasheed" userId="2a9bd8cc-6b2d-4a21-a4bd-450aa64c16a6" providerId="ADAL" clId="{0ABECE72-6270-40EC-8401-EB712DBB2EC3}" dt="2023-01-02T18:29:38.111" v="77" actId="20577"/>
        <pc:sldMkLst>
          <pc:docMk/>
          <pc:sldMk cId="2521126388" sldId="257"/>
        </pc:sldMkLst>
        <pc:spChg chg="mod">
          <ac:chgData name="Hana.Alrasheed" userId="2a9bd8cc-6b2d-4a21-a4bd-450aa64c16a6" providerId="ADAL" clId="{0ABECE72-6270-40EC-8401-EB712DBB2EC3}" dt="2023-01-02T18:29:38.111" v="77" actId="20577"/>
          <ac:spMkLst>
            <pc:docMk/>
            <pc:sldMk cId="2521126388" sldId="257"/>
            <ac:spMk id="3" creationId="{BD33844A-1176-2D4E-7577-CE1F7C3E7B97}"/>
          </ac:spMkLst>
        </pc:spChg>
      </pc:sldChg>
      <pc:sldChg chg="modSp mod">
        <pc:chgData name="Hana.Alrasheed" userId="2a9bd8cc-6b2d-4a21-a4bd-450aa64c16a6" providerId="ADAL" clId="{0ABECE72-6270-40EC-8401-EB712DBB2EC3}" dt="2023-01-02T18:30:19.576" v="80" actId="20577"/>
        <pc:sldMkLst>
          <pc:docMk/>
          <pc:sldMk cId="1198094328" sldId="258"/>
        </pc:sldMkLst>
        <pc:spChg chg="mod">
          <ac:chgData name="Hana.Alrasheed" userId="2a9bd8cc-6b2d-4a21-a4bd-450aa64c16a6" providerId="ADAL" clId="{0ABECE72-6270-40EC-8401-EB712DBB2EC3}" dt="2023-01-02T18:30:19.576" v="80" actId="20577"/>
          <ac:spMkLst>
            <pc:docMk/>
            <pc:sldMk cId="1198094328" sldId="258"/>
            <ac:spMk id="3" creationId="{1632E40C-964F-4993-A949-EE198E70548F}"/>
          </ac:spMkLst>
        </pc:spChg>
      </pc:sldChg>
      <pc:sldChg chg="modSp mod modNotesTx">
        <pc:chgData name="Hana.Alrasheed" userId="2a9bd8cc-6b2d-4a21-a4bd-450aa64c16a6" providerId="ADAL" clId="{0ABECE72-6270-40EC-8401-EB712DBB2EC3}" dt="2023-01-02T18:34:11.569" v="85" actId="20577"/>
        <pc:sldMkLst>
          <pc:docMk/>
          <pc:sldMk cId="2617437622" sldId="263"/>
        </pc:sldMkLst>
        <pc:spChg chg="mod">
          <ac:chgData name="Hana.Alrasheed" userId="2a9bd8cc-6b2d-4a21-a4bd-450aa64c16a6" providerId="ADAL" clId="{0ABECE72-6270-40EC-8401-EB712DBB2EC3}" dt="2023-01-02T18:31:38.537" v="83" actId="20577"/>
          <ac:spMkLst>
            <pc:docMk/>
            <pc:sldMk cId="2617437622" sldId="263"/>
            <ac:spMk id="3" creationId="{870CFEFE-3095-8829-7AE1-0A01947C5965}"/>
          </ac:spMkLst>
        </pc:spChg>
      </pc:sldChg>
      <pc:sldChg chg="modSp mod">
        <pc:chgData name="Hana.Alrasheed" userId="2a9bd8cc-6b2d-4a21-a4bd-450aa64c16a6" providerId="ADAL" clId="{0ABECE72-6270-40EC-8401-EB712DBB2EC3}" dt="2023-01-02T18:35:23.011" v="121" actId="20577"/>
        <pc:sldMkLst>
          <pc:docMk/>
          <pc:sldMk cId="3761521372" sldId="273"/>
        </pc:sldMkLst>
        <pc:spChg chg="mod">
          <ac:chgData name="Hana.Alrasheed" userId="2a9bd8cc-6b2d-4a21-a4bd-450aa64c16a6" providerId="ADAL" clId="{0ABECE72-6270-40EC-8401-EB712DBB2EC3}" dt="2023-01-02T18:35:23.011" v="121" actId="20577"/>
          <ac:spMkLst>
            <pc:docMk/>
            <pc:sldMk cId="3761521372" sldId="273"/>
            <ac:spMk id="3" creationId="{E9E92D5A-56FC-EA3E-D139-181A6B7998B3}"/>
          </ac:spMkLst>
        </pc:spChg>
      </pc:sldChg>
      <pc:sldChg chg="modSp mod">
        <pc:chgData name="Hana.Alrasheed" userId="2a9bd8cc-6b2d-4a21-a4bd-450aa64c16a6" providerId="ADAL" clId="{0ABECE72-6270-40EC-8401-EB712DBB2EC3}" dt="2023-01-02T18:28:42.270" v="74" actId="20577"/>
        <pc:sldMkLst>
          <pc:docMk/>
          <pc:sldMk cId="2400512825" sldId="274"/>
        </pc:sldMkLst>
        <pc:spChg chg="mod">
          <ac:chgData name="Hana.Alrasheed" userId="2a9bd8cc-6b2d-4a21-a4bd-450aa64c16a6" providerId="ADAL" clId="{0ABECE72-6270-40EC-8401-EB712DBB2EC3}" dt="2023-01-02T18:28:42.270" v="74" actId="20577"/>
          <ac:spMkLst>
            <pc:docMk/>
            <pc:sldMk cId="2400512825" sldId="274"/>
            <ac:spMk id="3" creationId="{41A3CE0F-76E7-1CE1-0D6A-925F95ABFE08}"/>
          </ac:spMkLst>
        </pc:spChg>
      </pc:sldChg>
      <pc:sldChg chg="modSp mod">
        <pc:chgData name="Hana.Alrasheed" userId="2a9bd8cc-6b2d-4a21-a4bd-450aa64c16a6" providerId="ADAL" clId="{0ABECE72-6270-40EC-8401-EB712DBB2EC3}" dt="2023-01-02T18:37:22.657" v="126" actId="20577"/>
        <pc:sldMkLst>
          <pc:docMk/>
          <pc:sldMk cId="2405296415" sldId="275"/>
        </pc:sldMkLst>
        <pc:spChg chg="mod">
          <ac:chgData name="Hana.Alrasheed" userId="2a9bd8cc-6b2d-4a21-a4bd-450aa64c16a6" providerId="ADAL" clId="{0ABECE72-6270-40EC-8401-EB712DBB2EC3}" dt="2023-01-02T18:37:22.657" v="126" actId="20577"/>
          <ac:spMkLst>
            <pc:docMk/>
            <pc:sldMk cId="2405296415" sldId="275"/>
            <ac:spMk id="3" creationId="{E4BEAFD5-27BD-8CC0-914F-9F67AFC0D707}"/>
          </ac:spMkLst>
        </pc:spChg>
      </pc:sldChg>
      <pc:sldChg chg="modSp mod">
        <pc:chgData name="Hana.Alrasheed" userId="2a9bd8cc-6b2d-4a21-a4bd-450aa64c16a6" providerId="ADAL" clId="{0ABECE72-6270-40EC-8401-EB712DBB2EC3}" dt="2023-01-02T18:40:15.842" v="130" actId="5793"/>
        <pc:sldMkLst>
          <pc:docMk/>
          <pc:sldMk cId="3601889232" sldId="276"/>
        </pc:sldMkLst>
        <pc:spChg chg="mod">
          <ac:chgData name="Hana.Alrasheed" userId="2a9bd8cc-6b2d-4a21-a4bd-450aa64c16a6" providerId="ADAL" clId="{0ABECE72-6270-40EC-8401-EB712DBB2EC3}" dt="2023-01-02T18:40:15.842" v="130" actId="5793"/>
          <ac:spMkLst>
            <pc:docMk/>
            <pc:sldMk cId="3601889232" sldId="276"/>
            <ac:spMk id="3" creationId="{0A946F36-8BAD-1BFC-606E-60A2BFEFEE3B}"/>
          </ac:spMkLst>
        </pc:spChg>
      </pc:sldChg>
      <pc:sldChg chg="modSp mod">
        <pc:chgData name="Hana.Alrasheed" userId="2a9bd8cc-6b2d-4a21-a4bd-450aa64c16a6" providerId="ADAL" clId="{0ABECE72-6270-40EC-8401-EB712DBB2EC3}" dt="2023-01-02T18:41:14.291" v="133" actId="20577"/>
        <pc:sldMkLst>
          <pc:docMk/>
          <pc:sldMk cId="260806068" sldId="280"/>
        </pc:sldMkLst>
        <pc:spChg chg="mod">
          <ac:chgData name="Hana.Alrasheed" userId="2a9bd8cc-6b2d-4a21-a4bd-450aa64c16a6" providerId="ADAL" clId="{0ABECE72-6270-40EC-8401-EB712DBB2EC3}" dt="2023-01-02T18:41:14.291" v="133" actId="20577"/>
          <ac:spMkLst>
            <pc:docMk/>
            <pc:sldMk cId="260806068" sldId="280"/>
            <ac:spMk id="3" creationId="{A3913A8C-A01D-D01D-3012-C6109BB940AC}"/>
          </ac:spMkLst>
        </pc:spChg>
      </pc:sldChg>
      <pc:sldChg chg="modSp mod">
        <pc:chgData name="Hana.Alrasheed" userId="2a9bd8cc-6b2d-4a21-a4bd-450aa64c16a6" providerId="ADAL" clId="{0ABECE72-6270-40EC-8401-EB712DBB2EC3}" dt="2023-01-02T18:42:28.582" v="136" actId="20577"/>
        <pc:sldMkLst>
          <pc:docMk/>
          <pc:sldMk cId="254381804" sldId="281"/>
        </pc:sldMkLst>
        <pc:spChg chg="mod">
          <ac:chgData name="Hana.Alrasheed" userId="2a9bd8cc-6b2d-4a21-a4bd-450aa64c16a6" providerId="ADAL" clId="{0ABECE72-6270-40EC-8401-EB712DBB2EC3}" dt="2023-01-02T18:42:28.582" v="136" actId="20577"/>
          <ac:spMkLst>
            <pc:docMk/>
            <pc:sldMk cId="254381804" sldId="281"/>
            <ac:spMk id="3" creationId="{A3913A8C-A01D-D01D-3012-C6109BB940AC}"/>
          </ac:spMkLst>
        </pc:spChg>
      </pc:sldChg>
    </pc:docChg>
  </pc:docChgLst>
  <pc:docChgLst>
    <pc:chgData name="Hana.Alrasheed" userId="2a9bd8cc-6b2d-4a21-a4bd-450aa64c16a6" providerId="ADAL" clId="{E7E28BEA-E959-4EFA-8C3C-F7036D51A17D}"/>
    <pc:docChg chg="undo custSel addSld delSld modSld">
      <pc:chgData name="Hana.Alrasheed" userId="2a9bd8cc-6b2d-4a21-a4bd-450aa64c16a6" providerId="ADAL" clId="{E7E28BEA-E959-4EFA-8C3C-F7036D51A17D}" dt="2022-08-16T19:14:12.091" v="567" actId="20577"/>
      <pc:docMkLst>
        <pc:docMk/>
      </pc:docMkLst>
      <pc:sldChg chg="addSp delSp modSp del mod addAnim delAnim">
        <pc:chgData name="Hana.Alrasheed" userId="2a9bd8cc-6b2d-4a21-a4bd-450aa64c16a6" providerId="ADAL" clId="{E7E28BEA-E959-4EFA-8C3C-F7036D51A17D}" dt="2022-08-16T12:49:01.492" v="18" actId="47"/>
        <pc:sldMkLst>
          <pc:docMk/>
          <pc:sldMk cId="2703440633" sldId="261"/>
        </pc:sldMkLst>
        <pc:spChg chg="mod">
          <ac:chgData name="Hana.Alrasheed" userId="2a9bd8cc-6b2d-4a21-a4bd-450aa64c16a6" providerId="ADAL" clId="{E7E28BEA-E959-4EFA-8C3C-F7036D51A17D}" dt="2022-08-16T12:48:58.582" v="17" actId="26606"/>
          <ac:spMkLst>
            <pc:docMk/>
            <pc:sldMk cId="2703440633" sldId="261"/>
            <ac:spMk id="2" creationId="{B8D9FB72-96FC-2D60-093B-7DC06DE060ED}"/>
          </ac:spMkLst>
        </pc:spChg>
        <pc:spChg chg="add mod ord">
          <ac:chgData name="Hana.Alrasheed" userId="2a9bd8cc-6b2d-4a21-a4bd-450aa64c16a6" providerId="ADAL" clId="{E7E28BEA-E959-4EFA-8C3C-F7036D51A17D}" dt="2022-08-16T12:48:58.582" v="17" actId="26606"/>
          <ac:spMkLst>
            <pc:docMk/>
            <pc:sldMk cId="2703440633" sldId="261"/>
            <ac:spMk id="6" creationId="{F4D5253C-7BDD-52DA-B5EB-9A875F3040F5}"/>
          </ac:spMkLst>
        </pc:spChg>
        <pc:spChg chg="add del">
          <ac:chgData name="Hana.Alrasheed" userId="2a9bd8cc-6b2d-4a21-a4bd-450aa64c16a6" providerId="ADAL" clId="{E7E28BEA-E959-4EFA-8C3C-F7036D51A17D}" dt="2022-08-16T12:48:58.582" v="17" actId="26606"/>
          <ac:spMkLst>
            <pc:docMk/>
            <pc:sldMk cId="2703440633" sldId="261"/>
            <ac:spMk id="10" creationId="{8D06CE56-3881-4ADA-8CEF-D18B02C242A3}"/>
          </ac:spMkLst>
        </pc:spChg>
        <pc:spChg chg="add del">
          <ac:chgData name="Hana.Alrasheed" userId="2a9bd8cc-6b2d-4a21-a4bd-450aa64c16a6" providerId="ADAL" clId="{E7E28BEA-E959-4EFA-8C3C-F7036D51A17D}" dt="2022-08-16T12:48:58.582" v="17" actId="26606"/>
          <ac:spMkLst>
            <pc:docMk/>
            <pc:sldMk cId="2703440633" sldId="261"/>
            <ac:spMk id="12" creationId="{79F3C543-62EC-4433-9C93-A2CD8764E9B4}"/>
          </ac:spMkLst>
        </pc:spChg>
        <pc:spChg chg="add del">
          <ac:chgData name="Hana.Alrasheed" userId="2a9bd8cc-6b2d-4a21-a4bd-450aa64c16a6" providerId="ADAL" clId="{E7E28BEA-E959-4EFA-8C3C-F7036D51A17D}" dt="2022-08-16T12:48:58.582" v="17" actId="26606"/>
          <ac:spMkLst>
            <pc:docMk/>
            <pc:sldMk cId="2703440633" sldId="261"/>
            <ac:spMk id="14" creationId="{0E2F58BF-12E5-4B5A-AD25-4DAAA2742A7B}"/>
          </ac:spMkLst>
        </pc:spChg>
        <pc:spChg chg="add del">
          <ac:chgData name="Hana.Alrasheed" userId="2a9bd8cc-6b2d-4a21-a4bd-450aa64c16a6" providerId="ADAL" clId="{E7E28BEA-E959-4EFA-8C3C-F7036D51A17D}" dt="2022-08-16T12:48:58.582" v="17" actId="26606"/>
          <ac:spMkLst>
            <pc:docMk/>
            <pc:sldMk cId="2703440633" sldId="261"/>
            <ac:spMk id="16" creationId="{AF2F604E-43BE-4DC3-B983-E071523364F8}"/>
          </ac:spMkLst>
        </pc:spChg>
        <pc:spChg chg="add del">
          <ac:chgData name="Hana.Alrasheed" userId="2a9bd8cc-6b2d-4a21-a4bd-450aa64c16a6" providerId="ADAL" clId="{E7E28BEA-E959-4EFA-8C3C-F7036D51A17D}" dt="2022-08-16T12:48:58.582" v="17" actId="26606"/>
          <ac:spMkLst>
            <pc:docMk/>
            <pc:sldMk cId="2703440633" sldId="261"/>
            <ac:spMk id="18" creationId="{08C9B587-E65E-4B52-B37C-ABEBB6E87928}"/>
          </ac:spMkLst>
        </pc:spChg>
        <pc:spChg chg="add del">
          <ac:chgData name="Hana.Alrasheed" userId="2a9bd8cc-6b2d-4a21-a4bd-450aa64c16a6" providerId="ADAL" clId="{E7E28BEA-E959-4EFA-8C3C-F7036D51A17D}" dt="2022-08-16T12:48:58.582" v="17" actId="26606"/>
          <ac:spMkLst>
            <pc:docMk/>
            <pc:sldMk cId="2703440633" sldId="261"/>
            <ac:spMk id="23" creationId="{F94AA2BD-2E3F-4B1D-8127-5744B8115311}"/>
          </ac:spMkLst>
        </pc:spChg>
        <pc:spChg chg="add del">
          <ac:chgData name="Hana.Alrasheed" userId="2a9bd8cc-6b2d-4a21-a4bd-450aa64c16a6" providerId="ADAL" clId="{E7E28BEA-E959-4EFA-8C3C-F7036D51A17D}" dt="2022-08-16T12:48:58.582" v="17" actId="26606"/>
          <ac:spMkLst>
            <pc:docMk/>
            <pc:sldMk cId="2703440633" sldId="261"/>
            <ac:spMk id="25" creationId="{4BD02261-2DC8-4AA8-9E16-7751AE892445}"/>
          </ac:spMkLst>
        </pc:spChg>
        <pc:spChg chg="add del">
          <ac:chgData name="Hana.Alrasheed" userId="2a9bd8cc-6b2d-4a21-a4bd-450aa64c16a6" providerId="ADAL" clId="{E7E28BEA-E959-4EFA-8C3C-F7036D51A17D}" dt="2022-08-16T12:48:58.582" v="17" actId="26606"/>
          <ac:spMkLst>
            <pc:docMk/>
            <pc:sldMk cId="2703440633" sldId="261"/>
            <ac:spMk id="27" creationId="{3D752CF2-2291-40B5-B462-C17B174C10BC}"/>
          </ac:spMkLst>
        </pc:spChg>
        <pc:picChg chg="mod">
          <ac:chgData name="Hana.Alrasheed" userId="2a9bd8cc-6b2d-4a21-a4bd-450aa64c16a6" providerId="ADAL" clId="{E7E28BEA-E959-4EFA-8C3C-F7036D51A17D}" dt="2022-08-16T12:48:58.582" v="17" actId="26606"/>
          <ac:picMkLst>
            <pc:docMk/>
            <pc:sldMk cId="2703440633" sldId="261"/>
            <ac:picMk id="4" creationId="{F72DDC06-5A66-9057-E13A-2A9EE9811F61}"/>
          </ac:picMkLst>
        </pc:picChg>
      </pc:sldChg>
      <pc:sldChg chg="addSp delSp modSp mod">
        <pc:chgData name="Hana.Alrasheed" userId="2a9bd8cc-6b2d-4a21-a4bd-450aa64c16a6" providerId="ADAL" clId="{E7E28BEA-E959-4EFA-8C3C-F7036D51A17D}" dt="2022-08-16T18:49:34.731" v="271" actId="478"/>
        <pc:sldMkLst>
          <pc:docMk/>
          <pc:sldMk cId="1560371879" sldId="262"/>
        </pc:sldMkLst>
        <pc:spChg chg="add del mod">
          <ac:chgData name="Hana.Alrasheed" userId="2a9bd8cc-6b2d-4a21-a4bd-450aa64c16a6" providerId="ADAL" clId="{E7E28BEA-E959-4EFA-8C3C-F7036D51A17D}" dt="2022-08-16T18:49:34.731" v="271" actId="478"/>
          <ac:spMkLst>
            <pc:docMk/>
            <pc:sldMk cId="1560371879" sldId="262"/>
            <ac:spMk id="3" creationId="{F233D8E4-8D2B-E763-8DEC-B30CD663E5C1}"/>
          </ac:spMkLst>
        </pc:spChg>
      </pc:sldChg>
      <pc:sldChg chg="modSp mod">
        <pc:chgData name="Hana.Alrasheed" userId="2a9bd8cc-6b2d-4a21-a4bd-450aa64c16a6" providerId="ADAL" clId="{E7E28BEA-E959-4EFA-8C3C-F7036D51A17D}" dt="2022-08-16T19:13:44.328" v="547" actId="20577"/>
        <pc:sldMkLst>
          <pc:docMk/>
          <pc:sldMk cId="2617437622" sldId="263"/>
        </pc:sldMkLst>
        <pc:spChg chg="mod">
          <ac:chgData name="Hana.Alrasheed" userId="2a9bd8cc-6b2d-4a21-a4bd-450aa64c16a6" providerId="ADAL" clId="{E7E28BEA-E959-4EFA-8C3C-F7036D51A17D}" dt="2022-08-16T12:51:05.536" v="30" actId="20577"/>
          <ac:spMkLst>
            <pc:docMk/>
            <pc:sldMk cId="2617437622" sldId="263"/>
            <ac:spMk id="2" creationId="{814C3595-A663-4B7A-10A2-580160C60B67}"/>
          </ac:spMkLst>
        </pc:spChg>
        <pc:spChg chg="mod">
          <ac:chgData name="Hana.Alrasheed" userId="2a9bd8cc-6b2d-4a21-a4bd-450aa64c16a6" providerId="ADAL" clId="{E7E28BEA-E959-4EFA-8C3C-F7036D51A17D}" dt="2022-08-16T19:13:44.328" v="547" actId="20577"/>
          <ac:spMkLst>
            <pc:docMk/>
            <pc:sldMk cId="2617437622" sldId="263"/>
            <ac:spMk id="3" creationId="{870CFEFE-3095-8829-7AE1-0A01947C5965}"/>
          </ac:spMkLst>
        </pc:spChg>
      </pc:sldChg>
      <pc:sldChg chg="modSp mod">
        <pc:chgData name="Hana.Alrasheed" userId="2a9bd8cc-6b2d-4a21-a4bd-450aa64c16a6" providerId="ADAL" clId="{E7E28BEA-E959-4EFA-8C3C-F7036D51A17D}" dt="2022-08-16T19:05:30.795" v="497" actId="20577"/>
        <pc:sldMkLst>
          <pc:docMk/>
          <pc:sldMk cId="4136791806" sldId="264"/>
        </pc:sldMkLst>
        <pc:spChg chg="mod">
          <ac:chgData name="Hana.Alrasheed" userId="2a9bd8cc-6b2d-4a21-a4bd-450aa64c16a6" providerId="ADAL" clId="{E7E28BEA-E959-4EFA-8C3C-F7036D51A17D}" dt="2022-08-16T19:05:30.795" v="497" actId="20577"/>
          <ac:spMkLst>
            <pc:docMk/>
            <pc:sldMk cId="4136791806" sldId="264"/>
            <ac:spMk id="6" creationId="{74B7D935-CECA-AA58-5D31-9AF69B64A009}"/>
          </ac:spMkLst>
        </pc:spChg>
      </pc:sldChg>
      <pc:sldChg chg="delSp modSp add mod">
        <pc:chgData name="Hana.Alrasheed" userId="2a9bd8cc-6b2d-4a21-a4bd-450aa64c16a6" providerId="ADAL" clId="{E7E28BEA-E959-4EFA-8C3C-F7036D51A17D}" dt="2022-08-16T18:49:30.555" v="270" actId="478"/>
        <pc:sldMkLst>
          <pc:docMk/>
          <pc:sldMk cId="3967384557" sldId="271"/>
        </pc:sldMkLst>
        <pc:spChg chg="del mod">
          <ac:chgData name="Hana.Alrasheed" userId="2a9bd8cc-6b2d-4a21-a4bd-450aa64c16a6" providerId="ADAL" clId="{E7E28BEA-E959-4EFA-8C3C-F7036D51A17D}" dt="2022-08-16T18:49:30.555" v="270" actId="478"/>
          <ac:spMkLst>
            <pc:docMk/>
            <pc:sldMk cId="3967384557" sldId="271"/>
            <ac:spMk id="3" creationId="{F233D8E4-8D2B-E763-8DEC-B30CD663E5C1}"/>
          </ac:spMkLst>
        </pc:spChg>
      </pc:sldChg>
      <pc:sldChg chg="addSp delSp modSp new mod setBg modClrScheme delDesignElem chgLayout">
        <pc:chgData name="Hana.Alrasheed" userId="2a9bd8cc-6b2d-4a21-a4bd-450aa64c16a6" providerId="ADAL" clId="{E7E28BEA-E959-4EFA-8C3C-F7036D51A17D}" dt="2022-08-16T12:53:40.180" v="70" actId="1076"/>
        <pc:sldMkLst>
          <pc:docMk/>
          <pc:sldMk cId="862054426" sldId="272"/>
        </pc:sldMkLst>
        <pc:spChg chg="del mod">
          <ac:chgData name="Hana.Alrasheed" userId="2a9bd8cc-6b2d-4a21-a4bd-450aa64c16a6" providerId="ADAL" clId="{E7E28BEA-E959-4EFA-8C3C-F7036D51A17D}" dt="2022-08-16T12:52:55.186" v="63" actId="700"/>
          <ac:spMkLst>
            <pc:docMk/>
            <pc:sldMk cId="862054426" sldId="272"/>
            <ac:spMk id="2" creationId="{2EDEF494-6B4C-2A8B-70A2-B7EC34D5BE98}"/>
          </ac:spMkLst>
        </pc:spChg>
        <pc:spChg chg="del">
          <ac:chgData name="Hana.Alrasheed" userId="2a9bd8cc-6b2d-4a21-a4bd-450aa64c16a6" providerId="ADAL" clId="{E7E28BEA-E959-4EFA-8C3C-F7036D51A17D}" dt="2022-08-16T12:52:34.836" v="59" actId="931"/>
          <ac:spMkLst>
            <pc:docMk/>
            <pc:sldMk cId="862054426" sldId="272"/>
            <ac:spMk id="3" creationId="{287942B8-557C-9EA8-668A-0E02CEB585CC}"/>
          </ac:spMkLst>
        </pc:spChg>
        <pc:spChg chg="add del">
          <ac:chgData name="Hana.Alrasheed" userId="2a9bd8cc-6b2d-4a21-a4bd-450aa64c16a6" providerId="ADAL" clId="{E7E28BEA-E959-4EFA-8C3C-F7036D51A17D}" dt="2022-08-16T12:52:55.186" v="63" actId="700"/>
          <ac:spMkLst>
            <pc:docMk/>
            <pc:sldMk cId="862054426" sldId="272"/>
            <ac:spMk id="9" creationId="{5B361939-3609-A37F-3615-395966327539}"/>
          </ac:spMkLst>
        </pc:spChg>
        <pc:spChg chg="add del">
          <ac:chgData name="Hana.Alrasheed" userId="2a9bd8cc-6b2d-4a21-a4bd-450aa64c16a6" providerId="ADAL" clId="{E7E28BEA-E959-4EFA-8C3C-F7036D51A17D}" dt="2022-08-16T12:52:55.186" v="63" actId="700"/>
          <ac:spMkLst>
            <pc:docMk/>
            <pc:sldMk cId="862054426" sldId="272"/>
            <ac:spMk id="12" creationId="{84ECDE7A-6944-466D-8FFE-149A29BA6BAE}"/>
          </ac:spMkLst>
        </pc:spChg>
        <pc:spChg chg="add del">
          <ac:chgData name="Hana.Alrasheed" userId="2a9bd8cc-6b2d-4a21-a4bd-450aa64c16a6" providerId="ADAL" clId="{E7E28BEA-E959-4EFA-8C3C-F7036D51A17D}" dt="2022-08-16T12:52:55.186" v="63" actId="700"/>
          <ac:spMkLst>
            <pc:docMk/>
            <pc:sldMk cId="862054426" sldId="272"/>
            <ac:spMk id="14" creationId="{B3420082-9415-44EC-802E-C77D71D59C57}"/>
          </ac:spMkLst>
        </pc:spChg>
        <pc:spChg chg="add del">
          <ac:chgData name="Hana.Alrasheed" userId="2a9bd8cc-6b2d-4a21-a4bd-450aa64c16a6" providerId="ADAL" clId="{E7E28BEA-E959-4EFA-8C3C-F7036D51A17D}" dt="2022-08-16T12:52:55.186" v="63" actId="700"/>
          <ac:spMkLst>
            <pc:docMk/>
            <pc:sldMk cId="862054426" sldId="272"/>
            <ac:spMk id="16" creationId="{55A52C45-1FCB-4636-A80F-2849B8226C01}"/>
          </ac:spMkLst>
        </pc:spChg>
        <pc:spChg chg="add del">
          <ac:chgData name="Hana.Alrasheed" userId="2a9bd8cc-6b2d-4a21-a4bd-450aa64c16a6" providerId="ADAL" clId="{E7E28BEA-E959-4EFA-8C3C-F7036D51A17D}" dt="2022-08-16T12:52:55.186" v="63" actId="700"/>
          <ac:spMkLst>
            <pc:docMk/>
            <pc:sldMk cId="862054426" sldId="272"/>
            <ac:spMk id="18" creationId="{768EB4DD-3704-43AD-92B3-C4E0C6EA92CB}"/>
          </ac:spMkLst>
        </pc:spChg>
        <pc:picChg chg="add del mod">
          <ac:chgData name="Hana.Alrasheed" userId="2a9bd8cc-6b2d-4a21-a4bd-450aa64c16a6" providerId="ADAL" clId="{E7E28BEA-E959-4EFA-8C3C-F7036D51A17D}" dt="2022-08-16T12:53:01.549" v="64" actId="478"/>
          <ac:picMkLst>
            <pc:docMk/>
            <pc:sldMk cId="862054426" sldId="272"/>
            <ac:picMk id="5" creationId="{4F2D6E45-91DF-A141-8606-879644A4DAB6}"/>
          </ac:picMkLst>
        </pc:picChg>
        <pc:picChg chg="add mod">
          <ac:chgData name="Hana.Alrasheed" userId="2a9bd8cc-6b2d-4a21-a4bd-450aa64c16a6" providerId="ADAL" clId="{E7E28BEA-E959-4EFA-8C3C-F7036D51A17D}" dt="2022-08-16T12:53:40.180" v="70" actId="1076"/>
          <ac:picMkLst>
            <pc:docMk/>
            <pc:sldMk cId="862054426" sldId="272"/>
            <ac:picMk id="7" creationId="{AAB796D2-9EED-77DC-8FEC-448CEFDBF4A0}"/>
          </ac:picMkLst>
        </pc:picChg>
      </pc:sldChg>
      <pc:sldChg chg="addSp modSp new mod modClrScheme chgLayout">
        <pc:chgData name="Hana.Alrasheed" userId="2a9bd8cc-6b2d-4a21-a4bd-450aa64c16a6" providerId="ADAL" clId="{E7E28BEA-E959-4EFA-8C3C-F7036D51A17D}" dt="2022-08-16T12:54:57.500" v="111" actId="5793"/>
        <pc:sldMkLst>
          <pc:docMk/>
          <pc:sldMk cId="3761521372" sldId="273"/>
        </pc:sldMkLst>
        <pc:spChg chg="add mod">
          <ac:chgData name="Hana.Alrasheed" userId="2a9bd8cc-6b2d-4a21-a4bd-450aa64c16a6" providerId="ADAL" clId="{E7E28BEA-E959-4EFA-8C3C-F7036D51A17D}" dt="2022-08-16T12:54:24.418" v="79" actId="20577"/>
          <ac:spMkLst>
            <pc:docMk/>
            <pc:sldMk cId="3761521372" sldId="273"/>
            <ac:spMk id="2" creationId="{4B4FB8E6-3D1F-FA85-428C-48AE064D19C9}"/>
          </ac:spMkLst>
        </pc:spChg>
        <pc:spChg chg="add mod">
          <ac:chgData name="Hana.Alrasheed" userId="2a9bd8cc-6b2d-4a21-a4bd-450aa64c16a6" providerId="ADAL" clId="{E7E28BEA-E959-4EFA-8C3C-F7036D51A17D}" dt="2022-08-16T12:54:57.500" v="111" actId="5793"/>
          <ac:spMkLst>
            <pc:docMk/>
            <pc:sldMk cId="3761521372" sldId="273"/>
            <ac:spMk id="3" creationId="{E9E92D5A-56FC-EA3E-D139-181A6B7998B3}"/>
          </ac:spMkLst>
        </pc:spChg>
      </pc:sldChg>
      <pc:sldChg chg="modSp new mod">
        <pc:chgData name="Hana.Alrasheed" userId="2a9bd8cc-6b2d-4a21-a4bd-450aa64c16a6" providerId="ADAL" clId="{E7E28BEA-E959-4EFA-8C3C-F7036D51A17D}" dt="2022-08-16T19:05:19.799" v="496" actId="20577"/>
        <pc:sldMkLst>
          <pc:docMk/>
          <pc:sldMk cId="2400512825" sldId="274"/>
        </pc:sldMkLst>
        <pc:spChg chg="mod">
          <ac:chgData name="Hana.Alrasheed" userId="2a9bd8cc-6b2d-4a21-a4bd-450aa64c16a6" providerId="ADAL" clId="{E7E28BEA-E959-4EFA-8C3C-F7036D51A17D}" dt="2022-08-16T12:57:05.232" v="141" actId="20577"/>
          <ac:spMkLst>
            <pc:docMk/>
            <pc:sldMk cId="2400512825" sldId="274"/>
            <ac:spMk id="2" creationId="{664412D2-31E6-35DE-F463-1466E7097919}"/>
          </ac:spMkLst>
        </pc:spChg>
        <pc:spChg chg="mod">
          <ac:chgData name="Hana.Alrasheed" userId="2a9bd8cc-6b2d-4a21-a4bd-450aa64c16a6" providerId="ADAL" clId="{E7E28BEA-E959-4EFA-8C3C-F7036D51A17D}" dt="2022-08-16T19:05:19.799" v="496" actId="20577"/>
          <ac:spMkLst>
            <pc:docMk/>
            <pc:sldMk cId="2400512825" sldId="274"/>
            <ac:spMk id="3" creationId="{41A3CE0F-76E7-1CE1-0D6A-925F95ABFE08}"/>
          </ac:spMkLst>
        </pc:spChg>
      </pc:sldChg>
      <pc:sldChg chg="modSp new mod">
        <pc:chgData name="Hana.Alrasheed" userId="2a9bd8cc-6b2d-4a21-a4bd-450aa64c16a6" providerId="ADAL" clId="{E7E28BEA-E959-4EFA-8C3C-F7036D51A17D}" dt="2022-08-16T18:48:49.382" v="263" actId="20577"/>
        <pc:sldMkLst>
          <pc:docMk/>
          <pc:sldMk cId="2405296415" sldId="275"/>
        </pc:sldMkLst>
        <pc:spChg chg="mod">
          <ac:chgData name="Hana.Alrasheed" userId="2a9bd8cc-6b2d-4a21-a4bd-450aa64c16a6" providerId="ADAL" clId="{E7E28BEA-E959-4EFA-8C3C-F7036D51A17D}" dt="2022-08-16T12:58:39.238" v="165" actId="20577"/>
          <ac:spMkLst>
            <pc:docMk/>
            <pc:sldMk cId="2405296415" sldId="275"/>
            <ac:spMk id="2" creationId="{46DA9E5D-3D35-FE51-BBF9-41656F20F976}"/>
          </ac:spMkLst>
        </pc:spChg>
        <pc:spChg chg="mod">
          <ac:chgData name="Hana.Alrasheed" userId="2a9bd8cc-6b2d-4a21-a4bd-450aa64c16a6" providerId="ADAL" clId="{E7E28BEA-E959-4EFA-8C3C-F7036D51A17D}" dt="2022-08-16T18:48:49.382" v="263" actId="20577"/>
          <ac:spMkLst>
            <pc:docMk/>
            <pc:sldMk cId="2405296415" sldId="275"/>
            <ac:spMk id="3" creationId="{E4BEAFD5-27BD-8CC0-914F-9F67AFC0D707}"/>
          </ac:spMkLst>
        </pc:spChg>
      </pc:sldChg>
      <pc:sldChg chg="modSp new mod">
        <pc:chgData name="Hana.Alrasheed" userId="2a9bd8cc-6b2d-4a21-a4bd-450aa64c16a6" providerId="ADAL" clId="{E7E28BEA-E959-4EFA-8C3C-F7036D51A17D}" dt="2022-08-16T19:06:05.433" v="503" actId="20577"/>
        <pc:sldMkLst>
          <pc:docMk/>
          <pc:sldMk cId="3601889232" sldId="276"/>
        </pc:sldMkLst>
        <pc:spChg chg="mod">
          <ac:chgData name="Hana.Alrasheed" userId="2a9bd8cc-6b2d-4a21-a4bd-450aa64c16a6" providerId="ADAL" clId="{E7E28BEA-E959-4EFA-8C3C-F7036D51A17D}" dt="2022-08-16T18:45:31.120" v="176" actId="5793"/>
          <ac:spMkLst>
            <pc:docMk/>
            <pc:sldMk cId="3601889232" sldId="276"/>
            <ac:spMk id="2" creationId="{A6CEC198-723B-216C-4E11-33623A917ECB}"/>
          </ac:spMkLst>
        </pc:spChg>
        <pc:spChg chg="mod">
          <ac:chgData name="Hana.Alrasheed" userId="2a9bd8cc-6b2d-4a21-a4bd-450aa64c16a6" providerId="ADAL" clId="{E7E28BEA-E959-4EFA-8C3C-F7036D51A17D}" dt="2022-08-16T19:06:05.433" v="503" actId="20577"/>
          <ac:spMkLst>
            <pc:docMk/>
            <pc:sldMk cId="3601889232" sldId="276"/>
            <ac:spMk id="3" creationId="{0A946F36-8BAD-1BFC-606E-60A2BFEFEE3B}"/>
          </ac:spMkLst>
        </pc:spChg>
      </pc:sldChg>
      <pc:sldChg chg="addSp delSp modSp new del mod">
        <pc:chgData name="Hana.Alrasheed" userId="2a9bd8cc-6b2d-4a21-a4bd-450aa64c16a6" providerId="ADAL" clId="{E7E28BEA-E959-4EFA-8C3C-F7036D51A17D}" dt="2022-08-16T18:55:41.319" v="488" actId="47"/>
        <pc:sldMkLst>
          <pc:docMk/>
          <pc:sldMk cId="469590257" sldId="277"/>
        </pc:sldMkLst>
        <pc:spChg chg="mod">
          <ac:chgData name="Hana.Alrasheed" userId="2a9bd8cc-6b2d-4a21-a4bd-450aa64c16a6" providerId="ADAL" clId="{E7E28BEA-E959-4EFA-8C3C-F7036D51A17D}" dt="2022-08-16T18:51:02.456" v="290" actId="20577"/>
          <ac:spMkLst>
            <pc:docMk/>
            <pc:sldMk cId="469590257" sldId="277"/>
            <ac:spMk id="2" creationId="{3F6E3E07-5D4E-A023-2E43-24100E4B7BC6}"/>
          </ac:spMkLst>
        </pc:spChg>
        <pc:spChg chg="mod">
          <ac:chgData name="Hana.Alrasheed" userId="2a9bd8cc-6b2d-4a21-a4bd-450aa64c16a6" providerId="ADAL" clId="{E7E28BEA-E959-4EFA-8C3C-F7036D51A17D}" dt="2022-08-16T18:52:01.994" v="433" actId="20577"/>
          <ac:spMkLst>
            <pc:docMk/>
            <pc:sldMk cId="469590257" sldId="277"/>
            <ac:spMk id="3" creationId="{5E970311-21DD-9F4B-4728-7BA0E84DAB6C}"/>
          </ac:spMkLst>
        </pc:spChg>
        <pc:spChg chg="add mod">
          <ac:chgData name="Hana.Alrasheed" userId="2a9bd8cc-6b2d-4a21-a4bd-450aa64c16a6" providerId="ADAL" clId="{E7E28BEA-E959-4EFA-8C3C-F7036D51A17D}" dt="2022-08-16T18:54:19.829" v="479" actId="20577"/>
          <ac:spMkLst>
            <pc:docMk/>
            <pc:sldMk cId="469590257" sldId="277"/>
            <ac:spMk id="4" creationId="{6E0B1581-1BB1-8FF4-2D7E-9C84AB44656C}"/>
          </ac:spMkLst>
        </pc:spChg>
        <pc:spChg chg="add del">
          <ac:chgData name="Hana.Alrasheed" userId="2a9bd8cc-6b2d-4a21-a4bd-450aa64c16a6" providerId="ADAL" clId="{E7E28BEA-E959-4EFA-8C3C-F7036D51A17D}" dt="2022-08-16T18:52:42.922" v="447" actId="22"/>
          <ac:spMkLst>
            <pc:docMk/>
            <pc:sldMk cId="469590257" sldId="277"/>
            <ac:spMk id="6" creationId="{CA97D3E6-2946-7051-2798-51306AB8132C}"/>
          </ac:spMkLst>
        </pc:spChg>
        <pc:spChg chg="add del mod">
          <ac:chgData name="Hana.Alrasheed" userId="2a9bd8cc-6b2d-4a21-a4bd-450aa64c16a6" providerId="ADAL" clId="{E7E28BEA-E959-4EFA-8C3C-F7036D51A17D}" dt="2022-08-16T18:54:00.351" v="473"/>
          <ac:spMkLst>
            <pc:docMk/>
            <pc:sldMk cId="469590257" sldId="277"/>
            <ac:spMk id="8" creationId="{B3DF8828-128A-0651-2904-008BB806F740}"/>
          </ac:spMkLst>
        </pc:spChg>
        <pc:spChg chg="add del mod">
          <ac:chgData name="Hana.Alrasheed" userId="2a9bd8cc-6b2d-4a21-a4bd-450aa64c16a6" providerId="ADAL" clId="{E7E28BEA-E959-4EFA-8C3C-F7036D51A17D}" dt="2022-08-16T18:54:04.357" v="477"/>
          <ac:spMkLst>
            <pc:docMk/>
            <pc:sldMk cId="469590257" sldId="277"/>
            <ac:spMk id="10" creationId="{D0377D29-743A-2EDE-D52F-6ADD26A234DE}"/>
          </ac:spMkLst>
        </pc:spChg>
        <pc:graphicFrameChg chg="add del mod">
          <ac:chgData name="Hana.Alrasheed" userId="2a9bd8cc-6b2d-4a21-a4bd-450aa64c16a6" providerId="ADAL" clId="{E7E28BEA-E959-4EFA-8C3C-F7036D51A17D}" dt="2022-08-16T18:54:00.351" v="473"/>
          <ac:graphicFrameMkLst>
            <pc:docMk/>
            <pc:sldMk cId="469590257" sldId="277"/>
            <ac:graphicFrameMk id="7" creationId="{343DEAE7-6B23-43D4-0909-FBDADF92580B}"/>
          </ac:graphicFrameMkLst>
        </pc:graphicFrameChg>
        <pc:graphicFrameChg chg="add del mod">
          <ac:chgData name="Hana.Alrasheed" userId="2a9bd8cc-6b2d-4a21-a4bd-450aa64c16a6" providerId="ADAL" clId="{E7E28BEA-E959-4EFA-8C3C-F7036D51A17D}" dt="2022-08-16T18:54:04.357" v="477"/>
          <ac:graphicFrameMkLst>
            <pc:docMk/>
            <pc:sldMk cId="469590257" sldId="277"/>
            <ac:graphicFrameMk id="9" creationId="{419755EE-C46C-1406-C29D-5B56A030A6D8}"/>
          </ac:graphicFrameMkLst>
        </pc:graphicFrameChg>
      </pc:sldChg>
      <pc:sldChg chg="addSp delSp modSp add mod setBg modNotesTx">
        <pc:chgData name="Hana.Alrasheed" userId="2a9bd8cc-6b2d-4a21-a4bd-450aa64c16a6" providerId="ADAL" clId="{E7E28BEA-E959-4EFA-8C3C-F7036D51A17D}" dt="2022-08-16T19:01:25.631" v="492" actId="20577"/>
        <pc:sldMkLst>
          <pc:docMk/>
          <pc:sldMk cId="4150139792" sldId="278"/>
        </pc:sldMkLst>
        <pc:spChg chg="mod">
          <ac:chgData name="Hana.Alrasheed" userId="2a9bd8cc-6b2d-4a21-a4bd-450aa64c16a6" providerId="ADAL" clId="{E7E28BEA-E959-4EFA-8C3C-F7036D51A17D}" dt="2022-08-16T18:55:34.090" v="487" actId="26606"/>
          <ac:spMkLst>
            <pc:docMk/>
            <pc:sldMk cId="4150139792" sldId="278"/>
            <ac:spMk id="2" creationId="{3F6E3E07-5D4E-A023-2E43-24100E4B7BC6}"/>
          </ac:spMkLst>
        </pc:spChg>
        <pc:spChg chg="del">
          <ac:chgData name="Hana.Alrasheed" userId="2a9bd8cc-6b2d-4a21-a4bd-450aa64c16a6" providerId="ADAL" clId="{E7E28BEA-E959-4EFA-8C3C-F7036D51A17D}" dt="2022-08-16T18:55:22.360" v="481" actId="478"/>
          <ac:spMkLst>
            <pc:docMk/>
            <pc:sldMk cId="4150139792" sldId="278"/>
            <ac:spMk id="3" creationId="{5E970311-21DD-9F4B-4728-7BA0E84DAB6C}"/>
          </ac:spMkLst>
        </pc:spChg>
        <pc:spChg chg="del">
          <ac:chgData name="Hana.Alrasheed" userId="2a9bd8cc-6b2d-4a21-a4bd-450aa64c16a6" providerId="ADAL" clId="{E7E28BEA-E959-4EFA-8C3C-F7036D51A17D}" dt="2022-08-16T18:55:26.858" v="483" actId="478"/>
          <ac:spMkLst>
            <pc:docMk/>
            <pc:sldMk cId="4150139792" sldId="278"/>
            <ac:spMk id="4" creationId="{6E0B1581-1BB1-8FF4-2D7E-9C84AB44656C}"/>
          </ac:spMkLst>
        </pc:spChg>
        <pc:spChg chg="add del mod">
          <ac:chgData name="Hana.Alrasheed" userId="2a9bd8cc-6b2d-4a21-a4bd-450aa64c16a6" providerId="ADAL" clId="{E7E28BEA-E959-4EFA-8C3C-F7036D51A17D}" dt="2022-08-16T18:55:24.713" v="482" actId="478"/>
          <ac:spMkLst>
            <pc:docMk/>
            <pc:sldMk cId="4150139792" sldId="278"/>
            <ac:spMk id="6" creationId="{56989D99-A68B-02AE-5855-7263A2CCCC68}"/>
          </ac:spMkLst>
        </pc:spChg>
        <pc:spChg chg="add">
          <ac:chgData name="Hana.Alrasheed" userId="2a9bd8cc-6b2d-4a21-a4bd-450aa64c16a6" providerId="ADAL" clId="{E7E28BEA-E959-4EFA-8C3C-F7036D51A17D}" dt="2022-08-16T18:55:34.090" v="487" actId="26606"/>
          <ac:spMkLst>
            <pc:docMk/>
            <pc:sldMk cId="4150139792" sldId="278"/>
            <ac:spMk id="12" creationId="{8D06CE56-3881-4ADA-8CEF-D18B02C242A3}"/>
          </ac:spMkLst>
        </pc:spChg>
        <pc:spChg chg="add">
          <ac:chgData name="Hana.Alrasheed" userId="2a9bd8cc-6b2d-4a21-a4bd-450aa64c16a6" providerId="ADAL" clId="{E7E28BEA-E959-4EFA-8C3C-F7036D51A17D}" dt="2022-08-16T18:55:34.090" v="487" actId="26606"/>
          <ac:spMkLst>
            <pc:docMk/>
            <pc:sldMk cId="4150139792" sldId="278"/>
            <ac:spMk id="14" creationId="{79F3C543-62EC-4433-9C93-A2CD8764E9B4}"/>
          </ac:spMkLst>
        </pc:spChg>
        <pc:spChg chg="add">
          <ac:chgData name="Hana.Alrasheed" userId="2a9bd8cc-6b2d-4a21-a4bd-450aa64c16a6" providerId="ADAL" clId="{E7E28BEA-E959-4EFA-8C3C-F7036D51A17D}" dt="2022-08-16T18:55:34.090" v="487" actId="26606"/>
          <ac:spMkLst>
            <pc:docMk/>
            <pc:sldMk cId="4150139792" sldId="278"/>
            <ac:spMk id="16" creationId="{C1A1C5D3-C053-4EE9-BE1A-419B6E27CCAE}"/>
          </ac:spMkLst>
        </pc:spChg>
        <pc:spChg chg="add">
          <ac:chgData name="Hana.Alrasheed" userId="2a9bd8cc-6b2d-4a21-a4bd-450aa64c16a6" providerId="ADAL" clId="{E7E28BEA-E959-4EFA-8C3C-F7036D51A17D}" dt="2022-08-16T18:55:34.090" v="487" actId="26606"/>
          <ac:spMkLst>
            <pc:docMk/>
            <pc:sldMk cId="4150139792" sldId="278"/>
            <ac:spMk id="18" creationId="{A3473CF9-37EB-43E7-89EF-D2D1C53D1DAC}"/>
          </ac:spMkLst>
        </pc:spChg>
        <pc:spChg chg="add">
          <ac:chgData name="Hana.Alrasheed" userId="2a9bd8cc-6b2d-4a21-a4bd-450aa64c16a6" providerId="ADAL" clId="{E7E28BEA-E959-4EFA-8C3C-F7036D51A17D}" dt="2022-08-16T18:55:34.090" v="487" actId="26606"/>
          <ac:spMkLst>
            <pc:docMk/>
            <pc:sldMk cId="4150139792" sldId="278"/>
            <ac:spMk id="20" creationId="{586B4EF9-43BA-4655-A6FF-1D8E21574C95}"/>
          </ac:spMkLst>
        </pc:spChg>
        <pc:graphicFrameChg chg="add mod modGraphic">
          <ac:chgData name="Hana.Alrasheed" userId="2a9bd8cc-6b2d-4a21-a4bd-450aa64c16a6" providerId="ADAL" clId="{E7E28BEA-E959-4EFA-8C3C-F7036D51A17D}" dt="2022-08-16T18:56:19.956" v="490" actId="113"/>
          <ac:graphicFrameMkLst>
            <pc:docMk/>
            <pc:sldMk cId="4150139792" sldId="278"/>
            <ac:graphicFrameMk id="7" creationId="{066C37FB-CA64-4841-807A-32F560AB79F8}"/>
          </ac:graphicFrameMkLst>
        </pc:graphicFrameChg>
      </pc:sldChg>
      <pc:sldChg chg="addSp delSp modSp new mod setBg modClrScheme chgLayout">
        <pc:chgData name="Hana.Alrasheed" userId="2a9bd8cc-6b2d-4a21-a4bd-450aa64c16a6" providerId="ADAL" clId="{E7E28BEA-E959-4EFA-8C3C-F7036D51A17D}" dt="2022-08-16T19:13:07.112" v="546" actId="26606"/>
        <pc:sldMkLst>
          <pc:docMk/>
          <pc:sldMk cId="2324244114" sldId="279"/>
        </pc:sldMkLst>
        <pc:spChg chg="del">
          <ac:chgData name="Hana.Alrasheed" userId="2a9bd8cc-6b2d-4a21-a4bd-450aa64c16a6" providerId="ADAL" clId="{E7E28BEA-E959-4EFA-8C3C-F7036D51A17D}" dt="2022-08-16T19:06:44.088" v="505" actId="700"/>
          <ac:spMkLst>
            <pc:docMk/>
            <pc:sldMk cId="2324244114" sldId="279"/>
            <ac:spMk id="2" creationId="{60BEA817-BEDD-5E25-6BDD-7A7B64EC32EE}"/>
          </ac:spMkLst>
        </pc:spChg>
        <pc:spChg chg="del">
          <ac:chgData name="Hana.Alrasheed" userId="2a9bd8cc-6b2d-4a21-a4bd-450aa64c16a6" providerId="ADAL" clId="{E7E28BEA-E959-4EFA-8C3C-F7036D51A17D}" dt="2022-08-16T19:06:44.088" v="505" actId="700"/>
          <ac:spMkLst>
            <pc:docMk/>
            <pc:sldMk cId="2324244114" sldId="279"/>
            <ac:spMk id="3" creationId="{D8926A62-5910-9479-A6B9-E7A54AE5A9D7}"/>
          </ac:spMkLst>
        </pc:spChg>
        <pc:spChg chg="add del">
          <ac:chgData name="Hana.Alrasheed" userId="2a9bd8cc-6b2d-4a21-a4bd-450aa64c16a6" providerId="ADAL" clId="{E7E28BEA-E959-4EFA-8C3C-F7036D51A17D}" dt="2022-08-16T19:13:07.106" v="545" actId="26606"/>
          <ac:spMkLst>
            <pc:docMk/>
            <pc:sldMk cId="2324244114" sldId="279"/>
            <ac:spMk id="10" creationId="{69E6EFEE-6516-482C-B143-F97F9BF89D0E}"/>
          </ac:spMkLst>
        </pc:spChg>
        <pc:spChg chg="add del">
          <ac:chgData name="Hana.Alrasheed" userId="2a9bd8cc-6b2d-4a21-a4bd-450aa64c16a6" providerId="ADAL" clId="{E7E28BEA-E959-4EFA-8C3C-F7036D51A17D}" dt="2022-08-16T19:13:07.106" v="545" actId="26606"/>
          <ac:spMkLst>
            <pc:docMk/>
            <pc:sldMk cId="2324244114" sldId="279"/>
            <ac:spMk id="12" creationId="{3DF0D2C0-CD0C-470C-8851-D8B2CC417CB9}"/>
          </ac:spMkLst>
        </pc:spChg>
        <pc:spChg chg="add">
          <ac:chgData name="Hana.Alrasheed" userId="2a9bd8cc-6b2d-4a21-a4bd-450aa64c16a6" providerId="ADAL" clId="{E7E28BEA-E959-4EFA-8C3C-F7036D51A17D}" dt="2022-08-16T19:13:07.112" v="546" actId="26606"/>
          <ac:spMkLst>
            <pc:docMk/>
            <pc:sldMk cId="2324244114" sldId="279"/>
            <ac:spMk id="14" creationId="{3ABF1881-5AFD-48F9-979A-19EE2FE30A33}"/>
          </ac:spMkLst>
        </pc:spChg>
        <pc:spChg chg="add">
          <ac:chgData name="Hana.Alrasheed" userId="2a9bd8cc-6b2d-4a21-a4bd-450aa64c16a6" providerId="ADAL" clId="{E7E28BEA-E959-4EFA-8C3C-F7036D51A17D}" dt="2022-08-16T19:13:07.112" v="546" actId="26606"/>
          <ac:spMkLst>
            <pc:docMk/>
            <pc:sldMk cId="2324244114" sldId="279"/>
            <ac:spMk id="15" creationId="{5943EECF-03A4-4CEB-899E-47C803839649}"/>
          </ac:spMkLst>
        </pc:spChg>
        <pc:spChg chg="add">
          <ac:chgData name="Hana.Alrasheed" userId="2a9bd8cc-6b2d-4a21-a4bd-450aa64c16a6" providerId="ADAL" clId="{E7E28BEA-E959-4EFA-8C3C-F7036D51A17D}" dt="2022-08-16T19:13:07.112" v="546" actId="26606"/>
          <ac:spMkLst>
            <pc:docMk/>
            <pc:sldMk cId="2324244114" sldId="279"/>
            <ac:spMk id="16" creationId="{F2F606D8-696E-4B76-BB10-43672AA1475A}"/>
          </ac:spMkLst>
        </pc:spChg>
        <pc:picChg chg="add mod">
          <ac:chgData name="Hana.Alrasheed" userId="2a9bd8cc-6b2d-4a21-a4bd-450aa64c16a6" providerId="ADAL" clId="{E7E28BEA-E959-4EFA-8C3C-F7036D51A17D}" dt="2022-08-16T19:13:07.112" v="546" actId="26606"/>
          <ac:picMkLst>
            <pc:docMk/>
            <pc:sldMk cId="2324244114" sldId="279"/>
            <ac:picMk id="5" creationId="{9558E3FD-4725-96F0-793C-D772EA708843}"/>
          </ac:picMkLst>
        </pc:picChg>
      </pc:sldChg>
      <pc:sldChg chg="modSp new mod">
        <pc:chgData name="Hana.Alrasheed" userId="2a9bd8cc-6b2d-4a21-a4bd-450aa64c16a6" providerId="ADAL" clId="{E7E28BEA-E959-4EFA-8C3C-F7036D51A17D}" dt="2022-08-16T19:11:28.788" v="542" actId="20577"/>
        <pc:sldMkLst>
          <pc:docMk/>
          <pc:sldMk cId="260806068" sldId="280"/>
        </pc:sldMkLst>
        <pc:spChg chg="mod">
          <ac:chgData name="Hana.Alrasheed" userId="2a9bd8cc-6b2d-4a21-a4bd-450aa64c16a6" providerId="ADAL" clId="{E7E28BEA-E959-4EFA-8C3C-F7036D51A17D}" dt="2022-08-16T19:10:52.249" v="525" actId="20577"/>
          <ac:spMkLst>
            <pc:docMk/>
            <pc:sldMk cId="260806068" sldId="280"/>
            <ac:spMk id="2" creationId="{70488671-C7B9-D646-A1D4-E2416779B3E6}"/>
          </ac:spMkLst>
        </pc:spChg>
        <pc:spChg chg="mod">
          <ac:chgData name="Hana.Alrasheed" userId="2a9bd8cc-6b2d-4a21-a4bd-450aa64c16a6" providerId="ADAL" clId="{E7E28BEA-E959-4EFA-8C3C-F7036D51A17D}" dt="2022-08-16T19:11:28.788" v="542" actId="20577"/>
          <ac:spMkLst>
            <pc:docMk/>
            <pc:sldMk cId="260806068" sldId="280"/>
            <ac:spMk id="3" creationId="{A3913A8C-A01D-D01D-3012-C6109BB940AC}"/>
          </ac:spMkLst>
        </pc:spChg>
      </pc:sldChg>
      <pc:sldChg chg="modSp add mod">
        <pc:chgData name="Hana.Alrasheed" userId="2a9bd8cc-6b2d-4a21-a4bd-450aa64c16a6" providerId="ADAL" clId="{E7E28BEA-E959-4EFA-8C3C-F7036D51A17D}" dt="2022-08-16T19:14:12.091" v="567" actId="20577"/>
        <pc:sldMkLst>
          <pc:docMk/>
          <pc:sldMk cId="254381804" sldId="281"/>
        </pc:sldMkLst>
        <pc:spChg chg="mod">
          <ac:chgData name="Hana.Alrasheed" userId="2a9bd8cc-6b2d-4a21-a4bd-450aa64c16a6" providerId="ADAL" clId="{E7E28BEA-E959-4EFA-8C3C-F7036D51A17D}" dt="2022-08-16T19:14:12.091" v="567" actId="20577"/>
          <ac:spMkLst>
            <pc:docMk/>
            <pc:sldMk cId="254381804" sldId="281"/>
            <ac:spMk id="2" creationId="{70488671-C7B9-D646-A1D4-E2416779B3E6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5A9FCE-930B-47B0-AF03-3550A6F09A29}" type="doc">
      <dgm:prSet loTypeId="urn:microsoft.com/office/officeart/2005/8/layout/default" loCatId="list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44925AD-A96B-40B9-8027-697B3CED418D}">
      <dgm:prSet/>
      <dgm:spPr/>
      <dgm:t>
        <a:bodyPr/>
        <a:lstStyle/>
        <a:p>
          <a:r>
            <a:rPr lang="en-US" b="0" i="0" dirty="0"/>
            <a:t>$GLOBALS</a:t>
          </a:r>
          <a:endParaRPr lang="en-US" dirty="0"/>
        </a:p>
      </dgm:t>
    </dgm:pt>
    <dgm:pt modelId="{46D387A8-E680-43EC-98C8-A8CFCE8F9DB2}" type="parTrans" cxnId="{10547B98-0703-4D3E-A409-F172EC1F41B5}">
      <dgm:prSet/>
      <dgm:spPr/>
      <dgm:t>
        <a:bodyPr/>
        <a:lstStyle/>
        <a:p>
          <a:endParaRPr lang="en-US"/>
        </a:p>
      </dgm:t>
    </dgm:pt>
    <dgm:pt modelId="{28DF110B-42E2-427D-865C-79100D1EA21D}" type="sibTrans" cxnId="{10547B98-0703-4D3E-A409-F172EC1F41B5}">
      <dgm:prSet/>
      <dgm:spPr/>
      <dgm:t>
        <a:bodyPr/>
        <a:lstStyle/>
        <a:p>
          <a:endParaRPr lang="en-US"/>
        </a:p>
      </dgm:t>
    </dgm:pt>
    <dgm:pt modelId="{F3ECBAC9-BBCF-4291-97C5-B12449F6AB33}">
      <dgm:prSet/>
      <dgm:spPr/>
      <dgm:t>
        <a:bodyPr/>
        <a:lstStyle/>
        <a:p>
          <a:r>
            <a:rPr lang="en-US" b="0" i="0" dirty="0"/>
            <a:t>$_SERVER</a:t>
          </a:r>
          <a:endParaRPr lang="en-US" dirty="0"/>
        </a:p>
      </dgm:t>
    </dgm:pt>
    <dgm:pt modelId="{FD9852EB-CD9C-4EA2-8E85-C75ED4A8518E}" type="parTrans" cxnId="{D098D3BC-512F-4200-BA79-93A739ADA555}">
      <dgm:prSet/>
      <dgm:spPr/>
      <dgm:t>
        <a:bodyPr/>
        <a:lstStyle/>
        <a:p>
          <a:endParaRPr lang="en-US"/>
        </a:p>
      </dgm:t>
    </dgm:pt>
    <dgm:pt modelId="{2A2D0CD7-29DD-47F4-9FE0-4F5C893977B5}" type="sibTrans" cxnId="{D098D3BC-512F-4200-BA79-93A739ADA555}">
      <dgm:prSet/>
      <dgm:spPr/>
      <dgm:t>
        <a:bodyPr/>
        <a:lstStyle/>
        <a:p>
          <a:endParaRPr lang="en-US"/>
        </a:p>
      </dgm:t>
    </dgm:pt>
    <dgm:pt modelId="{A3E2549C-E4AD-4ECA-BB21-928CF1A0D6F0}">
      <dgm:prSet/>
      <dgm:spPr/>
      <dgm:t>
        <a:bodyPr/>
        <a:lstStyle/>
        <a:p>
          <a:r>
            <a:rPr lang="en-US" b="0" i="0"/>
            <a:t>$_REQUEST</a:t>
          </a:r>
          <a:endParaRPr lang="en-US"/>
        </a:p>
      </dgm:t>
    </dgm:pt>
    <dgm:pt modelId="{A83D0771-9972-433D-BB82-B3A11240592E}" type="parTrans" cxnId="{A36CB605-6418-43E9-96FB-A3D592B091DF}">
      <dgm:prSet/>
      <dgm:spPr/>
      <dgm:t>
        <a:bodyPr/>
        <a:lstStyle/>
        <a:p>
          <a:endParaRPr lang="en-US"/>
        </a:p>
      </dgm:t>
    </dgm:pt>
    <dgm:pt modelId="{9CCC0E43-75BC-426F-89BD-986728D10176}" type="sibTrans" cxnId="{A36CB605-6418-43E9-96FB-A3D592B091DF}">
      <dgm:prSet/>
      <dgm:spPr/>
      <dgm:t>
        <a:bodyPr/>
        <a:lstStyle/>
        <a:p>
          <a:endParaRPr lang="en-US"/>
        </a:p>
      </dgm:t>
    </dgm:pt>
    <dgm:pt modelId="{EFF183B3-F684-4F95-B5AC-9567600B34D4}">
      <dgm:prSet/>
      <dgm:spPr/>
      <dgm:t>
        <a:bodyPr/>
        <a:lstStyle/>
        <a:p>
          <a:r>
            <a:rPr lang="en-US" b="0" i="0"/>
            <a:t>$_POST</a:t>
          </a:r>
          <a:endParaRPr lang="en-US"/>
        </a:p>
      </dgm:t>
    </dgm:pt>
    <dgm:pt modelId="{784F973C-F7F4-45A1-B473-D7BA3FDC1164}" type="parTrans" cxnId="{E32652B4-0D80-4FE1-B859-97DD0FE1E24D}">
      <dgm:prSet/>
      <dgm:spPr/>
      <dgm:t>
        <a:bodyPr/>
        <a:lstStyle/>
        <a:p>
          <a:endParaRPr lang="en-US"/>
        </a:p>
      </dgm:t>
    </dgm:pt>
    <dgm:pt modelId="{889F6B2A-46C6-4110-8656-51F65D0B689E}" type="sibTrans" cxnId="{E32652B4-0D80-4FE1-B859-97DD0FE1E24D}">
      <dgm:prSet/>
      <dgm:spPr/>
      <dgm:t>
        <a:bodyPr/>
        <a:lstStyle/>
        <a:p>
          <a:endParaRPr lang="en-US"/>
        </a:p>
      </dgm:t>
    </dgm:pt>
    <dgm:pt modelId="{82495AD4-53C8-4F87-B0C2-B51D15EC972B}">
      <dgm:prSet/>
      <dgm:spPr/>
      <dgm:t>
        <a:bodyPr/>
        <a:lstStyle/>
        <a:p>
          <a:r>
            <a:rPr lang="en-US" b="0" i="0"/>
            <a:t>$_GET</a:t>
          </a:r>
          <a:endParaRPr lang="en-US"/>
        </a:p>
      </dgm:t>
    </dgm:pt>
    <dgm:pt modelId="{13FAB0FF-2F20-4D48-93E5-3706C58A93BD}" type="parTrans" cxnId="{B907A65B-1F97-46FF-8636-EDBA9DE64CDF}">
      <dgm:prSet/>
      <dgm:spPr/>
      <dgm:t>
        <a:bodyPr/>
        <a:lstStyle/>
        <a:p>
          <a:endParaRPr lang="en-US"/>
        </a:p>
      </dgm:t>
    </dgm:pt>
    <dgm:pt modelId="{29C94E4D-B77E-482F-BC56-8ED21D0EDAFE}" type="sibTrans" cxnId="{B907A65B-1F97-46FF-8636-EDBA9DE64CDF}">
      <dgm:prSet/>
      <dgm:spPr/>
      <dgm:t>
        <a:bodyPr/>
        <a:lstStyle/>
        <a:p>
          <a:endParaRPr lang="en-US"/>
        </a:p>
      </dgm:t>
    </dgm:pt>
    <dgm:pt modelId="{E4ACF46A-2430-4FF2-94FB-2601E2AB56F3}">
      <dgm:prSet/>
      <dgm:spPr/>
      <dgm:t>
        <a:bodyPr/>
        <a:lstStyle/>
        <a:p>
          <a:r>
            <a:rPr lang="en-US" b="0" i="0"/>
            <a:t>$_FILES</a:t>
          </a:r>
          <a:endParaRPr lang="en-US"/>
        </a:p>
      </dgm:t>
    </dgm:pt>
    <dgm:pt modelId="{EEA9CDE9-A921-4C55-A957-3B17D88921A2}" type="parTrans" cxnId="{61BA8442-AFA7-452D-AF70-7FFC40C8C26C}">
      <dgm:prSet/>
      <dgm:spPr/>
      <dgm:t>
        <a:bodyPr/>
        <a:lstStyle/>
        <a:p>
          <a:endParaRPr lang="en-US"/>
        </a:p>
      </dgm:t>
    </dgm:pt>
    <dgm:pt modelId="{9D8658DE-C536-48BB-AB8F-EDE216D8CDE0}" type="sibTrans" cxnId="{61BA8442-AFA7-452D-AF70-7FFC40C8C26C}">
      <dgm:prSet/>
      <dgm:spPr/>
      <dgm:t>
        <a:bodyPr/>
        <a:lstStyle/>
        <a:p>
          <a:endParaRPr lang="en-US"/>
        </a:p>
      </dgm:t>
    </dgm:pt>
    <dgm:pt modelId="{B86A1CEE-989E-480F-B716-1DA1D6842E05}">
      <dgm:prSet/>
      <dgm:spPr/>
      <dgm:t>
        <a:bodyPr/>
        <a:lstStyle/>
        <a:p>
          <a:r>
            <a:rPr lang="en-US" b="0" i="0"/>
            <a:t>$_ENV</a:t>
          </a:r>
          <a:endParaRPr lang="en-US"/>
        </a:p>
      </dgm:t>
    </dgm:pt>
    <dgm:pt modelId="{C7EF776D-B42D-4EAF-A34F-168817F593E8}" type="parTrans" cxnId="{6BB24AAB-001F-4413-817C-80401522ABE3}">
      <dgm:prSet/>
      <dgm:spPr/>
      <dgm:t>
        <a:bodyPr/>
        <a:lstStyle/>
        <a:p>
          <a:endParaRPr lang="en-US"/>
        </a:p>
      </dgm:t>
    </dgm:pt>
    <dgm:pt modelId="{123DCC22-879A-4EB1-8CFA-92BBB2466500}" type="sibTrans" cxnId="{6BB24AAB-001F-4413-817C-80401522ABE3}">
      <dgm:prSet/>
      <dgm:spPr/>
      <dgm:t>
        <a:bodyPr/>
        <a:lstStyle/>
        <a:p>
          <a:endParaRPr lang="en-US"/>
        </a:p>
      </dgm:t>
    </dgm:pt>
    <dgm:pt modelId="{865ED1E4-E0E8-4CCC-B574-420DB4BD0438}">
      <dgm:prSet/>
      <dgm:spPr/>
      <dgm:t>
        <a:bodyPr/>
        <a:lstStyle/>
        <a:p>
          <a:r>
            <a:rPr lang="en-US" b="0" i="0"/>
            <a:t>$_COOKIE</a:t>
          </a:r>
          <a:endParaRPr lang="en-US"/>
        </a:p>
      </dgm:t>
    </dgm:pt>
    <dgm:pt modelId="{27FA8BD1-50D6-40C8-816A-AA5586E5C826}" type="parTrans" cxnId="{3C5F4D20-DA4D-45AE-B66E-65C9F0147FF7}">
      <dgm:prSet/>
      <dgm:spPr/>
      <dgm:t>
        <a:bodyPr/>
        <a:lstStyle/>
        <a:p>
          <a:endParaRPr lang="en-US"/>
        </a:p>
      </dgm:t>
    </dgm:pt>
    <dgm:pt modelId="{89852C19-D61E-45FA-A393-A48E2903D0D8}" type="sibTrans" cxnId="{3C5F4D20-DA4D-45AE-B66E-65C9F0147FF7}">
      <dgm:prSet/>
      <dgm:spPr/>
      <dgm:t>
        <a:bodyPr/>
        <a:lstStyle/>
        <a:p>
          <a:endParaRPr lang="en-US"/>
        </a:p>
      </dgm:t>
    </dgm:pt>
    <dgm:pt modelId="{C66DB5A6-25CE-4806-B76F-D87216F62028}">
      <dgm:prSet/>
      <dgm:spPr/>
      <dgm:t>
        <a:bodyPr/>
        <a:lstStyle/>
        <a:p>
          <a:r>
            <a:rPr lang="en-US" b="0" i="0"/>
            <a:t>$_SESSION</a:t>
          </a:r>
          <a:endParaRPr lang="en-US"/>
        </a:p>
      </dgm:t>
    </dgm:pt>
    <dgm:pt modelId="{3A3A4648-9949-462D-95AF-59EA20A71D81}" type="parTrans" cxnId="{C6B61EA0-C518-422D-ACD9-337F7623F089}">
      <dgm:prSet/>
      <dgm:spPr/>
      <dgm:t>
        <a:bodyPr/>
        <a:lstStyle/>
        <a:p>
          <a:endParaRPr lang="en-US"/>
        </a:p>
      </dgm:t>
    </dgm:pt>
    <dgm:pt modelId="{52E50B8A-F48E-4446-B1D5-23899A278CFB}" type="sibTrans" cxnId="{C6B61EA0-C518-422D-ACD9-337F7623F089}">
      <dgm:prSet/>
      <dgm:spPr/>
      <dgm:t>
        <a:bodyPr/>
        <a:lstStyle/>
        <a:p>
          <a:endParaRPr lang="en-US"/>
        </a:p>
      </dgm:t>
    </dgm:pt>
    <dgm:pt modelId="{997CD9E0-06A5-473C-8776-F2CB8226823A}" type="pres">
      <dgm:prSet presAssocID="{C45A9FCE-930B-47B0-AF03-3550A6F09A29}" presName="diagram" presStyleCnt="0">
        <dgm:presLayoutVars>
          <dgm:dir/>
          <dgm:resizeHandles val="exact"/>
        </dgm:presLayoutVars>
      </dgm:prSet>
      <dgm:spPr/>
    </dgm:pt>
    <dgm:pt modelId="{97530257-BAB4-4D6F-A9C6-D44D340432C9}" type="pres">
      <dgm:prSet presAssocID="{844925AD-A96B-40B9-8027-697B3CED418D}" presName="node" presStyleLbl="node1" presStyleIdx="0" presStyleCnt="9">
        <dgm:presLayoutVars>
          <dgm:bulletEnabled val="1"/>
        </dgm:presLayoutVars>
      </dgm:prSet>
      <dgm:spPr/>
    </dgm:pt>
    <dgm:pt modelId="{AFCA29CA-6859-47F0-ACC6-85481B4B4A65}" type="pres">
      <dgm:prSet presAssocID="{28DF110B-42E2-427D-865C-79100D1EA21D}" presName="sibTrans" presStyleCnt="0"/>
      <dgm:spPr/>
    </dgm:pt>
    <dgm:pt modelId="{6995BDA3-4C1F-45BC-83C4-D5244039DAF6}" type="pres">
      <dgm:prSet presAssocID="{F3ECBAC9-BBCF-4291-97C5-B12449F6AB33}" presName="node" presStyleLbl="node1" presStyleIdx="1" presStyleCnt="9">
        <dgm:presLayoutVars>
          <dgm:bulletEnabled val="1"/>
        </dgm:presLayoutVars>
      </dgm:prSet>
      <dgm:spPr/>
    </dgm:pt>
    <dgm:pt modelId="{9E0BCDE5-01FA-45D5-93E6-DE7B8C1F34E8}" type="pres">
      <dgm:prSet presAssocID="{2A2D0CD7-29DD-47F4-9FE0-4F5C893977B5}" presName="sibTrans" presStyleCnt="0"/>
      <dgm:spPr/>
    </dgm:pt>
    <dgm:pt modelId="{6A559B46-88E1-4D51-964C-D4C8B096386F}" type="pres">
      <dgm:prSet presAssocID="{A3E2549C-E4AD-4ECA-BB21-928CF1A0D6F0}" presName="node" presStyleLbl="node1" presStyleIdx="2" presStyleCnt="9">
        <dgm:presLayoutVars>
          <dgm:bulletEnabled val="1"/>
        </dgm:presLayoutVars>
      </dgm:prSet>
      <dgm:spPr/>
    </dgm:pt>
    <dgm:pt modelId="{F0598D62-5561-44F2-8AB5-44E3BA1ECC1A}" type="pres">
      <dgm:prSet presAssocID="{9CCC0E43-75BC-426F-89BD-986728D10176}" presName="sibTrans" presStyleCnt="0"/>
      <dgm:spPr/>
    </dgm:pt>
    <dgm:pt modelId="{EC731919-20AB-4C47-85F2-F5E296199EDF}" type="pres">
      <dgm:prSet presAssocID="{EFF183B3-F684-4F95-B5AC-9567600B34D4}" presName="node" presStyleLbl="node1" presStyleIdx="3" presStyleCnt="9">
        <dgm:presLayoutVars>
          <dgm:bulletEnabled val="1"/>
        </dgm:presLayoutVars>
      </dgm:prSet>
      <dgm:spPr/>
    </dgm:pt>
    <dgm:pt modelId="{FCD3F21C-AFF6-4CCE-B6C4-4209E2320295}" type="pres">
      <dgm:prSet presAssocID="{889F6B2A-46C6-4110-8656-51F65D0B689E}" presName="sibTrans" presStyleCnt="0"/>
      <dgm:spPr/>
    </dgm:pt>
    <dgm:pt modelId="{6FC82324-7F29-45DD-AA79-C1B2C3671752}" type="pres">
      <dgm:prSet presAssocID="{82495AD4-53C8-4F87-B0C2-B51D15EC972B}" presName="node" presStyleLbl="node1" presStyleIdx="4" presStyleCnt="9">
        <dgm:presLayoutVars>
          <dgm:bulletEnabled val="1"/>
        </dgm:presLayoutVars>
      </dgm:prSet>
      <dgm:spPr/>
    </dgm:pt>
    <dgm:pt modelId="{D66E9EDD-703E-469B-B680-A7BF4EA8B393}" type="pres">
      <dgm:prSet presAssocID="{29C94E4D-B77E-482F-BC56-8ED21D0EDAFE}" presName="sibTrans" presStyleCnt="0"/>
      <dgm:spPr/>
    </dgm:pt>
    <dgm:pt modelId="{B5673426-F8FD-4EE9-83BE-BA1CD3C48B4F}" type="pres">
      <dgm:prSet presAssocID="{E4ACF46A-2430-4FF2-94FB-2601E2AB56F3}" presName="node" presStyleLbl="node1" presStyleIdx="5" presStyleCnt="9">
        <dgm:presLayoutVars>
          <dgm:bulletEnabled val="1"/>
        </dgm:presLayoutVars>
      </dgm:prSet>
      <dgm:spPr/>
    </dgm:pt>
    <dgm:pt modelId="{F1DAEB6F-9291-4349-8452-CCC1B626400D}" type="pres">
      <dgm:prSet presAssocID="{9D8658DE-C536-48BB-AB8F-EDE216D8CDE0}" presName="sibTrans" presStyleCnt="0"/>
      <dgm:spPr/>
    </dgm:pt>
    <dgm:pt modelId="{A2DE0653-24BC-4CA6-8190-72744F0D9F80}" type="pres">
      <dgm:prSet presAssocID="{B86A1CEE-989E-480F-B716-1DA1D6842E05}" presName="node" presStyleLbl="node1" presStyleIdx="6" presStyleCnt="9">
        <dgm:presLayoutVars>
          <dgm:bulletEnabled val="1"/>
        </dgm:presLayoutVars>
      </dgm:prSet>
      <dgm:spPr/>
    </dgm:pt>
    <dgm:pt modelId="{060568C2-CD37-40DB-B9A6-EFE967A78D57}" type="pres">
      <dgm:prSet presAssocID="{123DCC22-879A-4EB1-8CFA-92BBB2466500}" presName="sibTrans" presStyleCnt="0"/>
      <dgm:spPr/>
    </dgm:pt>
    <dgm:pt modelId="{72F94D51-9880-4DA5-90A2-67F2C1E2A11E}" type="pres">
      <dgm:prSet presAssocID="{865ED1E4-E0E8-4CCC-B574-420DB4BD0438}" presName="node" presStyleLbl="node1" presStyleIdx="7" presStyleCnt="9">
        <dgm:presLayoutVars>
          <dgm:bulletEnabled val="1"/>
        </dgm:presLayoutVars>
      </dgm:prSet>
      <dgm:spPr/>
    </dgm:pt>
    <dgm:pt modelId="{A36ACFE8-99B9-4C56-AEDD-9899483009DF}" type="pres">
      <dgm:prSet presAssocID="{89852C19-D61E-45FA-A393-A48E2903D0D8}" presName="sibTrans" presStyleCnt="0"/>
      <dgm:spPr/>
    </dgm:pt>
    <dgm:pt modelId="{76398AF6-6ABA-41C7-A26A-91DF50D147CC}" type="pres">
      <dgm:prSet presAssocID="{C66DB5A6-25CE-4806-B76F-D87216F62028}" presName="node" presStyleLbl="node1" presStyleIdx="8" presStyleCnt="9">
        <dgm:presLayoutVars>
          <dgm:bulletEnabled val="1"/>
        </dgm:presLayoutVars>
      </dgm:prSet>
      <dgm:spPr/>
    </dgm:pt>
  </dgm:ptLst>
  <dgm:cxnLst>
    <dgm:cxn modelId="{A36CB605-6418-43E9-96FB-A3D592B091DF}" srcId="{C45A9FCE-930B-47B0-AF03-3550A6F09A29}" destId="{A3E2549C-E4AD-4ECA-BB21-928CF1A0D6F0}" srcOrd="2" destOrd="0" parTransId="{A83D0771-9972-433D-BB82-B3A11240592E}" sibTransId="{9CCC0E43-75BC-426F-89BD-986728D10176}"/>
    <dgm:cxn modelId="{8B183507-C722-49E8-A145-0445F62A1D68}" type="presOf" srcId="{C66DB5A6-25CE-4806-B76F-D87216F62028}" destId="{76398AF6-6ABA-41C7-A26A-91DF50D147CC}" srcOrd="0" destOrd="0" presId="urn:microsoft.com/office/officeart/2005/8/layout/default"/>
    <dgm:cxn modelId="{3C5F4D20-DA4D-45AE-B66E-65C9F0147FF7}" srcId="{C45A9FCE-930B-47B0-AF03-3550A6F09A29}" destId="{865ED1E4-E0E8-4CCC-B574-420DB4BD0438}" srcOrd="7" destOrd="0" parTransId="{27FA8BD1-50D6-40C8-816A-AA5586E5C826}" sibTransId="{89852C19-D61E-45FA-A393-A48E2903D0D8}"/>
    <dgm:cxn modelId="{AE5F9135-6B2A-4918-96D3-E59A61412C09}" type="presOf" srcId="{F3ECBAC9-BBCF-4291-97C5-B12449F6AB33}" destId="{6995BDA3-4C1F-45BC-83C4-D5244039DAF6}" srcOrd="0" destOrd="0" presId="urn:microsoft.com/office/officeart/2005/8/layout/default"/>
    <dgm:cxn modelId="{3A15BB3F-ADD3-452E-BC6A-91BF243C5F1B}" type="presOf" srcId="{EFF183B3-F684-4F95-B5AC-9567600B34D4}" destId="{EC731919-20AB-4C47-85F2-F5E296199EDF}" srcOrd="0" destOrd="0" presId="urn:microsoft.com/office/officeart/2005/8/layout/default"/>
    <dgm:cxn modelId="{B907A65B-1F97-46FF-8636-EDBA9DE64CDF}" srcId="{C45A9FCE-930B-47B0-AF03-3550A6F09A29}" destId="{82495AD4-53C8-4F87-B0C2-B51D15EC972B}" srcOrd="4" destOrd="0" parTransId="{13FAB0FF-2F20-4D48-93E5-3706C58A93BD}" sibTransId="{29C94E4D-B77E-482F-BC56-8ED21D0EDAFE}"/>
    <dgm:cxn modelId="{61BA8442-AFA7-452D-AF70-7FFC40C8C26C}" srcId="{C45A9FCE-930B-47B0-AF03-3550A6F09A29}" destId="{E4ACF46A-2430-4FF2-94FB-2601E2AB56F3}" srcOrd="5" destOrd="0" parTransId="{EEA9CDE9-A921-4C55-A957-3B17D88921A2}" sibTransId="{9D8658DE-C536-48BB-AB8F-EDE216D8CDE0}"/>
    <dgm:cxn modelId="{51DB8563-7FEA-4830-8DB6-4EB7F9E86E5D}" type="presOf" srcId="{865ED1E4-E0E8-4CCC-B574-420DB4BD0438}" destId="{72F94D51-9880-4DA5-90A2-67F2C1E2A11E}" srcOrd="0" destOrd="0" presId="urn:microsoft.com/office/officeart/2005/8/layout/default"/>
    <dgm:cxn modelId="{CD1C1068-873D-4AED-91B5-B2D1275269F6}" type="presOf" srcId="{A3E2549C-E4AD-4ECA-BB21-928CF1A0D6F0}" destId="{6A559B46-88E1-4D51-964C-D4C8B096386F}" srcOrd="0" destOrd="0" presId="urn:microsoft.com/office/officeart/2005/8/layout/default"/>
    <dgm:cxn modelId="{1C25C26E-AF18-4300-AFE6-E80A3F1060BD}" type="presOf" srcId="{E4ACF46A-2430-4FF2-94FB-2601E2AB56F3}" destId="{B5673426-F8FD-4EE9-83BE-BA1CD3C48B4F}" srcOrd="0" destOrd="0" presId="urn:microsoft.com/office/officeart/2005/8/layout/default"/>
    <dgm:cxn modelId="{C30E8974-605A-481A-9F2F-31216C1FB0DC}" type="presOf" srcId="{C45A9FCE-930B-47B0-AF03-3550A6F09A29}" destId="{997CD9E0-06A5-473C-8776-F2CB8226823A}" srcOrd="0" destOrd="0" presId="urn:microsoft.com/office/officeart/2005/8/layout/default"/>
    <dgm:cxn modelId="{27785C8D-4EA2-4A89-9650-A972379185CA}" type="presOf" srcId="{844925AD-A96B-40B9-8027-697B3CED418D}" destId="{97530257-BAB4-4D6F-A9C6-D44D340432C9}" srcOrd="0" destOrd="0" presId="urn:microsoft.com/office/officeart/2005/8/layout/default"/>
    <dgm:cxn modelId="{8E923893-FFCB-4FED-A1A3-F5F088BA4323}" type="presOf" srcId="{82495AD4-53C8-4F87-B0C2-B51D15EC972B}" destId="{6FC82324-7F29-45DD-AA79-C1B2C3671752}" srcOrd="0" destOrd="0" presId="urn:microsoft.com/office/officeart/2005/8/layout/default"/>
    <dgm:cxn modelId="{10547B98-0703-4D3E-A409-F172EC1F41B5}" srcId="{C45A9FCE-930B-47B0-AF03-3550A6F09A29}" destId="{844925AD-A96B-40B9-8027-697B3CED418D}" srcOrd="0" destOrd="0" parTransId="{46D387A8-E680-43EC-98C8-A8CFCE8F9DB2}" sibTransId="{28DF110B-42E2-427D-865C-79100D1EA21D}"/>
    <dgm:cxn modelId="{C6B61EA0-C518-422D-ACD9-337F7623F089}" srcId="{C45A9FCE-930B-47B0-AF03-3550A6F09A29}" destId="{C66DB5A6-25CE-4806-B76F-D87216F62028}" srcOrd="8" destOrd="0" parTransId="{3A3A4648-9949-462D-95AF-59EA20A71D81}" sibTransId="{52E50B8A-F48E-4446-B1D5-23899A278CFB}"/>
    <dgm:cxn modelId="{6BB24AAB-001F-4413-817C-80401522ABE3}" srcId="{C45A9FCE-930B-47B0-AF03-3550A6F09A29}" destId="{B86A1CEE-989E-480F-B716-1DA1D6842E05}" srcOrd="6" destOrd="0" parTransId="{C7EF776D-B42D-4EAF-A34F-168817F593E8}" sibTransId="{123DCC22-879A-4EB1-8CFA-92BBB2466500}"/>
    <dgm:cxn modelId="{E32652B4-0D80-4FE1-B859-97DD0FE1E24D}" srcId="{C45A9FCE-930B-47B0-AF03-3550A6F09A29}" destId="{EFF183B3-F684-4F95-B5AC-9567600B34D4}" srcOrd="3" destOrd="0" parTransId="{784F973C-F7F4-45A1-B473-D7BA3FDC1164}" sibTransId="{889F6B2A-46C6-4110-8656-51F65D0B689E}"/>
    <dgm:cxn modelId="{D098D3BC-512F-4200-BA79-93A739ADA555}" srcId="{C45A9FCE-930B-47B0-AF03-3550A6F09A29}" destId="{F3ECBAC9-BBCF-4291-97C5-B12449F6AB33}" srcOrd="1" destOrd="0" parTransId="{FD9852EB-CD9C-4EA2-8E85-C75ED4A8518E}" sibTransId="{2A2D0CD7-29DD-47F4-9FE0-4F5C893977B5}"/>
    <dgm:cxn modelId="{22352DD3-6288-42E7-9A57-6A30F6136ABD}" type="presOf" srcId="{B86A1CEE-989E-480F-B716-1DA1D6842E05}" destId="{A2DE0653-24BC-4CA6-8190-72744F0D9F80}" srcOrd="0" destOrd="0" presId="urn:microsoft.com/office/officeart/2005/8/layout/default"/>
    <dgm:cxn modelId="{B7F15C55-0229-4BD7-A392-D587F07E5578}" type="presParOf" srcId="{997CD9E0-06A5-473C-8776-F2CB8226823A}" destId="{97530257-BAB4-4D6F-A9C6-D44D340432C9}" srcOrd="0" destOrd="0" presId="urn:microsoft.com/office/officeart/2005/8/layout/default"/>
    <dgm:cxn modelId="{85E50A30-B7E2-404A-9337-FB85663E23AA}" type="presParOf" srcId="{997CD9E0-06A5-473C-8776-F2CB8226823A}" destId="{AFCA29CA-6859-47F0-ACC6-85481B4B4A65}" srcOrd="1" destOrd="0" presId="urn:microsoft.com/office/officeart/2005/8/layout/default"/>
    <dgm:cxn modelId="{50D2F710-9693-496D-895D-CA7735E53AC8}" type="presParOf" srcId="{997CD9E0-06A5-473C-8776-F2CB8226823A}" destId="{6995BDA3-4C1F-45BC-83C4-D5244039DAF6}" srcOrd="2" destOrd="0" presId="urn:microsoft.com/office/officeart/2005/8/layout/default"/>
    <dgm:cxn modelId="{1A05B519-75F4-4FD3-953F-75FB47B35F75}" type="presParOf" srcId="{997CD9E0-06A5-473C-8776-F2CB8226823A}" destId="{9E0BCDE5-01FA-45D5-93E6-DE7B8C1F34E8}" srcOrd="3" destOrd="0" presId="urn:microsoft.com/office/officeart/2005/8/layout/default"/>
    <dgm:cxn modelId="{E53F3CDF-6AA0-44D8-9F8A-AA1EE88241FF}" type="presParOf" srcId="{997CD9E0-06A5-473C-8776-F2CB8226823A}" destId="{6A559B46-88E1-4D51-964C-D4C8B096386F}" srcOrd="4" destOrd="0" presId="urn:microsoft.com/office/officeart/2005/8/layout/default"/>
    <dgm:cxn modelId="{A9F8AFB7-DC55-4434-AE7D-C0A59B743CB8}" type="presParOf" srcId="{997CD9E0-06A5-473C-8776-F2CB8226823A}" destId="{F0598D62-5561-44F2-8AB5-44E3BA1ECC1A}" srcOrd="5" destOrd="0" presId="urn:microsoft.com/office/officeart/2005/8/layout/default"/>
    <dgm:cxn modelId="{766D8D29-3C57-4EE1-B691-2224C6A99713}" type="presParOf" srcId="{997CD9E0-06A5-473C-8776-F2CB8226823A}" destId="{EC731919-20AB-4C47-85F2-F5E296199EDF}" srcOrd="6" destOrd="0" presId="urn:microsoft.com/office/officeart/2005/8/layout/default"/>
    <dgm:cxn modelId="{822726DC-B808-4D1F-8022-159414AE6AE1}" type="presParOf" srcId="{997CD9E0-06A5-473C-8776-F2CB8226823A}" destId="{FCD3F21C-AFF6-4CCE-B6C4-4209E2320295}" srcOrd="7" destOrd="0" presId="urn:microsoft.com/office/officeart/2005/8/layout/default"/>
    <dgm:cxn modelId="{4A1B9B9E-C813-4D3C-A161-F1C76C3E56FF}" type="presParOf" srcId="{997CD9E0-06A5-473C-8776-F2CB8226823A}" destId="{6FC82324-7F29-45DD-AA79-C1B2C3671752}" srcOrd="8" destOrd="0" presId="urn:microsoft.com/office/officeart/2005/8/layout/default"/>
    <dgm:cxn modelId="{DDC9758A-D03E-4D02-983C-FD4900A6880B}" type="presParOf" srcId="{997CD9E0-06A5-473C-8776-F2CB8226823A}" destId="{D66E9EDD-703E-469B-B680-A7BF4EA8B393}" srcOrd="9" destOrd="0" presId="urn:microsoft.com/office/officeart/2005/8/layout/default"/>
    <dgm:cxn modelId="{7E86848A-4E85-4088-884F-A02702B42A4B}" type="presParOf" srcId="{997CD9E0-06A5-473C-8776-F2CB8226823A}" destId="{B5673426-F8FD-4EE9-83BE-BA1CD3C48B4F}" srcOrd="10" destOrd="0" presId="urn:microsoft.com/office/officeart/2005/8/layout/default"/>
    <dgm:cxn modelId="{73511CCF-2C89-45C7-89F3-38D530F2EFD5}" type="presParOf" srcId="{997CD9E0-06A5-473C-8776-F2CB8226823A}" destId="{F1DAEB6F-9291-4349-8452-CCC1B626400D}" srcOrd="11" destOrd="0" presId="urn:microsoft.com/office/officeart/2005/8/layout/default"/>
    <dgm:cxn modelId="{FA0B1EE9-DDB0-45DD-AE8C-E5F4B4BE1689}" type="presParOf" srcId="{997CD9E0-06A5-473C-8776-F2CB8226823A}" destId="{A2DE0653-24BC-4CA6-8190-72744F0D9F80}" srcOrd="12" destOrd="0" presId="urn:microsoft.com/office/officeart/2005/8/layout/default"/>
    <dgm:cxn modelId="{46D1684C-8FEB-49FB-9427-A6E11D9FCD31}" type="presParOf" srcId="{997CD9E0-06A5-473C-8776-F2CB8226823A}" destId="{060568C2-CD37-40DB-B9A6-EFE967A78D57}" srcOrd="13" destOrd="0" presId="urn:microsoft.com/office/officeart/2005/8/layout/default"/>
    <dgm:cxn modelId="{FE6F005C-AA45-4CD8-9571-064ED9B196A7}" type="presParOf" srcId="{997CD9E0-06A5-473C-8776-F2CB8226823A}" destId="{72F94D51-9880-4DA5-90A2-67F2C1E2A11E}" srcOrd="14" destOrd="0" presId="urn:microsoft.com/office/officeart/2005/8/layout/default"/>
    <dgm:cxn modelId="{44080D92-77D7-4DAE-90E7-212340D36380}" type="presParOf" srcId="{997CD9E0-06A5-473C-8776-F2CB8226823A}" destId="{A36ACFE8-99B9-4C56-AEDD-9899483009DF}" srcOrd="15" destOrd="0" presId="urn:microsoft.com/office/officeart/2005/8/layout/default"/>
    <dgm:cxn modelId="{F6AD8EE0-86FD-4860-8AA8-61D3CF3CA27D}" type="presParOf" srcId="{997CD9E0-06A5-473C-8776-F2CB8226823A}" destId="{76398AF6-6ABA-41C7-A26A-91DF50D147CC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822D95-A49F-4117-B187-3BCEDB97F63A}" type="doc">
      <dgm:prSet loTypeId="urn:microsoft.com/office/officeart/2018/2/layout/IconCircleList" loCatId="icon" qsTypeId="urn:microsoft.com/office/officeart/2005/8/quickstyle/simple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E51D145-5234-457C-97D5-DA387A1AD0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Are associative arrays: keys are used to get the values</a:t>
          </a:r>
        </a:p>
      </dgm:t>
    </dgm:pt>
    <dgm:pt modelId="{200321F8-A42C-47F4-8A7D-7E425E21B629}" type="parTrans" cxnId="{D3524F32-F823-4084-AC16-0ADEB313ABE0}">
      <dgm:prSet/>
      <dgm:spPr/>
      <dgm:t>
        <a:bodyPr/>
        <a:lstStyle/>
        <a:p>
          <a:endParaRPr lang="en-US"/>
        </a:p>
      </dgm:t>
    </dgm:pt>
    <dgm:pt modelId="{3D8124A1-BC68-4D44-B9BB-382BC8819B6C}" type="sibTrans" cxnId="{D3524F32-F823-4084-AC16-0ADEB313AB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C513BED-E317-43F9-8F51-63B66A2878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Keys come from the name attribute in the html input tags.</a:t>
          </a:r>
        </a:p>
      </dgm:t>
    </dgm:pt>
    <dgm:pt modelId="{9307F885-8231-4AF1-BD99-42683A5B4221}" type="parTrans" cxnId="{F593ED3B-7860-4F5D-A61B-6F3AD1BFADD3}">
      <dgm:prSet/>
      <dgm:spPr/>
      <dgm:t>
        <a:bodyPr/>
        <a:lstStyle/>
        <a:p>
          <a:endParaRPr lang="en-US"/>
        </a:p>
      </dgm:t>
    </dgm:pt>
    <dgm:pt modelId="{6C9882F8-A2E7-4702-AF02-BDD315FA2B8A}" type="sibTrans" cxnId="{F593ED3B-7860-4F5D-A61B-6F3AD1BFADD3}">
      <dgm:prSet/>
      <dgm:spPr/>
      <dgm:t>
        <a:bodyPr/>
        <a:lstStyle/>
        <a:p>
          <a:endParaRPr lang="en-US"/>
        </a:p>
      </dgm:t>
    </dgm:pt>
    <dgm:pt modelId="{97FA9E98-CB9E-4B48-9456-4E15D0157023}" type="pres">
      <dgm:prSet presAssocID="{41822D95-A49F-4117-B187-3BCEDB97F63A}" presName="root" presStyleCnt="0">
        <dgm:presLayoutVars>
          <dgm:dir/>
          <dgm:resizeHandles val="exact"/>
        </dgm:presLayoutVars>
      </dgm:prSet>
      <dgm:spPr/>
    </dgm:pt>
    <dgm:pt modelId="{82143944-2CD7-42CA-B255-F3EF8ADD97CF}" type="pres">
      <dgm:prSet presAssocID="{41822D95-A49F-4117-B187-3BCEDB97F63A}" presName="container" presStyleCnt="0">
        <dgm:presLayoutVars>
          <dgm:dir/>
          <dgm:resizeHandles val="exact"/>
        </dgm:presLayoutVars>
      </dgm:prSet>
      <dgm:spPr/>
    </dgm:pt>
    <dgm:pt modelId="{E8EB6FFC-9E4D-473F-BFE3-C803A6585D6E}" type="pres">
      <dgm:prSet presAssocID="{8E51D145-5234-457C-97D5-DA387A1AD051}" presName="compNode" presStyleCnt="0"/>
      <dgm:spPr/>
    </dgm:pt>
    <dgm:pt modelId="{F8C8B5A7-B1E0-4DA7-8E92-4AB4457590D2}" type="pres">
      <dgm:prSet presAssocID="{8E51D145-5234-457C-97D5-DA387A1AD051}" presName="iconBgRect" presStyleLbl="bgShp" presStyleIdx="0" presStyleCnt="2"/>
      <dgm:spPr/>
    </dgm:pt>
    <dgm:pt modelId="{05EF1455-081D-4526-BE0A-3EABD7876CC2}" type="pres">
      <dgm:prSet presAssocID="{8E51D145-5234-457C-97D5-DA387A1AD05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5A8C638E-C0B5-4080-B135-E11896001F89}" type="pres">
      <dgm:prSet presAssocID="{8E51D145-5234-457C-97D5-DA387A1AD051}" presName="spaceRect" presStyleCnt="0"/>
      <dgm:spPr/>
    </dgm:pt>
    <dgm:pt modelId="{4FE6B8DF-0C50-46B0-B50E-D1770829D836}" type="pres">
      <dgm:prSet presAssocID="{8E51D145-5234-457C-97D5-DA387A1AD051}" presName="textRect" presStyleLbl="revTx" presStyleIdx="0" presStyleCnt="2">
        <dgm:presLayoutVars>
          <dgm:chMax val="1"/>
          <dgm:chPref val="1"/>
        </dgm:presLayoutVars>
      </dgm:prSet>
      <dgm:spPr/>
    </dgm:pt>
    <dgm:pt modelId="{0B46B653-EB4C-46AD-B64F-6D61C4AF2DB7}" type="pres">
      <dgm:prSet presAssocID="{3D8124A1-BC68-4D44-B9BB-382BC8819B6C}" presName="sibTrans" presStyleLbl="sibTrans2D1" presStyleIdx="0" presStyleCnt="0"/>
      <dgm:spPr/>
    </dgm:pt>
    <dgm:pt modelId="{7E1FBD3B-0499-44E8-91F8-71C9160CB39E}" type="pres">
      <dgm:prSet presAssocID="{9C513BED-E317-43F9-8F51-63B66A2878A3}" presName="compNode" presStyleCnt="0"/>
      <dgm:spPr/>
    </dgm:pt>
    <dgm:pt modelId="{12BBC2B7-E0FA-4645-B404-5CA84DD4128B}" type="pres">
      <dgm:prSet presAssocID="{9C513BED-E317-43F9-8F51-63B66A2878A3}" presName="iconBgRect" presStyleLbl="bgShp" presStyleIdx="1" presStyleCnt="2"/>
      <dgm:spPr/>
    </dgm:pt>
    <dgm:pt modelId="{3AB962C7-110D-4D96-94A5-9A5ACCCF264E}" type="pres">
      <dgm:prSet presAssocID="{9C513BED-E317-43F9-8F51-63B66A2878A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formation with solid fill"/>
        </a:ext>
      </dgm:extLst>
    </dgm:pt>
    <dgm:pt modelId="{40A06A3A-EE40-44DE-A0E6-40CA276C3F89}" type="pres">
      <dgm:prSet presAssocID="{9C513BED-E317-43F9-8F51-63B66A2878A3}" presName="spaceRect" presStyleCnt="0"/>
      <dgm:spPr/>
    </dgm:pt>
    <dgm:pt modelId="{27231332-937A-40E3-863A-DF4129353472}" type="pres">
      <dgm:prSet presAssocID="{9C513BED-E317-43F9-8F51-63B66A2878A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3524F32-F823-4084-AC16-0ADEB313ABE0}" srcId="{41822D95-A49F-4117-B187-3BCEDB97F63A}" destId="{8E51D145-5234-457C-97D5-DA387A1AD051}" srcOrd="0" destOrd="0" parTransId="{200321F8-A42C-47F4-8A7D-7E425E21B629}" sibTransId="{3D8124A1-BC68-4D44-B9BB-382BC8819B6C}"/>
    <dgm:cxn modelId="{F593ED3B-7860-4F5D-A61B-6F3AD1BFADD3}" srcId="{41822D95-A49F-4117-B187-3BCEDB97F63A}" destId="{9C513BED-E317-43F9-8F51-63B66A2878A3}" srcOrd="1" destOrd="0" parTransId="{9307F885-8231-4AF1-BD99-42683A5B4221}" sibTransId="{6C9882F8-A2E7-4702-AF02-BDD315FA2B8A}"/>
    <dgm:cxn modelId="{AB589689-F155-4A22-838C-B7173D7AEF65}" type="presOf" srcId="{8E51D145-5234-457C-97D5-DA387A1AD051}" destId="{4FE6B8DF-0C50-46B0-B50E-D1770829D836}" srcOrd="0" destOrd="0" presId="urn:microsoft.com/office/officeart/2018/2/layout/IconCircleList"/>
    <dgm:cxn modelId="{F2F80BB2-639C-4BF5-8E01-101820EFE0B4}" type="presOf" srcId="{9C513BED-E317-43F9-8F51-63B66A2878A3}" destId="{27231332-937A-40E3-863A-DF4129353472}" srcOrd="0" destOrd="0" presId="urn:microsoft.com/office/officeart/2018/2/layout/IconCircleList"/>
    <dgm:cxn modelId="{1BE73FEE-BC7D-4FEB-8445-67F2B038DE6D}" type="presOf" srcId="{41822D95-A49F-4117-B187-3BCEDB97F63A}" destId="{97FA9E98-CB9E-4B48-9456-4E15D0157023}" srcOrd="0" destOrd="0" presId="urn:microsoft.com/office/officeart/2018/2/layout/IconCircleList"/>
    <dgm:cxn modelId="{4C958EFF-21F9-40F2-BA99-C3FA072C90D3}" type="presOf" srcId="{3D8124A1-BC68-4D44-B9BB-382BC8819B6C}" destId="{0B46B653-EB4C-46AD-B64F-6D61C4AF2DB7}" srcOrd="0" destOrd="0" presId="urn:microsoft.com/office/officeart/2018/2/layout/IconCircleList"/>
    <dgm:cxn modelId="{A7DFEA3C-4A2E-4060-8ED0-AD5BF8F8A2BD}" type="presParOf" srcId="{97FA9E98-CB9E-4B48-9456-4E15D0157023}" destId="{82143944-2CD7-42CA-B255-F3EF8ADD97CF}" srcOrd="0" destOrd="0" presId="urn:microsoft.com/office/officeart/2018/2/layout/IconCircleList"/>
    <dgm:cxn modelId="{3BECCF85-0582-4578-8ECF-E81D0C81771F}" type="presParOf" srcId="{82143944-2CD7-42CA-B255-F3EF8ADD97CF}" destId="{E8EB6FFC-9E4D-473F-BFE3-C803A6585D6E}" srcOrd="0" destOrd="0" presId="urn:microsoft.com/office/officeart/2018/2/layout/IconCircleList"/>
    <dgm:cxn modelId="{EBD52C70-A6A8-4C1D-8708-0AC8BE5D0D59}" type="presParOf" srcId="{E8EB6FFC-9E4D-473F-BFE3-C803A6585D6E}" destId="{F8C8B5A7-B1E0-4DA7-8E92-4AB4457590D2}" srcOrd="0" destOrd="0" presId="urn:microsoft.com/office/officeart/2018/2/layout/IconCircleList"/>
    <dgm:cxn modelId="{C4BF91D5-B0CA-4A26-8F5E-E61AD95A0414}" type="presParOf" srcId="{E8EB6FFC-9E4D-473F-BFE3-C803A6585D6E}" destId="{05EF1455-081D-4526-BE0A-3EABD7876CC2}" srcOrd="1" destOrd="0" presId="urn:microsoft.com/office/officeart/2018/2/layout/IconCircleList"/>
    <dgm:cxn modelId="{C7A683FF-88BE-4654-8862-260C9B19F32B}" type="presParOf" srcId="{E8EB6FFC-9E4D-473F-BFE3-C803A6585D6E}" destId="{5A8C638E-C0B5-4080-B135-E11896001F89}" srcOrd="2" destOrd="0" presId="urn:microsoft.com/office/officeart/2018/2/layout/IconCircleList"/>
    <dgm:cxn modelId="{1D187B96-FA74-4D4D-B662-A6D40F7873C7}" type="presParOf" srcId="{E8EB6FFC-9E4D-473F-BFE3-C803A6585D6E}" destId="{4FE6B8DF-0C50-46B0-B50E-D1770829D836}" srcOrd="3" destOrd="0" presId="urn:microsoft.com/office/officeart/2018/2/layout/IconCircleList"/>
    <dgm:cxn modelId="{0CC2F31F-A52D-4975-9764-6CED300E4075}" type="presParOf" srcId="{82143944-2CD7-42CA-B255-F3EF8ADD97CF}" destId="{0B46B653-EB4C-46AD-B64F-6D61C4AF2DB7}" srcOrd="1" destOrd="0" presId="urn:microsoft.com/office/officeart/2018/2/layout/IconCircleList"/>
    <dgm:cxn modelId="{65C0F985-EB37-4ADB-B894-2B3206BE91DD}" type="presParOf" srcId="{82143944-2CD7-42CA-B255-F3EF8ADD97CF}" destId="{7E1FBD3B-0499-44E8-91F8-71C9160CB39E}" srcOrd="2" destOrd="0" presId="urn:microsoft.com/office/officeart/2018/2/layout/IconCircleList"/>
    <dgm:cxn modelId="{5AE4AFC6-88C7-4397-9FA4-CEB668728550}" type="presParOf" srcId="{7E1FBD3B-0499-44E8-91F8-71C9160CB39E}" destId="{12BBC2B7-E0FA-4645-B404-5CA84DD4128B}" srcOrd="0" destOrd="0" presId="urn:microsoft.com/office/officeart/2018/2/layout/IconCircleList"/>
    <dgm:cxn modelId="{8B6F8C58-A700-4A90-9AC3-6FBA91BD924D}" type="presParOf" srcId="{7E1FBD3B-0499-44E8-91F8-71C9160CB39E}" destId="{3AB962C7-110D-4D96-94A5-9A5ACCCF264E}" srcOrd="1" destOrd="0" presId="urn:microsoft.com/office/officeart/2018/2/layout/IconCircleList"/>
    <dgm:cxn modelId="{8A44DCB2-CCC8-4FBD-988D-0A1A3FC57A49}" type="presParOf" srcId="{7E1FBD3B-0499-44E8-91F8-71C9160CB39E}" destId="{40A06A3A-EE40-44DE-A0E6-40CA276C3F89}" srcOrd="2" destOrd="0" presId="urn:microsoft.com/office/officeart/2018/2/layout/IconCircleList"/>
    <dgm:cxn modelId="{1F06D7CF-5100-4CD2-AF17-D04A26944F89}" type="presParOf" srcId="{7E1FBD3B-0499-44E8-91F8-71C9160CB39E}" destId="{27231332-937A-40E3-863A-DF412935347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5E2182-7B99-46CE-8C36-E87CEB7FF1A9}" type="doc">
      <dgm:prSet loTypeId="urn:microsoft.com/office/officeart/2005/8/layout/orgChart1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BB0CABD-85E7-46CA-832F-E95416E5AA7A}">
      <dgm:prSet/>
      <dgm:spPr/>
      <dgm:t>
        <a:bodyPr/>
        <a:lstStyle/>
        <a:p>
          <a:r>
            <a:rPr lang="en-US" baseline="0" dirty="0"/>
            <a:t>Form methods</a:t>
          </a:r>
          <a:endParaRPr lang="en-US" dirty="0"/>
        </a:p>
      </dgm:t>
    </dgm:pt>
    <dgm:pt modelId="{41D9C0DD-3F2E-4890-9741-D46A4012B448}" type="parTrans" cxnId="{75BBB5C0-0A99-40D4-87FD-8ECC5C09F218}">
      <dgm:prSet/>
      <dgm:spPr/>
      <dgm:t>
        <a:bodyPr/>
        <a:lstStyle/>
        <a:p>
          <a:endParaRPr lang="en-US"/>
        </a:p>
      </dgm:t>
    </dgm:pt>
    <dgm:pt modelId="{B6A18E16-BAE9-4B7A-82A5-3A3DFF614D71}" type="sibTrans" cxnId="{75BBB5C0-0A99-40D4-87FD-8ECC5C09F218}">
      <dgm:prSet/>
      <dgm:spPr/>
      <dgm:t>
        <a:bodyPr/>
        <a:lstStyle/>
        <a:p>
          <a:endParaRPr lang="en-US"/>
        </a:p>
      </dgm:t>
    </dgm:pt>
    <dgm:pt modelId="{32F29507-034C-428B-91E7-B6B9F53F44C9}">
      <dgm:prSet/>
      <dgm:spPr/>
      <dgm:t>
        <a:bodyPr/>
        <a:lstStyle/>
        <a:p>
          <a:r>
            <a:rPr lang="en-US" baseline="0" dirty="0"/>
            <a:t>Post</a:t>
          </a:r>
          <a:endParaRPr lang="en-US" dirty="0"/>
        </a:p>
      </dgm:t>
    </dgm:pt>
    <dgm:pt modelId="{2E6B511A-D10B-4812-A65C-A565C7EB97B4}" type="parTrans" cxnId="{199B9B55-45AD-4432-9EE8-6ACBE9450026}">
      <dgm:prSet/>
      <dgm:spPr/>
      <dgm:t>
        <a:bodyPr/>
        <a:lstStyle/>
        <a:p>
          <a:endParaRPr lang="en-US"/>
        </a:p>
      </dgm:t>
    </dgm:pt>
    <dgm:pt modelId="{EB93DB5C-53AC-482B-8830-38B86361EF25}" type="sibTrans" cxnId="{199B9B55-45AD-4432-9EE8-6ACBE9450026}">
      <dgm:prSet/>
      <dgm:spPr/>
      <dgm:t>
        <a:bodyPr/>
        <a:lstStyle/>
        <a:p>
          <a:endParaRPr lang="en-US"/>
        </a:p>
      </dgm:t>
    </dgm:pt>
    <dgm:pt modelId="{486E9BFF-42E0-4C85-9833-959D21DAB006}">
      <dgm:prSet/>
      <dgm:spPr/>
      <dgm:t>
        <a:bodyPr/>
        <a:lstStyle/>
        <a:p>
          <a:r>
            <a:rPr lang="en-US" baseline="0" dirty="0"/>
            <a:t>Get </a:t>
          </a:r>
          <a:endParaRPr lang="en-US" dirty="0"/>
        </a:p>
      </dgm:t>
    </dgm:pt>
    <dgm:pt modelId="{FC2D2E7E-9B16-42B3-B4A5-45D947CD3088}" type="parTrans" cxnId="{F97FE1BC-236A-457B-9D00-EFF31F27E57B}">
      <dgm:prSet/>
      <dgm:spPr/>
      <dgm:t>
        <a:bodyPr/>
        <a:lstStyle/>
        <a:p>
          <a:endParaRPr lang="en-US"/>
        </a:p>
      </dgm:t>
    </dgm:pt>
    <dgm:pt modelId="{C7DB0493-2F42-41B2-A5BE-0EB08C16CFBA}" type="sibTrans" cxnId="{F97FE1BC-236A-457B-9D00-EFF31F27E57B}">
      <dgm:prSet/>
      <dgm:spPr/>
      <dgm:t>
        <a:bodyPr/>
        <a:lstStyle/>
        <a:p>
          <a:endParaRPr lang="en-US"/>
        </a:p>
      </dgm:t>
    </dgm:pt>
    <dgm:pt modelId="{EF5C2E39-387C-419E-9DAA-3DCD03AB1076}">
      <dgm:prSet/>
      <dgm:spPr/>
      <dgm:t>
        <a:bodyPr/>
        <a:lstStyle/>
        <a:p>
          <a:r>
            <a:rPr lang="en-US" dirty="0"/>
            <a:t>$_POST</a:t>
          </a:r>
        </a:p>
      </dgm:t>
    </dgm:pt>
    <dgm:pt modelId="{6B6B83F1-A198-4117-8BD0-1F2AB437F284}" type="parTrans" cxnId="{FE369205-EDCB-4F8D-BFD8-11D05B01CBB7}">
      <dgm:prSet/>
      <dgm:spPr/>
      <dgm:t>
        <a:bodyPr/>
        <a:lstStyle/>
        <a:p>
          <a:endParaRPr lang="en-US"/>
        </a:p>
      </dgm:t>
    </dgm:pt>
    <dgm:pt modelId="{5153D5DA-4B5A-49F1-AAEF-79E9EDAE25ED}" type="sibTrans" cxnId="{FE369205-EDCB-4F8D-BFD8-11D05B01CBB7}">
      <dgm:prSet/>
      <dgm:spPr/>
      <dgm:t>
        <a:bodyPr/>
        <a:lstStyle/>
        <a:p>
          <a:endParaRPr lang="en-US"/>
        </a:p>
      </dgm:t>
    </dgm:pt>
    <dgm:pt modelId="{9681012F-9436-4A6E-9880-E5FC4CB5D80D}">
      <dgm:prSet/>
      <dgm:spPr/>
      <dgm:t>
        <a:bodyPr/>
        <a:lstStyle/>
        <a:p>
          <a:r>
            <a:rPr lang="en-US" dirty="0"/>
            <a:t>$_GET</a:t>
          </a:r>
        </a:p>
      </dgm:t>
    </dgm:pt>
    <dgm:pt modelId="{7AC887A8-4B4C-4EA0-8CCF-1639FC0DEE71}" type="parTrans" cxnId="{B5DD94CF-2A57-4360-BA73-F583AAC84E84}">
      <dgm:prSet/>
      <dgm:spPr/>
      <dgm:t>
        <a:bodyPr/>
        <a:lstStyle/>
        <a:p>
          <a:endParaRPr lang="en-US"/>
        </a:p>
      </dgm:t>
    </dgm:pt>
    <dgm:pt modelId="{07C7001A-E5E2-4556-B6FE-E7166347DD7F}" type="sibTrans" cxnId="{B5DD94CF-2A57-4360-BA73-F583AAC84E84}">
      <dgm:prSet/>
      <dgm:spPr/>
      <dgm:t>
        <a:bodyPr/>
        <a:lstStyle/>
        <a:p>
          <a:endParaRPr lang="en-US"/>
        </a:p>
      </dgm:t>
    </dgm:pt>
    <dgm:pt modelId="{8D7ADC2A-7607-4CA7-8D0D-D108E6A0BD3A}" type="pres">
      <dgm:prSet presAssocID="{6F5E2182-7B99-46CE-8C36-E87CEB7FF1A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5913E54-BD1E-46D4-9186-993C69FCED0F}" type="pres">
      <dgm:prSet presAssocID="{9BB0CABD-85E7-46CA-832F-E95416E5AA7A}" presName="hierRoot1" presStyleCnt="0">
        <dgm:presLayoutVars>
          <dgm:hierBranch val="init"/>
        </dgm:presLayoutVars>
      </dgm:prSet>
      <dgm:spPr/>
    </dgm:pt>
    <dgm:pt modelId="{3AC90F92-FBA8-474D-B8BB-6452D3EB4075}" type="pres">
      <dgm:prSet presAssocID="{9BB0CABD-85E7-46CA-832F-E95416E5AA7A}" presName="rootComposite1" presStyleCnt="0"/>
      <dgm:spPr/>
    </dgm:pt>
    <dgm:pt modelId="{9FF11FD7-6023-44C7-AE9F-648EDE79798A}" type="pres">
      <dgm:prSet presAssocID="{9BB0CABD-85E7-46CA-832F-E95416E5AA7A}" presName="rootText1" presStyleLbl="node0" presStyleIdx="0" presStyleCnt="1">
        <dgm:presLayoutVars>
          <dgm:chPref val="3"/>
        </dgm:presLayoutVars>
      </dgm:prSet>
      <dgm:spPr/>
    </dgm:pt>
    <dgm:pt modelId="{A01F1CF4-3299-4A35-A550-15CCBB2F93A9}" type="pres">
      <dgm:prSet presAssocID="{9BB0CABD-85E7-46CA-832F-E95416E5AA7A}" presName="rootConnector1" presStyleLbl="node1" presStyleIdx="0" presStyleCnt="0"/>
      <dgm:spPr/>
    </dgm:pt>
    <dgm:pt modelId="{C10637F8-29F6-4B37-A978-59869B4331C3}" type="pres">
      <dgm:prSet presAssocID="{9BB0CABD-85E7-46CA-832F-E95416E5AA7A}" presName="hierChild2" presStyleCnt="0"/>
      <dgm:spPr/>
    </dgm:pt>
    <dgm:pt modelId="{F17B2DB0-A34F-43AA-B1E6-B25EE884DBE8}" type="pres">
      <dgm:prSet presAssocID="{2E6B511A-D10B-4812-A65C-A565C7EB97B4}" presName="Name37" presStyleLbl="parChTrans1D2" presStyleIdx="0" presStyleCnt="2"/>
      <dgm:spPr/>
    </dgm:pt>
    <dgm:pt modelId="{11518054-260E-4532-A4B7-48CD469383DA}" type="pres">
      <dgm:prSet presAssocID="{32F29507-034C-428B-91E7-B6B9F53F44C9}" presName="hierRoot2" presStyleCnt="0">
        <dgm:presLayoutVars>
          <dgm:hierBranch val="init"/>
        </dgm:presLayoutVars>
      </dgm:prSet>
      <dgm:spPr/>
    </dgm:pt>
    <dgm:pt modelId="{F926F7B2-B3A3-4EF3-ACB5-306DD5BA1A3A}" type="pres">
      <dgm:prSet presAssocID="{32F29507-034C-428B-91E7-B6B9F53F44C9}" presName="rootComposite" presStyleCnt="0"/>
      <dgm:spPr/>
    </dgm:pt>
    <dgm:pt modelId="{FE223B9C-A55B-4276-8F9D-E8EEC634EEF8}" type="pres">
      <dgm:prSet presAssocID="{32F29507-034C-428B-91E7-B6B9F53F44C9}" presName="rootText" presStyleLbl="node2" presStyleIdx="0" presStyleCnt="2">
        <dgm:presLayoutVars>
          <dgm:chPref val="3"/>
        </dgm:presLayoutVars>
      </dgm:prSet>
      <dgm:spPr/>
    </dgm:pt>
    <dgm:pt modelId="{BE6B3D47-F0F7-4E96-8C83-4ADC2296E093}" type="pres">
      <dgm:prSet presAssocID="{32F29507-034C-428B-91E7-B6B9F53F44C9}" presName="rootConnector" presStyleLbl="node2" presStyleIdx="0" presStyleCnt="2"/>
      <dgm:spPr/>
    </dgm:pt>
    <dgm:pt modelId="{636E2970-1BCA-4A63-9247-D60F46C35096}" type="pres">
      <dgm:prSet presAssocID="{32F29507-034C-428B-91E7-B6B9F53F44C9}" presName="hierChild4" presStyleCnt="0"/>
      <dgm:spPr/>
    </dgm:pt>
    <dgm:pt modelId="{262080EF-42E2-4C5E-A1D5-2D2E6F2042C6}" type="pres">
      <dgm:prSet presAssocID="{6B6B83F1-A198-4117-8BD0-1F2AB437F284}" presName="Name37" presStyleLbl="parChTrans1D3" presStyleIdx="0" presStyleCnt="2"/>
      <dgm:spPr/>
    </dgm:pt>
    <dgm:pt modelId="{85D090E0-7AB1-4488-80B6-8D9106EDF308}" type="pres">
      <dgm:prSet presAssocID="{EF5C2E39-387C-419E-9DAA-3DCD03AB1076}" presName="hierRoot2" presStyleCnt="0">
        <dgm:presLayoutVars>
          <dgm:hierBranch val="init"/>
        </dgm:presLayoutVars>
      </dgm:prSet>
      <dgm:spPr/>
    </dgm:pt>
    <dgm:pt modelId="{C5FC9EDB-F7C1-4AF5-936C-EAB2FE1AC810}" type="pres">
      <dgm:prSet presAssocID="{EF5C2E39-387C-419E-9DAA-3DCD03AB1076}" presName="rootComposite" presStyleCnt="0"/>
      <dgm:spPr/>
    </dgm:pt>
    <dgm:pt modelId="{22FF79BC-76EB-4FFA-9BB3-C304FE8C3A68}" type="pres">
      <dgm:prSet presAssocID="{EF5C2E39-387C-419E-9DAA-3DCD03AB1076}" presName="rootText" presStyleLbl="node3" presStyleIdx="0" presStyleCnt="2">
        <dgm:presLayoutVars>
          <dgm:chPref val="3"/>
        </dgm:presLayoutVars>
      </dgm:prSet>
      <dgm:spPr/>
    </dgm:pt>
    <dgm:pt modelId="{51AB2C34-D55D-438B-BDBE-D2E78932E09E}" type="pres">
      <dgm:prSet presAssocID="{EF5C2E39-387C-419E-9DAA-3DCD03AB1076}" presName="rootConnector" presStyleLbl="node3" presStyleIdx="0" presStyleCnt="2"/>
      <dgm:spPr/>
    </dgm:pt>
    <dgm:pt modelId="{CDD595FE-DB1C-42F4-A1BC-01CAC0CD9177}" type="pres">
      <dgm:prSet presAssocID="{EF5C2E39-387C-419E-9DAA-3DCD03AB1076}" presName="hierChild4" presStyleCnt="0"/>
      <dgm:spPr/>
    </dgm:pt>
    <dgm:pt modelId="{27462F15-936B-4CA3-B289-E94A66E6C8B2}" type="pres">
      <dgm:prSet presAssocID="{EF5C2E39-387C-419E-9DAA-3DCD03AB1076}" presName="hierChild5" presStyleCnt="0"/>
      <dgm:spPr/>
    </dgm:pt>
    <dgm:pt modelId="{740690A1-7787-4734-B54E-8B81FDADC481}" type="pres">
      <dgm:prSet presAssocID="{32F29507-034C-428B-91E7-B6B9F53F44C9}" presName="hierChild5" presStyleCnt="0"/>
      <dgm:spPr/>
    </dgm:pt>
    <dgm:pt modelId="{EA1E2629-1DB0-4CA3-ABE3-B41F890B64FC}" type="pres">
      <dgm:prSet presAssocID="{FC2D2E7E-9B16-42B3-B4A5-45D947CD3088}" presName="Name37" presStyleLbl="parChTrans1D2" presStyleIdx="1" presStyleCnt="2"/>
      <dgm:spPr/>
    </dgm:pt>
    <dgm:pt modelId="{D3A5F446-EF1A-4B79-8DC6-8CA01A353654}" type="pres">
      <dgm:prSet presAssocID="{486E9BFF-42E0-4C85-9833-959D21DAB006}" presName="hierRoot2" presStyleCnt="0">
        <dgm:presLayoutVars>
          <dgm:hierBranch val="init"/>
        </dgm:presLayoutVars>
      </dgm:prSet>
      <dgm:spPr/>
    </dgm:pt>
    <dgm:pt modelId="{D9DAF8F7-D93E-4829-8663-8A463B010479}" type="pres">
      <dgm:prSet presAssocID="{486E9BFF-42E0-4C85-9833-959D21DAB006}" presName="rootComposite" presStyleCnt="0"/>
      <dgm:spPr/>
    </dgm:pt>
    <dgm:pt modelId="{356377F1-C35F-47DD-841A-1024200CCCAB}" type="pres">
      <dgm:prSet presAssocID="{486E9BFF-42E0-4C85-9833-959D21DAB006}" presName="rootText" presStyleLbl="node2" presStyleIdx="1" presStyleCnt="2">
        <dgm:presLayoutVars>
          <dgm:chPref val="3"/>
        </dgm:presLayoutVars>
      </dgm:prSet>
      <dgm:spPr/>
    </dgm:pt>
    <dgm:pt modelId="{18C4A99F-0668-45A4-BBD4-96F764D45CF7}" type="pres">
      <dgm:prSet presAssocID="{486E9BFF-42E0-4C85-9833-959D21DAB006}" presName="rootConnector" presStyleLbl="node2" presStyleIdx="1" presStyleCnt="2"/>
      <dgm:spPr/>
    </dgm:pt>
    <dgm:pt modelId="{A5071F10-A3E5-4BA8-BDC0-04987F910A33}" type="pres">
      <dgm:prSet presAssocID="{486E9BFF-42E0-4C85-9833-959D21DAB006}" presName="hierChild4" presStyleCnt="0"/>
      <dgm:spPr/>
    </dgm:pt>
    <dgm:pt modelId="{9DAD5D1B-18F6-46F8-B6AC-EEA8694EB3D1}" type="pres">
      <dgm:prSet presAssocID="{7AC887A8-4B4C-4EA0-8CCF-1639FC0DEE71}" presName="Name37" presStyleLbl="parChTrans1D3" presStyleIdx="1" presStyleCnt="2"/>
      <dgm:spPr/>
    </dgm:pt>
    <dgm:pt modelId="{1041AC47-FBD1-4EE0-BE14-9ABA6F950854}" type="pres">
      <dgm:prSet presAssocID="{9681012F-9436-4A6E-9880-E5FC4CB5D80D}" presName="hierRoot2" presStyleCnt="0">
        <dgm:presLayoutVars>
          <dgm:hierBranch val="init"/>
        </dgm:presLayoutVars>
      </dgm:prSet>
      <dgm:spPr/>
    </dgm:pt>
    <dgm:pt modelId="{6EE5E618-3F28-471D-991F-E966474A2FF4}" type="pres">
      <dgm:prSet presAssocID="{9681012F-9436-4A6E-9880-E5FC4CB5D80D}" presName="rootComposite" presStyleCnt="0"/>
      <dgm:spPr/>
    </dgm:pt>
    <dgm:pt modelId="{F12630DD-713B-48F9-A62C-18C686E0DBB1}" type="pres">
      <dgm:prSet presAssocID="{9681012F-9436-4A6E-9880-E5FC4CB5D80D}" presName="rootText" presStyleLbl="node3" presStyleIdx="1" presStyleCnt="2">
        <dgm:presLayoutVars>
          <dgm:chPref val="3"/>
        </dgm:presLayoutVars>
      </dgm:prSet>
      <dgm:spPr/>
    </dgm:pt>
    <dgm:pt modelId="{43055319-A770-45BA-95C8-864E0B3448EF}" type="pres">
      <dgm:prSet presAssocID="{9681012F-9436-4A6E-9880-E5FC4CB5D80D}" presName="rootConnector" presStyleLbl="node3" presStyleIdx="1" presStyleCnt="2"/>
      <dgm:spPr/>
    </dgm:pt>
    <dgm:pt modelId="{D367F02D-A260-41B1-9800-95D1621E8F55}" type="pres">
      <dgm:prSet presAssocID="{9681012F-9436-4A6E-9880-E5FC4CB5D80D}" presName="hierChild4" presStyleCnt="0"/>
      <dgm:spPr/>
    </dgm:pt>
    <dgm:pt modelId="{B6A2246B-3110-4788-96D8-CD6C1D7227FC}" type="pres">
      <dgm:prSet presAssocID="{9681012F-9436-4A6E-9880-E5FC4CB5D80D}" presName="hierChild5" presStyleCnt="0"/>
      <dgm:spPr/>
    </dgm:pt>
    <dgm:pt modelId="{AEA39EF7-C153-46BB-9931-8332C9F68489}" type="pres">
      <dgm:prSet presAssocID="{486E9BFF-42E0-4C85-9833-959D21DAB006}" presName="hierChild5" presStyleCnt="0"/>
      <dgm:spPr/>
    </dgm:pt>
    <dgm:pt modelId="{922004AE-639E-494E-B57F-71D281DD7F8C}" type="pres">
      <dgm:prSet presAssocID="{9BB0CABD-85E7-46CA-832F-E95416E5AA7A}" presName="hierChild3" presStyleCnt="0"/>
      <dgm:spPr/>
    </dgm:pt>
  </dgm:ptLst>
  <dgm:cxnLst>
    <dgm:cxn modelId="{446BC001-E8C1-41A3-BC6B-1AC8F5E0ABEF}" type="presOf" srcId="{486E9BFF-42E0-4C85-9833-959D21DAB006}" destId="{356377F1-C35F-47DD-841A-1024200CCCAB}" srcOrd="0" destOrd="0" presId="urn:microsoft.com/office/officeart/2005/8/layout/orgChart1"/>
    <dgm:cxn modelId="{FE369205-EDCB-4F8D-BFD8-11D05B01CBB7}" srcId="{32F29507-034C-428B-91E7-B6B9F53F44C9}" destId="{EF5C2E39-387C-419E-9DAA-3DCD03AB1076}" srcOrd="0" destOrd="0" parTransId="{6B6B83F1-A198-4117-8BD0-1F2AB437F284}" sibTransId="{5153D5DA-4B5A-49F1-AAEF-79E9EDAE25ED}"/>
    <dgm:cxn modelId="{9EAD9A1B-794B-4335-B720-354A82882A7C}" type="presOf" srcId="{6F5E2182-7B99-46CE-8C36-E87CEB7FF1A9}" destId="{8D7ADC2A-7607-4CA7-8D0D-D108E6A0BD3A}" srcOrd="0" destOrd="0" presId="urn:microsoft.com/office/officeart/2005/8/layout/orgChart1"/>
    <dgm:cxn modelId="{CB0F4D23-9AD1-4852-8C33-65A61DBEC73F}" type="presOf" srcId="{9681012F-9436-4A6E-9880-E5FC4CB5D80D}" destId="{43055319-A770-45BA-95C8-864E0B3448EF}" srcOrd="1" destOrd="0" presId="urn:microsoft.com/office/officeart/2005/8/layout/orgChart1"/>
    <dgm:cxn modelId="{5B609C60-28D3-4274-B015-F2CE2CFB7619}" type="presOf" srcId="{6B6B83F1-A198-4117-8BD0-1F2AB437F284}" destId="{262080EF-42E2-4C5E-A1D5-2D2E6F2042C6}" srcOrd="0" destOrd="0" presId="urn:microsoft.com/office/officeart/2005/8/layout/orgChart1"/>
    <dgm:cxn modelId="{CD302069-3734-4AD9-990E-936C71D84BF3}" type="presOf" srcId="{9BB0CABD-85E7-46CA-832F-E95416E5AA7A}" destId="{A01F1CF4-3299-4A35-A550-15CCBB2F93A9}" srcOrd="1" destOrd="0" presId="urn:microsoft.com/office/officeart/2005/8/layout/orgChart1"/>
    <dgm:cxn modelId="{A926EF6D-7E7A-4AE0-BC8B-927FEFE975B0}" type="presOf" srcId="{EF5C2E39-387C-419E-9DAA-3DCD03AB1076}" destId="{51AB2C34-D55D-438B-BDBE-D2E78932E09E}" srcOrd="1" destOrd="0" presId="urn:microsoft.com/office/officeart/2005/8/layout/orgChart1"/>
    <dgm:cxn modelId="{6796C154-9CF6-4620-AFF7-586FD3C3B206}" type="presOf" srcId="{FC2D2E7E-9B16-42B3-B4A5-45D947CD3088}" destId="{EA1E2629-1DB0-4CA3-ABE3-B41F890B64FC}" srcOrd="0" destOrd="0" presId="urn:microsoft.com/office/officeart/2005/8/layout/orgChart1"/>
    <dgm:cxn modelId="{199B9B55-45AD-4432-9EE8-6ACBE9450026}" srcId="{9BB0CABD-85E7-46CA-832F-E95416E5AA7A}" destId="{32F29507-034C-428B-91E7-B6B9F53F44C9}" srcOrd="0" destOrd="0" parTransId="{2E6B511A-D10B-4812-A65C-A565C7EB97B4}" sibTransId="{EB93DB5C-53AC-482B-8830-38B86361EF25}"/>
    <dgm:cxn modelId="{58769A7F-6929-48C2-BDD6-8DD766C7818D}" type="presOf" srcId="{7AC887A8-4B4C-4EA0-8CCF-1639FC0DEE71}" destId="{9DAD5D1B-18F6-46F8-B6AC-EEA8694EB3D1}" srcOrd="0" destOrd="0" presId="urn:microsoft.com/office/officeart/2005/8/layout/orgChart1"/>
    <dgm:cxn modelId="{75C7C69E-F65A-4374-93B1-50135E8F0EAA}" type="presOf" srcId="{9BB0CABD-85E7-46CA-832F-E95416E5AA7A}" destId="{9FF11FD7-6023-44C7-AE9F-648EDE79798A}" srcOrd="0" destOrd="0" presId="urn:microsoft.com/office/officeart/2005/8/layout/orgChart1"/>
    <dgm:cxn modelId="{A2038BA8-7A8E-4646-B03B-FD13E53F97B6}" type="presOf" srcId="{9681012F-9436-4A6E-9880-E5FC4CB5D80D}" destId="{F12630DD-713B-48F9-A62C-18C686E0DBB1}" srcOrd="0" destOrd="0" presId="urn:microsoft.com/office/officeart/2005/8/layout/orgChart1"/>
    <dgm:cxn modelId="{F97FE1BC-236A-457B-9D00-EFF31F27E57B}" srcId="{9BB0CABD-85E7-46CA-832F-E95416E5AA7A}" destId="{486E9BFF-42E0-4C85-9833-959D21DAB006}" srcOrd="1" destOrd="0" parTransId="{FC2D2E7E-9B16-42B3-B4A5-45D947CD3088}" sibTransId="{C7DB0493-2F42-41B2-A5BE-0EB08C16CFBA}"/>
    <dgm:cxn modelId="{F3FA3CC0-0C41-41E3-BE6C-82F2589CA4A0}" type="presOf" srcId="{EF5C2E39-387C-419E-9DAA-3DCD03AB1076}" destId="{22FF79BC-76EB-4FFA-9BB3-C304FE8C3A68}" srcOrd="0" destOrd="0" presId="urn:microsoft.com/office/officeart/2005/8/layout/orgChart1"/>
    <dgm:cxn modelId="{75BBB5C0-0A99-40D4-87FD-8ECC5C09F218}" srcId="{6F5E2182-7B99-46CE-8C36-E87CEB7FF1A9}" destId="{9BB0CABD-85E7-46CA-832F-E95416E5AA7A}" srcOrd="0" destOrd="0" parTransId="{41D9C0DD-3F2E-4890-9741-D46A4012B448}" sibTransId="{B6A18E16-BAE9-4B7A-82A5-3A3DFF614D71}"/>
    <dgm:cxn modelId="{A972C5C1-F1FE-4A13-BD62-31A5585E5E16}" type="presOf" srcId="{32F29507-034C-428B-91E7-B6B9F53F44C9}" destId="{BE6B3D47-F0F7-4E96-8C83-4ADC2296E093}" srcOrd="1" destOrd="0" presId="urn:microsoft.com/office/officeart/2005/8/layout/orgChart1"/>
    <dgm:cxn modelId="{3A83ECC2-0002-45B9-AC58-6F96D0F70451}" type="presOf" srcId="{2E6B511A-D10B-4812-A65C-A565C7EB97B4}" destId="{F17B2DB0-A34F-43AA-B1E6-B25EE884DBE8}" srcOrd="0" destOrd="0" presId="urn:microsoft.com/office/officeart/2005/8/layout/orgChart1"/>
    <dgm:cxn modelId="{B5DD94CF-2A57-4360-BA73-F583AAC84E84}" srcId="{486E9BFF-42E0-4C85-9833-959D21DAB006}" destId="{9681012F-9436-4A6E-9880-E5FC4CB5D80D}" srcOrd="0" destOrd="0" parTransId="{7AC887A8-4B4C-4EA0-8CCF-1639FC0DEE71}" sibTransId="{07C7001A-E5E2-4556-B6FE-E7166347DD7F}"/>
    <dgm:cxn modelId="{84650BD0-ABA6-497B-A941-70EDD8CAA261}" type="presOf" srcId="{32F29507-034C-428B-91E7-B6B9F53F44C9}" destId="{FE223B9C-A55B-4276-8F9D-E8EEC634EEF8}" srcOrd="0" destOrd="0" presId="urn:microsoft.com/office/officeart/2005/8/layout/orgChart1"/>
    <dgm:cxn modelId="{3C0C56EF-07F6-414C-B6A3-23C0E2C88F54}" type="presOf" srcId="{486E9BFF-42E0-4C85-9833-959D21DAB006}" destId="{18C4A99F-0668-45A4-BBD4-96F764D45CF7}" srcOrd="1" destOrd="0" presId="urn:microsoft.com/office/officeart/2005/8/layout/orgChart1"/>
    <dgm:cxn modelId="{95BE5A5A-0B02-4F3A-B4C8-0A1365759A81}" type="presParOf" srcId="{8D7ADC2A-7607-4CA7-8D0D-D108E6A0BD3A}" destId="{65913E54-BD1E-46D4-9186-993C69FCED0F}" srcOrd="0" destOrd="0" presId="urn:microsoft.com/office/officeart/2005/8/layout/orgChart1"/>
    <dgm:cxn modelId="{8C3FE2C3-7FC5-44E0-9D40-C3780DDDAE8F}" type="presParOf" srcId="{65913E54-BD1E-46D4-9186-993C69FCED0F}" destId="{3AC90F92-FBA8-474D-B8BB-6452D3EB4075}" srcOrd="0" destOrd="0" presId="urn:microsoft.com/office/officeart/2005/8/layout/orgChart1"/>
    <dgm:cxn modelId="{C0FD2665-38A4-4157-B643-2CF7CD83529C}" type="presParOf" srcId="{3AC90F92-FBA8-474D-B8BB-6452D3EB4075}" destId="{9FF11FD7-6023-44C7-AE9F-648EDE79798A}" srcOrd="0" destOrd="0" presId="urn:microsoft.com/office/officeart/2005/8/layout/orgChart1"/>
    <dgm:cxn modelId="{3CAFF6DD-C8A4-495B-A8A7-7CE4B0A02AF4}" type="presParOf" srcId="{3AC90F92-FBA8-474D-B8BB-6452D3EB4075}" destId="{A01F1CF4-3299-4A35-A550-15CCBB2F93A9}" srcOrd="1" destOrd="0" presId="urn:microsoft.com/office/officeart/2005/8/layout/orgChart1"/>
    <dgm:cxn modelId="{E78B49EE-7BD8-4CCB-A4F3-E94AA3546884}" type="presParOf" srcId="{65913E54-BD1E-46D4-9186-993C69FCED0F}" destId="{C10637F8-29F6-4B37-A978-59869B4331C3}" srcOrd="1" destOrd="0" presId="urn:microsoft.com/office/officeart/2005/8/layout/orgChart1"/>
    <dgm:cxn modelId="{7D511C9C-050C-49D9-829C-8E23DC46EC9D}" type="presParOf" srcId="{C10637F8-29F6-4B37-A978-59869B4331C3}" destId="{F17B2DB0-A34F-43AA-B1E6-B25EE884DBE8}" srcOrd="0" destOrd="0" presId="urn:microsoft.com/office/officeart/2005/8/layout/orgChart1"/>
    <dgm:cxn modelId="{B8334A93-CE54-40DE-BE30-B9BEE6687E21}" type="presParOf" srcId="{C10637F8-29F6-4B37-A978-59869B4331C3}" destId="{11518054-260E-4532-A4B7-48CD469383DA}" srcOrd="1" destOrd="0" presId="urn:microsoft.com/office/officeart/2005/8/layout/orgChart1"/>
    <dgm:cxn modelId="{012023F3-C449-4BD6-BD7F-35D9095D388B}" type="presParOf" srcId="{11518054-260E-4532-A4B7-48CD469383DA}" destId="{F926F7B2-B3A3-4EF3-ACB5-306DD5BA1A3A}" srcOrd="0" destOrd="0" presId="urn:microsoft.com/office/officeart/2005/8/layout/orgChart1"/>
    <dgm:cxn modelId="{64628F58-C0E1-4BB2-83B8-CE9090B37825}" type="presParOf" srcId="{F926F7B2-B3A3-4EF3-ACB5-306DD5BA1A3A}" destId="{FE223B9C-A55B-4276-8F9D-E8EEC634EEF8}" srcOrd="0" destOrd="0" presId="urn:microsoft.com/office/officeart/2005/8/layout/orgChart1"/>
    <dgm:cxn modelId="{E078D31C-DE2D-4DCF-8A0E-6B4DA93575A0}" type="presParOf" srcId="{F926F7B2-B3A3-4EF3-ACB5-306DD5BA1A3A}" destId="{BE6B3D47-F0F7-4E96-8C83-4ADC2296E093}" srcOrd="1" destOrd="0" presId="urn:microsoft.com/office/officeart/2005/8/layout/orgChart1"/>
    <dgm:cxn modelId="{CD83E4D9-598F-4CB5-BEC0-36BFE2E439B8}" type="presParOf" srcId="{11518054-260E-4532-A4B7-48CD469383DA}" destId="{636E2970-1BCA-4A63-9247-D60F46C35096}" srcOrd="1" destOrd="0" presId="urn:microsoft.com/office/officeart/2005/8/layout/orgChart1"/>
    <dgm:cxn modelId="{A914F110-5B08-49D0-9A91-25AB9F85B4A4}" type="presParOf" srcId="{636E2970-1BCA-4A63-9247-D60F46C35096}" destId="{262080EF-42E2-4C5E-A1D5-2D2E6F2042C6}" srcOrd="0" destOrd="0" presId="urn:microsoft.com/office/officeart/2005/8/layout/orgChart1"/>
    <dgm:cxn modelId="{D82DE95A-1A3A-4672-B793-38BB6548F869}" type="presParOf" srcId="{636E2970-1BCA-4A63-9247-D60F46C35096}" destId="{85D090E0-7AB1-4488-80B6-8D9106EDF308}" srcOrd="1" destOrd="0" presId="urn:microsoft.com/office/officeart/2005/8/layout/orgChart1"/>
    <dgm:cxn modelId="{A85F5207-C79C-4555-90AE-82C6B11578C1}" type="presParOf" srcId="{85D090E0-7AB1-4488-80B6-8D9106EDF308}" destId="{C5FC9EDB-F7C1-4AF5-936C-EAB2FE1AC810}" srcOrd="0" destOrd="0" presId="urn:microsoft.com/office/officeart/2005/8/layout/orgChart1"/>
    <dgm:cxn modelId="{4560387C-80DA-43A6-AD13-6589861526C4}" type="presParOf" srcId="{C5FC9EDB-F7C1-4AF5-936C-EAB2FE1AC810}" destId="{22FF79BC-76EB-4FFA-9BB3-C304FE8C3A68}" srcOrd="0" destOrd="0" presId="urn:microsoft.com/office/officeart/2005/8/layout/orgChart1"/>
    <dgm:cxn modelId="{43FC3F45-3DAD-478C-8A78-D98B3C5309B9}" type="presParOf" srcId="{C5FC9EDB-F7C1-4AF5-936C-EAB2FE1AC810}" destId="{51AB2C34-D55D-438B-BDBE-D2E78932E09E}" srcOrd="1" destOrd="0" presId="urn:microsoft.com/office/officeart/2005/8/layout/orgChart1"/>
    <dgm:cxn modelId="{D09A6770-522D-4B52-AA4C-E3EB5DF1F237}" type="presParOf" srcId="{85D090E0-7AB1-4488-80B6-8D9106EDF308}" destId="{CDD595FE-DB1C-42F4-A1BC-01CAC0CD9177}" srcOrd="1" destOrd="0" presId="urn:microsoft.com/office/officeart/2005/8/layout/orgChart1"/>
    <dgm:cxn modelId="{DC789F51-2019-4A2F-AD6B-46A88A660252}" type="presParOf" srcId="{85D090E0-7AB1-4488-80B6-8D9106EDF308}" destId="{27462F15-936B-4CA3-B289-E94A66E6C8B2}" srcOrd="2" destOrd="0" presId="urn:microsoft.com/office/officeart/2005/8/layout/orgChart1"/>
    <dgm:cxn modelId="{9770738A-77DB-4EE2-BC5A-8DDEA3118415}" type="presParOf" srcId="{11518054-260E-4532-A4B7-48CD469383DA}" destId="{740690A1-7787-4734-B54E-8B81FDADC481}" srcOrd="2" destOrd="0" presId="urn:microsoft.com/office/officeart/2005/8/layout/orgChart1"/>
    <dgm:cxn modelId="{5A30A1F9-6C92-4614-8190-1BE0F8F48F65}" type="presParOf" srcId="{C10637F8-29F6-4B37-A978-59869B4331C3}" destId="{EA1E2629-1DB0-4CA3-ABE3-B41F890B64FC}" srcOrd="2" destOrd="0" presId="urn:microsoft.com/office/officeart/2005/8/layout/orgChart1"/>
    <dgm:cxn modelId="{84267DE1-02A5-4BBE-B924-E35A14795075}" type="presParOf" srcId="{C10637F8-29F6-4B37-A978-59869B4331C3}" destId="{D3A5F446-EF1A-4B79-8DC6-8CA01A353654}" srcOrd="3" destOrd="0" presId="urn:microsoft.com/office/officeart/2005/8/layout/orgChart1"/>
    <dgm:cxn modelId="{89C40F27-94C4-4BD7-BE70-1E8B856B5282}" type="presParOf" srcId="{D3A5F446-EF1A-4B79-8DC6-8CA01A353654}" destId="{D9DAF8F7-D93E-4829-8663-8A463B010479}" srcOrd="0" destOrd="0" presId="urn:microsoft.com/office/officeart/2005/8/layout/orgChart1"/>
    <dgm:cxn modelId="{D8CA82F8-9615-4B79-AA64-59CA007BF7B5}" type="presParOf" srcId="{D9DAF8F7-D93E-4829-8663-8A463B010479}" destId="{356377F1-C35F-47DD-841A-1024200CCCAB}" srcOrd="0" destOrd="0" presId="urn:microsoft.com/office/officeart/2005/8/layout/orgChart1"/>
    <dgm:cxn modelId="{9DDE1DA0-157F-45BB-ADE6-7889F3DCADD6}" type="presParOf" srcId="{D9DAF8F7-D93E-4829-8663-8A463B010479}" destId="{18C4A99F-0668-45A4-BBD4-96F764D45CF7}" srcOrd="1" destOrd="0" presId="urn:microsoft.com/office/officeart/2005/8/layout/orgChart1"/>
    <dgm:cxn modelId="{B72A290E-31FD-460C-8F12-73565E92963D}" type="presParOf" srcId="{D3A5F446-EF1A-4B79-8DC6-8CA01A353654}" destId="{A5071F10-A3E5-4BA8-BDC0-04987F910A33}" srcOrd="1" destOrd="0" presId="urn:microsoft.com/office/officeart/2005/8/layout/orgChart1"/>
    <dgm:cxn modelId="{29220157-1973-4116-AE87-7C0F77B3238D}" type="presParOf" srcId="{A5071F10-A3E5-4BA8-BDC0-04987F910A33}" destId="{9DAD5D1B-18F6-46F8-B6AC-EEA8694EB3D1}" srcOrd="0" destOrd="0" presId="urn:microsoft.com/office/officeart/2005/8/layout/orgChart1"/>
    <dgm:cxn modelId="{2154C03A-5D9F-4670-AD2D-1F643578E77E}" type="presParOf" srcId="{A5071F10-A3E5-4BA8-BDC0-04987F910A33}" destId="{1041AC47-FBD1-4EE0-BE14-9ABA6F950854}" srcOrd="1" destOrd="0" presId="urn:microsoft.com/office/officeart/2005/8/layout/orgChart1"/>
    <dgm:cxn modelId="{6B33D838-2DAA-4CB5-8D5B-D1B6B5A741CE}" type="presParOf" srcId="{1041AC47-FBD1-4EE0-BE14-9ABA6F950854}" destId="{6EE5E618-3F28-471D-991F-E966474A2FF4}" srcOrd="0" destOrd="0" presId="urn:microsoft.com/office/officeart/2005/8/layout/orgChart1"/>
    <dgm:cxn modelId="{AC639A3C-29C1-4BD8-9A82-6D7D54486D00}" type="presParOf" srcId="{6EE5E618-3F28-471D-991F-E966474A2FF4}" destId="{F12630DD-713B-48F9-A62C-18C686E0DBB1}" srcOrd="0" destOrd="0" presId="urn:microsoft.com/office/officeart/2005/8/layout/orgChart1"/>
    <dgm:cxn modelId="{97583BC2-648C-423B-BDB6-C6A88EF5B039}" type="presParOf" srcId="{6EE5E618-3F28-471D-991F-E966474A2FF4}" destId="{43055319-A770-45BA-95C8-864E0B3448EF}" srcOrd="1" destOrd="0" presId="urn:microsoft.com/office/officeart/2005/8/layout/orgChart1"/>
    <dgm:cxn modelId="{33DD161D-50DF-44E6-8352-860E2AE2A30B}" type="presParOf" srcId="{1041AC47-FBD1-4EE0-BE14-9ABA6F950854}" destId="{D367F02D-A260-41B1-9800-95D1621E8F55}" srcOrd="1" destOrd="0" presId="urn:microsoft.com/office/officeart/2005/8/layout/orgChart1"/>
    <dgm:cxn modelId="{140718E8-3C47-4B3F-982A-511A28519780}" type="presParOf" srcId="{1041AC47-FBD1-4EE0-BE14-9ABA6F950854}" destId="{B6A2246B-3110-4788-96D8-CD6C1D7227FC}" srcOrd="2" destOrd="0" presId="urn:microsoft.com/office/officeart/2005/8/layout/orgChart1"/>
    <dgm:cxn modelId="{A9C2A52E-7C5C-4EAC-9E8A-2AFC05E0E279}" type="presParOf" srcId="{D3A5F446-EF1A-4B79-8DC6-8CA01A353654}" destId="{AEA39EF7-C153-46BB-9931-8332C9F68489}" srcOrd="2" destOrd="0" presId="urn:microsoft.com/office/officeart/2005/8/layout/orgChart1"/>
    <dgm:cxn modelId="{14666284-6DC0-4BEF-A729-B0DCE9766A1B}" type="presParOf" srcId="{65913E54-BD1E-46D4-9186-993C69FCED0F}" destId="{922004AE-639E-494E-B57F-71D281DD7F8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30257-BAB4-4D6F-A9C6-D44D340432C9}">
      <dsp:nvSpPr>
        <dsp:cNvPr id="0" name=""/>
        <dsp:cNvSpPr/>
      </dsp:nvSpPr>
      <dsp:spPr>
        <a:xfrm>
          <a:off x="3666" y="503385"/>
          <a:ext cx="1985368" cy="119122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$GLOBALS</a:t>
          </a:r>
          <a:endParaRPr lang="en-US" sz="2300" kern="1200" dirty="0"/>
        </a:p>
      </dsp:txBody>
      <dsp:txXfrm>
        <a:off x="3666" y="503385"/>
        <a:ext cx="1985368" cy="1191221"/>
      </dsp:txXfrm>
    </dsp:sp>
    <dsp:sp modelId="{6995BDA3-4C1F-45BC-83C4-D5244039DAF6}">
      <dsp:nvSpPr>
        <dsp:cNvPr id="0" name=""/>
        <dsp:cNvSpPr/>
      </dsp:nvSpPr>
      <dsp:spPr>
        <a:xfrm>
          <a:off x="2187572" y="503385"/>
          <a:ext cx="1985368" cy="1191221"/>
        </a:xfrm>
        <a:prstGeom prst="rect">
          <a:avLst/>
        </a:prstGeom>
        <a:gradFill rotWithShape="0">
          <a:gsLst>
            <a:gs pos="0">
              <a:schemeClr val="accent5">
                <a:hueOff val="-187099"/>
                <a:satOff val="84"/>
                <a:lumOff val="-88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87099"/>
                <a:satOff val="84"/>
                <a:lumOff val="-88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87099"/>
                <a:satOff val="84"/>
                <a:lumOff val="-88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$_SERVER</a:t>
          </a:r>
          <a:endParaRPr lang="en-US" sz="2300" kern="1200" dirty="0"/>
        </a:p>
      </dsp:txBody>
      <dsp:txXfrm>
        <a:off x="2187572" y="503385"/>
        <a:ext cx="1985368" cy="1191221"/>
      </dsp:txXfrm>
    </dsp:sp>
    <dsp:sp modelId="{6A559B46-88E1-4D51-964C-D4C8B096386F}">
      <dsp:nvSpPr>
        <dsp:cNvPr id="0" name=""/>
        <dsp:cNvSpPr/>
      </dsp:nvSpPr>
      <dsp:spPr>
        <a:xfrm>
          <a:off x="4371478" y="503385"/>
          <a:ext cx="1985368" cy="1191221"/>
        </a:xfrm>
        <a:prstGeom prst="rect">
          <a:avLst/>
        </a:prstGeom>
        <a:gradFill rotWithShape="0">
          <a:gsLst>
            <a:gs pos="0">
              <a:schemeClr val="accent5">
                <a:hueOff val="-374199"/>
                <a:satOff val="169"/>
                <a:lumOff val="-176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74199"/>
                <a:satOff val="169"/>
                <a:lumOff val="-176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74199"/>
                <a:satOff val="169"/>
                <a:lumOff val="-176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$_REQUEST</a:t>
          </a:r>
          <a:endParaRPr lang="en-US" sz="2300" kern="1200"/>
        </a:p>
      </dsp:txBody>
      <dsp:txXfrm>
        <a:off x="4371478" y="503385"/>
        <a:ext cx="1985368" cy="1191221"/>
      </dsp:txXfrm>
    </dsp:sp>
    <dsp:sp modelId="{EC731919-20AB-4C47-85F2-F5E296199EDF}">
      <dsp:nvSpPr>
        <dsp:cNvPr id="0" name=""/>
        <dsp:cNvSpPr/>
      </dsp:nvSpPr>
      <dsp:spPr>
        <a:xfrm>
          <a:off x="6555383" y="503385"/>
          <a:ext cx="1985368" cy="1191221"/>
        </a:xfrm>
        <a:prstGeom prst="rect">
          <a:avLst/>
        </a:prstGeom>
        <a:gradFill rotWithShape="0">
          <a:gsLst>
            <a:gs pos="0">
              <a:schemeClr val="accent5">
                <a:hueOff val="-561298"/>
                <a:satOff val="253"/>
                <a:lumOff val="-264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61298"/>
                <a:satOff val="253"/>
                <a:lumOff val="-264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61298"/>
                <a:satOff val="253"/>
                <a:lumOff val="-264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$_POST</a:t>
          </a:r>
          <a:endParaRPr lang="en-US" sz="2300" kern="1200"/>
        </a:p>
      </dsp:txBody>
      <dsp:txXfrm>
        <a:off x="6555383" y="503385"/>
        <a:ext cx="1985368" cy="1191221"/>
      </dsp:txXfrm>
    </dsp:sp>
    <dsp:sp modelId="{6FC82324-7F29-45DD-AA79-C1B2C3671752}">
      <dsp:nvSpPr>
        <dsp:cNvPr id="0" name=""/>
        <dsp:cNvSpPr/>
      </dsp:nvSpPr>
      <dsp:spPr>
        <a:xfrm>
          <a:off x="8739289" y="503385"/>
          <a:ext cx="1985368" cy="1191221"/>
        </a:xfrm>
        <a:prstGeom prst="rect">
          <a:avLst/>
        </a:prstGeom>
        <a:gradFill rotWithShape="0">
          <a:gsLst>
            <a:gs pos="0">
              <a:schemeClr val="accent5">
                <a:hueOff val="-748398"/>
                <a:satOff val="337"/>
                <a:lumOff val="-352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48398"/>
                <a:satOff val="337"/>
                <a:lumOff val="-352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48398"/>
                <a:satOff val="337"/>
                <a:lumOff val="-352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$_GET</a:t>
          </a:r>
          <a:endParaRPr lang="en-US" sz="2300" kern="1200"/>
        </a:p>
      </dsp:txBody>
      <dsp:txXfrm>
        <a:off x="8739289" y="503385"/>
        <a:ext cx="1985368" cy="1191221"/>
      </dsp:txXfrm>
    </dsp:sp>
    <dsp:sp modelId="{B5673426-F8FD-4EE9-83BE-BA1CD3C48B4F}">
      <dsp:nvSpPr>
        <dsp:cNvPr id="0" name=""/>
        <dsp:cNvSpPr/>
      </dsp:nvSpPr>
      <dsp:spPr>
        <a:xfrm>
          <a:off x="1095619" y="1893143"/>
          <a:ext cx="1985368" cy="1191221"/>
        </a:xfrm>
        <a:prstGeom prst="rect">
          <a:avLst/>
        </a:prstGeom>
        <a:gradFill rotWithShape="0">
          <a:gsLst>
            <a:gs pos="0">
              <a:schemeClr val="accent5">
                <a:hueOff val="-935497"/>
                <a:satOff val="421"/>
                <a:lumOff val="-441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935497"/>
                <a:satOff val="421"/>
                <a:lumOff val="-441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935497"/>
                <a:satOff val="421"/>
                <a:lumOff val="-441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$_FILES</a:t>
          </a:r>
          <a:endParaRPr lang="en-US" sz="2300" kern="1200"/>
        </a:p>
      </dsp:txBody>
      <dsp:txXfrm>
        <a:off x="1095619" y="1893143"/>
        <a:ext cx="1985368" cy="1191221"/>
      </dsp:txXfrm>
    </dsp:sp>
    <dsp:sp modelId="{A2DE0653-24BC-4CA6-8190-72744F0D9F80}">
      <dsp:nvSpPr>
        <dsp:cNvPr id="0" name=""/>
        <dsp:cNvSpPr/>
      </dsp:nvSpPr>
      <dsp:spPr>
        <a:xfrm>
          <a:off x="3279525" y="1893143"/>
          <a:ext cx="1985368" cy="1191221"/>
        </a:xfrm>
        <a:prstGeom prst="rect">
          <a:avLst/>
        </a:prstGeom>
        <a:gradFill rotWithShape="0">
          <a:gsLst>
            <a:gs pos="0">
              <a:schemeClr val="accent5">
                <a:hueOff val="-1122597"/>
                <a:satOff val="506"/>
                <a:lumOff val="-529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122597"/>
                <a:satOff val="506"/>
                <a:lumOff val="-529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122597"/>
                <a:satOff val="506"/>
                <a:lumOff val="-529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$_ENV</a:t>
          </a:r>
          <a:endParaRPr lang="en-US" sz="2300" kern="1200"/>
        </a:p>
      </dsp:txBody>
      <dsp:txXfrm>
        <a:off x="3279525" y="1893143"/>
        <a:ext cx="1985368" cy="1191221"/>
      </dsp:txXfrm>
    </dsp:sp>
    <dsp:sp modelId="{72F94D51-9880-4DA5-90A2-67F2C1E2A11E}">
      <dsp:nvSpPr>
        <dsp:cNvPr id="0" name=""/>
        <dsp:cNvSpPr/>
      </dsp:nvSpPr>
      <dsp:spPr>
        <a:xfrm>
          <a:off x="5463430" y="1893143"/>
          <a:ext cx="1985368" cy="1191221"/>
        </a:xfrm>
        <a:prstGeom prst="rect">
          <a:avLst/>
        </a:prstGeom>
        <a:gradFill rotWithShape="0">
          <a:gsLst>
            <a:gs pos="0">
              <a:schemeClr val="accent5">
                <a:hueOff val="-1309696"/>
                <a:satOff val="590"/>
                <a:lumOff val="-617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309696"/>
                <a:satOff val="590"/>
                <a:lumOff val="-617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309696"/>
                <a:satOff val="590"/>
                <a:lumOff val="-617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$_COOKIE</a:t>
          </a:r>
          <a:endParaRPr lang="en-US" sz="2300" kern="1200"/>
        </a:p>
      </dsp:txBody>
      <dsp:txXfrm>
        <a:off x="5463430" y="1893143"/>
        <a:ext cx="1985368" cy="1191221"/>
      </dsp:txXfrm>
    </dsp:sp>
    <dsp:sp modelId="{76398AF6-6ABA-41C7-A26A-91DF50D147CC}">
      <dsp:nvSpPr>
        <dsp:cNvPr id="0" name=""/>
        <dsp:cNvSpPr/>
      </dsp:nvSpPr>
      <dsp:spPr>
        <a:xfrm>
          <a:off x="7647336" y="1893143"/>
          <a:ext cx="1985368" cy="1191221"/>
        </a:xfrm>
        <a:prstGeom prst="rect">
          <a:avLst/>
        </a:prstGeom>
        <a:gradFill rotWithShape="0">
          <a:gsLst>
            <a:gs pos="0">
              <a:schemeClr val="accent5">
                <a:hueOff val="-1496796"/>
                <a:satOff val="674"/>
                <a:lumOff val="-705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496796"/>
                <a:satOff val="674"/>
                <a:lumOff val="-705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496796"/>
                <a:satOff val="674"/>
                <a:lumOff val="-705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$_SESSION</a:t>
          </a:r>
          <a:endParaRPr lang="en-US" sz="2300" kern="1200"/>
        </a:p>
      </dsp:txBody>
      <dsp:txXfrm>
        <a:off x="7647336" y="1893143"/>
        <a:ext cx="1985368" cy="11912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8B5A7-B1E0-4DA7-8E92-4AB4457590D2}">
      <dsp:nvSpPr>
        <dsp:cNvPr id="0" name=""/>
        <dsp:cNvSpPr/>
      </dsp:nvSpPr>
      <dsp:spPr>
        <a:xfrm>
          <a:off x="581080" y="977126"/>
          <a:ext cx="1298808" cy="12988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5EF1455-081D-4526-BE0A-3EABD7876CC2}">
      <dsp:nvSpPr>
        <dsp:cNvPr id="0" name=""/>
        <dsp:cNvSpPr/>
      </dsp:nvSpPr>
      <dsp:spPr>
        <a:xfrm>
          <a:off x="853830" y="1249875"/>
          <a:ext cx="753308" cy="7533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FE6B8DF-0C50-46B0-B50E-D1770829D836}">
      <dsp:nvSpPr>
        <dsp:cNvPr id="0" name=""/>
        <dsp:cNvSpPr/>
      </dsp:nvSpPr>
      <dsp:spPr>
        <a:xfrm>
          <a:off x="2158204" y="977126"/>
          <a:ext cx="3061476" cy="129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Are associative arrays: keys are used to get the values</a:t>
          </a:r>
        </a:p>
      </dsp:txBody>
      <dsp:txXfrm>
        <a:off x="2158204" y="977126"/>
        <a:ext cx="3061476" cy="1298808"/>
      </dsp:txXfrm>
    </dsp:sp>
    <dsp:sp modelId="{12BBC2B7-E0FA-4645-B404-5CA84DD4128B}">
      <dsp:nvSpPr>
        <dsp:cNvPr id="0" name=""/>
        <dsp:cNvSpPr/>
      </dsp:nvSpPr>
      <dsp:spPr>
        <a:xfrm>
          <a:off x="5753119" y="977126"/>
          <a:ext cx="1298808" cy="12988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B962C7-110D-4D96-94A5-9A5ACCCF264E}">
      <dsp:nvSpPr>
        <dsp:cNvPr id="0" name=""/>
        <dsp:cNvSpPr/>
      </dsp:nvSpPr>
      <dsp:spPr>
        <a:xfrm>
          <a:off x="6025869" y="1249875"/>
          <a:ext cx="753308" cy="7533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7231332-937A-40E3-863A-DF4129353472}">
      <dsp:nvSpPr>
        <dsp:cNvPr id="0" name=""/>
        <dsp:cNvSpPr/>
      </dsp:nvSpPr>
      <dsp:spPr>
        <a:xfrm>
          <a:off x="7330243" y="977126"/>
          <a:ext cx="3061476" cy="129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Keys come from the name attribute in the html input tags.</a:t>
          </a:r>
        </a:p>
      </dsp:txBody>
      <dsp:txXfrm>
        <a:off x="7330243" y="977126"/>
        <a:ext cx="3061476" cy="12988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D5D1B-18F6-46F8-B6AC-EEA8694EB3D1}">
      <dsp:nvSpPr>
        <dsp:cNvPr id="0" name=""/>
        <dsp:cNvSpPr/>
      </dsp:nvSpPr>
      <dsp:spPr>
        <a:xfrm>
          <a:off x="2629798" y="2026316"/>
          <a:ext cx="250908" cy="7694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451"/>
              </a:lnTo>
              <a:lnTo>
                <a:pt x="250908" y="76945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1E2629-1DB0-4CA3-ABE3-B41F890B64FC}">
      <dsp:nvSpPr>
        <dsp:cNvPr id="0" name=""/>
        <dsp:cNvSpPr/>
      </dsp:nvSpPr>
      <dsp:spPr>
        <a:xfrm>
          <a:off x="2286890" y="838684"/>
          <a:ext cx="1011996" cy="351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635"/>
              </a:lnTo>
              <a:lnTo>
                <a:pt x="1011996" y="175635"/>
              </a:lnTo>
              <a:lnTo>
                <a:pt x="1011996" y="35127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2080EF-42E2-4C5E-A1D5-2D2E6F2042C6}">
      <dsp:nvSpPr>
        <dsp:cNvPr id="0" name=""/>
        <dsp:cNvSpPr/>
      </dsp:nvSpPr>
      <dsp:spPr>
        <a:xfrm>
          <a:off x="605805" y="2026316"/>
          <a:ext cx="250908" cy="7694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451"/>
              </a:lnTo>
              <a:lnTo>
                <a:pt x="250908" y="76945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7B2DB0-A34F-43AA-B1E6-B25EE884DBE8}">
      <dsp:nvSpPr>
        <dsp:cNvPr id="0" name=""/>
        <dsp:cNvSpPr/>
      </dsp:nvSpPr>
      <dsp:spPr>
        <a:xfrm>
          <a:off x="1274894" y="838684"/>
          <a:ext cx="1011996" cy="351271"/>
        </a:xfrm>
        <a:custGeom>
          <a:avLst/>
          <a:gdLst/>
          <a:ahLst/>
          <a:cxnLst/>
          <a:rect l="0" t="0" r="0" b="0"/>
          <a:pathLst>
            <a:path>
              <a:moveTo>
                <a:pt x="1011996" y="0"/>
              </a:moveTo>
              <a:lnTo>
                <a:pt x="1011996" y="175635"/>
              </a:lnTo>
              <a:lnTo>
                <a:pt x="0" y="175635"/>
              </a:lnTo>
              <a:lnTo>
                <a:pt x="0" y="35127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F11FD7-6023-44C7-AE9F-648EDE79798A}">
      <dsp:nvSpPr>
        <dsp:cNvPr id="0" name=""/>
        <dsp:cNvSpPr/>
      </dsp:nvSpPr>
      <dsp:spPr>
        <a:xfrm>
          <a:off x="1450529" y="2323"/>
          <a:ext cx="1672721" cy="8363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Form methods</a:t>
          </a:r>
          <a:endParaRPr lang="en-US" sz="2800" kern="1200" dirty="0"/>
        </a:p>
      </dsp:txBody>
      <dsp:txXfrm>
        <a:off x="1450529" y="2323"/>
        <a:ext cx="1672721" cy="836360"/>
      </dsp:txXfrm>
    </dsp:sp>
    <dsp:sp modelId="{FE223B9C-A55B-4276-8F9D-E8EEC634EEF8}">
      <dsp:nvSpPr>
        <dsp:cNvPr id="0" name=""/>
        <dsp:cNvSpPr/>
      </dsp:nvSpPr>
      <dsp:spPr>
        <a:xfrm>
          <a:off x="438533" y="1189956"/>
          <a:ext cx="1672721" cy="8363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Post</a:t>
          </a:r>
          <a:endParaRPr lang="en-US" sz="2800" kern="1200" dirty="0"/>
        </a:p>
      </dsp:txBody>
      <dsp:txXfrm>
        <a:off x="438533" y="1189956"/>
        <a:ext cx="1672721" cy="836360"/>
      </dsp:txXfrm>
    </dsp:sp>
    <dsp:sp modelId="{22FF79BC-76EB-4FFA-9BB3-C304FE8C3A68}">
      <dsp:nvSpPr>
        <dsp:cNvPr id="0" name=""/>
        <dsp:cNvSpPr/>
      </dsp:nvSpPr>
      <dsp:spPr>
        <a:xfrm>
          <a:off x="856713" y="2377588"/>
          <a:ext cx="1672721" cy="8363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$_POST</a:t>
          </a:r>
        </a:p>
      </dsp:txBody>
      <dsp:txXfrm>
        <a:off x="856713" y="2377588"/>
        <a:ext cx="1672721" cy="836360"/>
      </dsp:txXfrm>
    </dsp:sp>
    <dsp:sp modelId="{356377F1-C35F-47DD-841A-1024200CCCAB}">
      <dsp:nvSpPr>
        <dsp:cNvPr id="0" name=""/>
        <dsp:cNvSpPr/>
      </dsp:nvSpPr>
      <dsp:spPr>
        <a:xfrm>
          <a:off x="2462526" y="1189956"/>
          <a:ext cx="1672721" cy="8363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Get </a:t>
          </a:r>
          <a:endParaRPr lang="en-US" sz="2800" kern="1200" dirty="0"/>
        </a:p>
      </dsp:txBody>
      <dsp:txXfrm>
        <a:off x="2462526" y="1189956"/>
        <a:ext cx="1672721" cy="836360"/>
      </dsp:txXfrm>
    </dsp:sp>
    <dsp:sp modelId="{F12630DD-713B-48F9-A62C-18C686E0DBB1}">
      <dsp:nvSpPr>
        <dsp:cNvPr id="0" name=""/>
        <dsp:cNvSpPr/>
      </dsp:nvSpPr>
      <dsp:spPr>
        <a:xfrm>
          <a:off x="2880706" y="2377588"/>
          <a:ext cx="1672721" cy="8363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$_GET</a:t>
          </a:r>
        </a:p>
      </dsp:txBody>
      <dsp:txXfrm>
        <a:off x="2880706" y="2377588"/>
        <a:ext cx="1672721" cy="836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B5402-2E73-409B-A0FF-9F8998C56C1A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A70D4-A76F-48B1-81AF-81786570B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59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https://www.tutorialspoint.com/What-is-the-difference-between-session-and-cookies#:~:text=Cookies%20are%20client%2Dside%20files,files%20that%20store%20user%20information.&amp;text=Cookies%20expire%20after%20the%20user,logs%20out%20of%20the%20program.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A70D4-A76F-48B1-81AF-81786570B2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43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https://www.w3schools.com/php/func_network_setcookie.asp#:~:text=The%20setcookie()%20function%20defines,will%20send%20the%20cookie%20too.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A70D4-A76F-48B1-81AF-81786570B2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86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7B597421-C18F-49EC-930D-F9B0A29A883F}" type="datetime1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26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9BF4-76A3-4864-89B7-20E619DB5623}" type="datetime1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694B-9CB2-4306-B495-730E3B232F85}" type="datetime1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4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FFA03C6B-16A0-4496-83D1-883E8E0B8A62}" type="datetime1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D24-0EE6-443B-8785-6A006353CAC1}" type="datetime1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9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96AAD271-03A4-41CE-85D1-93EC1AACA906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7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F99EBC0B-C580-418D-BB4C-96AAF4400B74}" type="datetime1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2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2FDE-0DFA-4A2D-820C-90F13DD9CAA9}" type="datetime1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3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6983-EB31-495A-BF93-70FF1DFE5A14}" type="datetime1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1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7550622-9796-46F1-99EB-5A63B5E24D84}" type="datetime1">
              <a:rPr lang="en-US" smtClean="0"/>
              <a:t>1/2/2023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9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F33BC632-8818-482A-B212-764191D8B897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4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1A9B-6092-4885-8F8C-F61CDBD5C605}" type="datetime1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Prepared by Ms. Hana AlRasheed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8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1-%20php%20demo/5-%20PHP/cooki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19767&amp;picture=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1-%20php%20demo/5-%20PHP/sessio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1-%20php%20demo/5-%20PHP/requir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1-%20php%20demo/5-%20PHP/header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1-%20php%20demo/5-%20PHP/url/php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1-%20php%20demo/5-%20PHP/fileUpload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1-%20php%20demo/5-%20PHP/List%20items/ul.php" TargetMode="External"/><Relationship Id="rId2" Type="http://schemas.openxmlformats.org/officeDocument/2006/relationships/hyperlink" Target="http://localhost/1-%20php%20demo/5-%20PHP/Table/example6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www.w3schools.com/php/php_superglobals.asp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1-%20php%20demo/5-%20PHP/g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post-it-note/p/practice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1-%20php%20demo/5-%20PHP/pos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post-it-note/p/practice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ark blue starry night sky">
            <a:extLst>
              <a:ext uri="{FF2B5EF4-FFF2-40B4-BE49-F238E27FC236}">
                <a16:creationId xmlns:a16="http://schemas.microsoft.com/office/drawing/2014/main" id="{4871B4A9-20AA-DFC9-69D0-8DFD061A3A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81" r="16872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2F0E3-89C2-4F95-E140-E8E3BB445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PHP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7F47A-25AF-3156-8D4A-AAEA1E3C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286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E3E07-5D4E-A023-2E43-24100E4B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Cookie Vs. Session</a:t>
            </a:r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66C37FB-CA64-4841-807A-32F560AB7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049266"/>
              </p:ext>
            </p:extLst>
          </p:nvPr>
        </p:nvGraphicFramePr>
        <p:xfrm>
          <a:off x="428034" y="2139484"/>
          <a:ext cx="11335932" cy="409651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42950">
                  <a:extLst>
                    <a:ext uri="{9D8B030D-6E8A-4147-A177-3AD203B41FA5}">
                      <a16:colId xmlns:a16="http://schemas.microsoft.com/office/drawing/2014/main" val="2830006328"/>
                    </a:ext>
                  </a:extLst>
                </a:gridCol>
                <a:gridCol w="4781306">
                  <a:extLst>
                    <a:ext uri="{9D8B030D-6E8A-4147-A177-3AD203B41FA5}">
                      <a16:colId xmlns:a16="http://schemas.microsoft.com/office/drawing/2014/main" val="451379607"/>
                    </a:ext>
                  </a:extLst>
                </a:gridCol>
                <a:gridCol w="4711676">
                  <a:extLst>
                    <a:ext uri="{9D8B030D-6E8A-4147-A177-3AD203B41FA5}">
                      <a16:colId xmlns:a16="http://schemas.microsoft.com/office/drawing/2014/main" val="3034413640"/>
                    </a:ext>
                  </a:extLst>
                </a:gridCol>
              </a:tblGrid>
              <a:tr h="30200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cap="none" spc="0">
                          <a:solidFill>
                            <a:schemeClr val="tx1"/>
                          </a:solidFill>
                          <a:effectLst/>
                        </a:rPr>
                        <a:t>Basis of Comparison</a:t>
                      </a:r>
                    </a:p>
                  </a:txBody>
                  <a:tcPr marL="13195" marR="13195" marT="51146" marB="5114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cap="none" spc="0">
                          <a:solidFill>
                            <a:schemeClr val="tx1"/>
                          </a:solidFill>
                          <a:effectLst/>
                        </a:rPr>
                        <a:t>Cookie</a:t>
                      </a:r>
                    </a:p>
                  </a:txBody>
                  <a:tcPr marL="13195" marR="13195" marT="51146" marB="5114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cap="none" spc="0">
                          <a:solidFill>
                            <a:schemeClr val="tx1"/>
                          </a:solidFill>
                          <a:effectLst/>
                        </a:rPr>
                        <a:t>Session</a:t>
                      </a:r>
                    </a:p>
                  </a:txBody>
                  <a:tcPr marL="13195" marR="13195" marT="51146" marB="5114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367929"/>
                  </a:ext>
                </a:extLst>
              </a:tr>
              <a:tr h="6429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Definition</a:t>
                      </a:r>
                      <a:b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195" marR="13195" marT="51146" marB="5114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Cookies </a:t>
                      </a:r>
                      <a:r>
                        <a:rPr lang="en-US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are client-side files </a:t>
                      </a:r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that are stored on a local computer and contain user information.</a:t>
                      </a:r>
                      <a:b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195" marR="13195" marT="51146" marB="511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Sessions </a:t>
                      </a:r>
                      <a:r>
                        <a:rPr lang="en-US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are server-side files </a:t>
                      </a:r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that store user information.</a:t>
                      </a:r>
                      <a:b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195" marR="13195" marT="51146" marB="51146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229485"/>
                  </a:ext>
                </a:extLst>
              </a:tr>
              <a:tr h="4237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Expiry</a:t>
                      </a:r>
                      <a:b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195" marR="13195" marT="51146" marB="511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Cookies expire after the user specified lifetime.</a:t>
                      </a:r>
                      <a:b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195" marR="13195" marT="51146" marB="511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The session ends when the user closes the browser or logs out of the program.</a:t>
                      </a:r>
                      <a:b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195" marR="13195" marT="51146" marB="511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807441"/>
                  </a:ext>
                </a:extLst>
              </a:tr>
              <a:tr h="4724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Data storage</a:t>
                      </a:r>
                      <a:b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195" marR="13195" marT="51146" marB="5114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It can only store a limited amount of data.</a:t>
                      </a:r>
                      <a:b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195" marR="13195" marT="51146" marB="511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It is able to store an unlimited amount of information.</a:t>
                      </a:r>
                      <a:b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195" marR="13195" marT="51146" marB="51146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282862"/>
                  </a:ext>
                </a:extLst>
              </a:tr>
              <a:tr h="716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Capacity</a:t>
                      </a:r>
                      <a:b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195" marR="13195" marT="51146" marB="511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Cookies can only store up to a maximum of 4 KB of data in a browser.</a:t>
                      </a:r>
                      <a:b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195" marR="13195" marT="51146" marB="511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There is a maximum memory restriction of 128 megabytes that a script may consume at one time. However, we are free to maintain as much data as we like within a session.</a:t>
                      </a:r>
                      <a:b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195" marR="13195" marT="51146" marB="511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561881"/>
                  </a:ext>
                </a:extLst>
              </a:tr>
              <a:tr h="6429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Function</a:t>
                      </a:r>
                      <a:b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195" marR="13195" marT="51146" marB="5114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It is not necessary for us to execute a function in order to get cookies going because they are stored on the local computer.</a:t>
                      </a:r>
                      <a:b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195" marR="13195" marT="51146" marB="511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Utilizing the session start()method is required before we can begin the session.</a:t>
                      </a:r>
                      <a:b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195" marR="13195" marT="51146" marB="51146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217169"/>
                  </a:ext>
                </a:extLst>
              </a:tr>
              <a:tr h="4237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Data Format</a:t>
                      </a:r>
                      <a:b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195" marR="13195" marT="51146" marB="511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Cookies are used to store information in a text file.</a:t>
                      </a:r>
                      <a:b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195" marR="13195" marT="51146" marB="511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The data is saved in an encrypted format during sessions.</a:t>
                      </a:r>
                      <a:b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195" marR="13195" marT="51146" marB="511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959069"/>
                  </a:ext>
                </a:extLst>
              </a:tr>
              <a:tr h="4724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Storage</a:t>
                      </a:r>
                      <a:b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195" marR="13195" marT="51146" marB="5114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Cookies are stored on a limited amount of data.</a:t>
                      </a:r>
                      <a:b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195" marR="13195" marT="51146" marB="511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A session can store an unlimited amount of data.</a:t>
                      </a:r>
                    </a:p>
                  </a:txBody>
                  <a:tcPr marL="13195" marR="13195" marT="51146" marB="51146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427525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58D724-AC77-973A-A6FF-9F32258B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</a:p>
        </p:txBody>
      </p:sp>
    </p:spTree>
    <p:extLst>
      <p:ext uri="{BB962C8B-B14F-4D97-AF65-F5344CB8AC3E}">
        <p14:creationId xmlns:p14="http://schemas.microsoft.com/office/powerpoint/2010/main" val="415013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3595-A663-4B7A-10A2-580160C6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CFEFE-3095-8829-7AE1-0A01947C5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Cookie example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3"/>
              </a:rPr>
              <a:t>http://localhost/1-%20php%20demo/5-%20PHP/cookie/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EF5F0-8465-374C-820F-8C673610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</a:p>
        </p:txBody>
      </p:sp>
    </p:spTree>
    <p:extLst>
      <p:ext uri="{BB962C8B-B14F-4D97-AF65-F5344CB8AC3E}">
        <p14:creationId xmlns:p14="http://schemas.microsoft.com/office/powerpoint/2010/main" val="2617437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AAB796D2-9EED-77DC-8FEC-448CEFDBF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01617" y="2225256"/>
            <a:ext cx="4723778" cy="315634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3824B7-0FF3-8B1B-E36C-A1F747FF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</a:p>
        </p:txBody>
      </p:sp>
    </p:spTree>
    <p:extLst>
      <p:ext uri="{BB962C8B-B14F-4D97-AF65-F5344CB8AC3E}">
        <p14:creationId xmlns:p14="http://schemas.microsoft.com/office/powerpoint/2010/main" val="862054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B8E6-3D1F-FA85-428C-48AE064D1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92D5A-56FC-EA3E-D139-181A6B79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Session Example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http://localhost/1-%20php%20demo/5-%20PHP/session/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72435-B1D2-6CBB-AEDB-D4CFC5C3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</a:p>
        </p:txBody>
      </p:sp>
    </p:spTree>
    <p:extLst>
      <p:ext uri="{BB962C8B-B14F-4D97-AF65-F5344CB8AC3E}">
        <p14:creationId xmlns:p14="http://schemas.microsoft.com/office/powerpoint/2010/main" val="3761521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9E5D-3D35-FE51-BBF9-41656F20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 Vs. Include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EAFD5-27BD-8CC0-914F-9F67AFC0D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Require Example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http://localhost/1-%20php%20demo/5-%20PHP/require/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Replace Require with include and see the result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96A9A-E178-1951-10F5-1F900B93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</a:p>
        </p:txBody>
      </p:sp>
    </p:spTree>
    <p:extLst>
      <p:ext uri="{BB962C8B-B14F-4D97-AF65-F5344CB8AC3E}">
        <p14:creationId xmlns:p14="http://schemas.microsoft.com/office/powerpoint/2010/main" val="2405296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C198-723B-216C-4E11-33623A91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46F36-8BAD-1BFC-606E-60A2BFEFE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Header Example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http://localhost/1-%20php%20demo/5-%20PHP/header/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3EA0B-ADEC-26DF-ADAA-6C198828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</a:p>
        </p:txBody>
      </p:sp>
    </p:spTree>
    <p:extLst>
      <p:ext uri="{BB962C8B-B14F-4D97-AF65-F5344CB8AC3E}">
        <p14:creationId xmlns:p14="http://schemas.microsoft.com/office/powerpoint/2010/main" val="3601889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8671-C7B9-D646-A1D4-E2416779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 in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3A8C-A01D-D01D-3012-C6109BB9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example 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http://localhost/1-%20php%20demo/5-%20PHP/url/php/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3DC36-2783-69ED-82F7-1063A888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</a:p>
        </p:txBody>
      </p:sp>
    </p:spTree>
    <p:extLst>
      <p:ext uri="{BB962C8B-B14F-4D97-AF65-F5344CB8AC3E}">
        <p14:creationId xmlns:p14="http://schemas.microsoft.com/office/powerpoint/2010/main" val="260806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8671-C7B9-D646-A1D4-E2416779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files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3A8C-A01D-D01D-3012-C6109BB9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example :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http://localhost/1-%20php%20demo/5-%20PHP/fileUpload/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5B386-C4AA-42AA-7D43-E131C83F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</a:p>
        </p:txBody>
      </p:sp>
    </p:spTree>
    <p:extLst>
      <p:ext uri="{BB962C8B-B14F-4D97-AF65-F5344CB8AC3E}">
        <p14:creationId xmlns:p14="http://schemas.microsoft.com/office/powerpoint/2010/main" val="254381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5943EECF-03A4-4CEB-899E-47C803839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367" y="319440"/>
            <a:ext cx="11543267" cy="59325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Vintage movie ending frame">
            <a:extLst>
              <a:ext uri="{FF2B5EF4-FFF2-40B4-BE49-F238E27FC236}">
                <a16:creationId xmlns:a16="http://schemas.microsoft.com/office/drawing/2014/main" id="{9558E3FD-4725-96F0-793C-D772EA7088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68" r="-2" b="19369"/>
          <a:stretch/>
        </p:blipFill>
        <p:spPr>
          <a:xfrm>
            <a:off x="328486" y="319441"/>
            <a:ext cx="11530584" cy="59325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998349" y="2960103"/>
            <a:ext cx="190858" cy="6583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FF58BF-B52D-470E-094E-6DC551C8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</a:p>
        </p:txBody>
      </p:sp>
    </p:spTree>
    <p:extLst>
      <p:ext uri="{BB962C8B-B14F-4D97-AF65-F5344CB8AC3E}">
        <p14:creationId xmlns:p14="http://schemas.microsoft.com/office/powerpoint/2010/main" val="232424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12D2-31E6-35DE-F463-1466E709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practice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3CE0F-76E7-1CE1-0D6A-925F95ABF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http://localhost/1-%20php%20demo/5-%20PHP/Table/example6.php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http://localhost/1-%20php%20demo/5-%20PHP/List%20items/ul.php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E7B77-BCF3-F244-5952-121D0298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</a:p>
        </p:txBody>
      </p:sp>
    </p:spTree>
    <p:extLst>
      <p:ext uri="{BB962C8B-B14F-4D97-AF65-F5344CB8AC3E}">
        <p14:creationId xmlns:p14="http://schemas.microsoft.com/office/powerpoint/2010/main" val="240051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CDC5-C633-6B41-1E3D-33C3A49C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en-US" dirty="0"/>
              <a:t>Super </a:t>
            </a:r>
            <a:r>
              <a:rPr lang="en-US"/>
              <a:t>globals</a:t>
            </a:r>
            <a:endParaRPr lang="en-US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44AF118D-9551-B2F0-971F-0A3614FC21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3379850"/>
              </p:ext>
            </p:extLst>
          </p:nvPr>
        </p:nvGraphicFramePr>
        <p:xfrm>
          <a:off x="731837" y="2065762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B7D935-CECA-AA58-5D31-9AF69B64A009}"/>
              </a:ext>
            </a:extLst>
          </p:cNvPr>
          <p:cNvSpPr txBox="1"/>
          <p:nvPr/>
        </p:nvSpPr>
        <p:spPr>
          <a:xfrm>
            <a:off x="516834" y="1510434"/>
            <a:ext cx="704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7"/>
              </a:rPr>
              <a:t>https://www.w3schools.com/php/php_superglobals.asp</a:t>
            </a:r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DFC7A1-4A28-869B-4DB5-7ED659C1D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</a:p>
        </p:txBody>
      </p:sp>
    </p:spTree>
    <p:extLst>
      <p:ext uri="{BB962C8B-B14F-4D97-AF65-F5344CB8AC3E}">
        <p14:creationId xmlns:p14="http://schemas.microsoft.com/office/powerpoint/2010/main" val="413679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1473-39BE-B34D-7A44-4023A68B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en-US" dirty="0"/>
              <a:t>Super </a:t>
            </a:r>
            <a:r>
              <a:rPr lang="en-US" dirty="0" err="1"/>
              <a:t>globals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218558-B6DE-02C3-302B-ABCD6B0CF4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2888978"/>
          <a:ext cx="10972800" cy="3253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7DE71-3CDD-5137-7B61-24F04E8E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</a:p>
        </p:txBody>
      </p:sp>
    </p:spTree>
    <p:extLst>
      <p:ext uri="{BB962C8B-B14F-4D97-AF65-F5344CB8AC3E}">
        <p14:creationId xmlns:p14="http://schemas.microsoft.com/office/powerpoint/2010/main" val="1629894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9699-285F-B130-3C1A-ABF3F9E9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49" y="755374"/>
            <a:ext cx="10178281" cy="1411051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How to handle data filled in form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4C33E2-9FA0-DC5E-46DD-B7508E4F3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307293"/>
              </p:ext>
            </p:extLst>
          </p:nvPr>
        </p:nvGraphicFramePr>
        <p:xfrm>
          <a:off x="1959215" y="2400719"/>
          <a:ext cx="4991962" cy="3216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15C015D-B995-A872-C676-871D683FC89D}"/>
              </a:ext>
            </a:extLst>
          </p:cNvPr>
          <p:cNvSpPr/>
          <p:nvPr/>
        </p:nvSpPr>
        <p:spPr>
          <a:xfrm>
            <a:off x="215501" y="4795455"/>
            <a:ext cx="2232881" cy="82153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algn="ctr"/>
            <a:r>
              <a:rPr lang="en-US" sz="2400"/>
              <a:t>$_REQUEST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E759F7-5F62-F247-CF26-AE4D7AFD0531}"/>
              </a:ext>
            </a:extLst>
          </p:cNvPr>
          <p:cNvSpPr/>
          <p:nvPr/>
        </p:nvSpPr>
        <p:spPr>
          <a:xfrm>
            <a:off x="6344631" y="2400719"/>
            <a:ext cx="2232881" cy="82153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algn="ctr"/>
            <a:r>
              <a:rPr lang="en-US" sz="2400" dirty="0"/>
              <a:t>action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38B60-3CAB-65CF-999B-6A0D2A92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</a:p>
        </p:txBody>
      </p:sp>
    </p:spTree>
    <p:extLst>
      <p:ext uri="{BB962C8B-B14F-4D97-AF65-F5344CB8AC3E}">
        <p14:creationId xmlns:p14="http://schemas.microsoft.com/office/powerpoint/2010/main" val="421182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0B740-25AA-61A6-51A9-AF4D529D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3844A-1176-2D4E-7577-CE1F7C3E7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get example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http://localhost/1-%20php%20demo/5-%20PHP/get/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D306A-86E3-22AB-AB6D-3F50E975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</a:p>
        </p:txBody>
      </p:sp>
    </p:spTree>
    <p:extLst>
      <p:ext uri="{BB962C8B-B14F-4D97-AF65-F5344CB8AC3E}">
        <p14:creationId xmlns:p14="http://schemas.microsoft.com/office/powerpoint/2010/main" val="252112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FB72-96FC-2D60-093B-7DC06DE0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Now it’s your turn to try 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F72DDC06-5A66-9057-E13A-2A9EE9811F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231" r="9487" b="-1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1C360F-5779-B814-D0C1-8A04CBA1C5F9}"/>
              </a:ext>
            </a:extLst>
          </p:cNvPr>
          <p:cNvSpPr txBox="1"/>
          <p:nvPr/>
        </p:nvSpPr>
        <p:spPr>
          <a:xfrm>
            <a:off x="9532298" y="6657945"/>
            <a:ext cx="265970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picpedia.org/post-it-note/p/practic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D774E8-18DD-8F15-BD65-EAA52EBB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</a:p>
        </p:txBody>
      </p:sp>
    </p:spTree>
    <p:extLst>
      <p:ext uri="{BB962C8B-B14F-4D97-AF65-F5344CB8AC3E}">
        <p14:creationId xmlns:p14="http://schemas.microsoft.com/office/powerpoint/2010/main" val="396738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AF45-CB84-FC7C-6D91-DD8CD555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2E40C-964F-4993-A949-EE198E705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post example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http://localhost/1-%20php%20demo/5-%20PHP/post/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21C0E-E69A-6C6D-F4CA-9D4303C7A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</a:p>
        </p:txBody>
      </p:sp>
    </p:spTree>
    <p:extLst>
      <p:ext uri="{BB962C8B-B14F-4D97-AF65-F5344CB8AC3E}">
        <p14:creationId xmlns:p14="http://schemas.microsoft.com/office/powerpoint/2010/main" val="119809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FB72-96FC-2D60-093B-7DC06DE0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Now it’s your turn to try 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F72DDC06-5A66-9057-E13A-2A9EE9811F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231" r="9487" b="-1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1C360F-5779-B814-D0C1-8A04CBA1C5F9}"/>
              </a:ext>
            </a:extLst>
          </p:cNvPr>
          <p:cNvSpPr txBox="1"/>
          <p:nvPr/>
        </p:nvSpPr>
        <p:spPr>
          <a:xfrm>
            <a:off x="9532298" y="6657945"/>
            <a:ext cx="265970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picpedia.org/post-it-note/p/practic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3FD79-8B8B-DCA0-E8CA-C0D0D4B8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</a:p>
        </p:txBody>
      </p:sp>
    </p:spTree>
    <p:extLst>
      <p:ext uri="{BB962C8B-B14F-4D97-AF65-F5344CB8AC3E}">
        <p14:creationId xmlns:p14="http://schemas.microsoft.com/office/powerpoint/2010/main" val="156037187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E729BE"/>
      </a:accent1>
      <a:accent2>
        <a:srgbClr val="AE17D5"/>
      </a:accent2>
      <a:accent3>
        <a:srgbClr val="7129E7"/>
      </a:accent3>
      <a:accent4>
        <a:srgbClr val="3137DA"/>
      </a:accent4>
      <a:accent5>
        <a:srgbClr val="297FE7"/>
      </a:accent5>
      <a:accent6>
        <a:srgbClr val="17BCD5"/>
      </a:accent6>
      <a:hlink>
        <a:srgbClr val="3F64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777</Words>
  <Application>Microsoft Office PowerPoint</Application>
  <PresentationFormat>Widescreen</PresentationFormat>
  <Paragraphs>106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Avenir Next LT Pro</vt:lpstr>
      <vt:lpstr>Calibri</vt:lpstr>
      <vt:lpstr>Neue Haas Grotesk Text Pro</vt:lpstr>
      <vt:lpstr>AccentBoxVTI</vt:lpstr>
      <vt:lpstr>PHP</vt:lpstr>
      <vt:lpstr>Arrays practice  </vt:lpstr>
      <vt:lpstr>Super globals</vt:lpstr>
      <vt:lpstr>Super globals</vt:lpstr>
      <vt:lpstr>How to handle data filled in form</vt:lpstr>
      <vt:lpstr>Get</vt:lpstr>
      <vt:lpstr>Now it’s your turn to try </vt:lpstr>
      <vt:lpstr>Post </vt:lpstr>
      <vt:lpstr>Now it’s your turn to try </vt:lpstr>
      <vt:lpstr>Cookie Vs. Session</vt:lpstr>
      <vt:lpstr>Cookie</vt:lpstr>
      <vt:lpstr>PowerPoint Presentation</vt:lpstr>
      <vt:lpstr>Session</vt:lpstr>
      <vt:lpstr>Require Vs. Include </vt:lpstr>
      <vt:lpstr>Header </vt:lpstr>
      <vt:lpstr>Passing Data in URL</vt:lpstr>
      <vt:lpstr>Handling files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Hana.Alrasheed</dc:creator>
  <cp:lastModifiedBy>Hana.Alrasheed</cp:lastModifiedBy>
  <cp:revision>2</cp:revision>
  <dcterms:created xsi:type="dcterms:W3CDTF">2022-08-16T12:24:53Z</dcterms:created>
  <dcterms:modified xsi:type="dcterms:W3CDTF">2023-01-02T18:42:37Z</dcterms:modified>
</cp:coreProperties>
</file>