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58" r:id="rId4"/>
    <p:sldId id="265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9BF68-0BFB-44BF-8F5D-19A42CD2AA5C}" v="1" dt="2023-01-07T08:57:31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a.Alrasheed" userId="2a9bd8cc-6b2d-4a21-a4bd-450aa64c16a6" providerId="ADAL" clId="{9DFAB3BF-AB6A-43A0-974F-15797C4339E8}"/>
    <pc:docChg chg="undo custSel addSld delSld modSld addMainMaster delMainMaster">
      <pc:chgData name="Hana.Alrasheed" userId="2a9bd8cc-6b2d-4a21-a4bd-450aa64c16a6" providerId="ADAL" clId="{9DFAB3BF-AB6A-43A0-974F-15797C4339E8}" dt="2022-08-21T06:28:37.751" v="781" actId="12084"/>
      <pc:docMkLst>
        <pc:docMk/>
      </pc:docMkLst>
      <pc:sldChg chg="addSp delSp modSp mod setBg modClrScheme addAnim chgLayout">
        <pc:chgData name="Hana.Alrasheed" userId="2a9bd8cc-6b2d-4a21-a4bd-450aa64c16a6" providerId="ADAL" clId="{9DFAB3BF-AB6A-43A0-974F-15797C4339E8}" dt="2022-08-20T17:44:02.609" v="219" actId="313"/>
        <pc:sldMkLst>
          <pc:docMk/>
          <pc:sldMk cId="1325456431" sldId="256"/>
        </pc:sldMkLst>
        <pc:spChg chg="mod">
          <ac:chgData name="Hana.Alrasheed" userId="2a9bd8cc-6b2d-4a21-a4bd-450aa64c16a6" providerId="ADAL" clId="{9DFAB3BF-AB6A-43A0-974F-15797C4339E8}" dt="2022-08-20T17:44:02.609" v="219" actId="313"/>
          <ac:spMkLst>
            <pc:docMk/>
            <pc:sldMk cId="1325456431" sldId="256"/>
            <ac:spMk id="2" creationId="{1BF79686-2DD7-A904-9EE6-02C9D8F95C85}"/>
          </ac:spMkLst>
        </pc:spChg>
        <pc:spChg chg="del mod">
          <ac:chgData name="Hana.Alrasheed" userId="2a9bd8cc-6b2d-4a21-a4bd-450aa64c16a6" providerId="ADAL" clId="{9DFAB3BF-AB6A-43A0-974F-15797C4339E8}" dt="2022-08-20T17:43:56.360" v="218" actId="478"/>
          <ac:spMkLst>
            <pc:docMk/>
            <pc:sldMk cId="1325456431" sldId="256"/>
            <ac:spMk id="3" creationId="{EA5B5E41-FF0C-314D-522C-339F39C4A57F}"/>
          </ac:spMkLst>
        </pc:spChg>
        <pc:spChg chg="add del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9" creationId="{D04CF648-5CB3-49E4-BE34-8A0598901AE4}"/>
          </ac:spMkLst>
        </pc:spChg>
        <pc:spChg chg="add del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11" creationId="{669E559C-09DA-4586-86C9-F3C05D9A08C9}"/>
          </ac:spMkLst>
        </pc:spChg>
        <pc:spChg chg="add del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13" creationId="{87AA7ECE-DB5E-48B2-9EF4-7EEAF123BAB1}"/>
          </ac:spMkLst>
        </pc:spChg>
        <pc:spChg chg="add del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15" creationId="{89CB4E80-C571-41A6-BC8A-968D8C75FBF1}"/>
          </ac:spMkLst>
        </pc:spChg>
        <pc:spChg chg="add del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19" creationId="{454F422E-435A-4694-BE6E-B4968E7981A3}"/>
          </ac:spMkLst>
        </pc:spChg>
        <pc:spChg chg="add del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21" creationId="{8ADE9F60-E2BA-44E6-8C5B-A51B19292E3F}"/>
          </ac:spMkLst>
        </pc:spChg>
        <pc:spChg chg="add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30" creationId="{E2748806-3AF5-4078-830A-C1F26BF1B200}"/>
          </ac:spMkLst>
        </pc:spChg>
        <pc:spChg chg="add">
          <ac:chgData name="Hana.Alrasheed" userId="2a9bd8cc-6b2d-4a21-a4bd-450aa64c16a6" providerId="ADAL" clId="{9DFAB3BF-AB6A-43A0-974F-15797C4339E8}" dt="2022-08-20T17:31:27.384" v="12" actId="26606"/>
          <ac:spMkLst>
            <pc:docMk/>
            <pc:sldMk cId="1325456431" sldId="256"/>
            <ac:spMk id="32" creationId="{34FBEBF3-C941-4CB0-8AC2-3B50E1371BBF}"/>
          </ac:spMkLst>
        </pc:spChg>
        <pc:picChg chg="add mod ord">
          <ac:chgData name="Hana.Alrasheed" userId="2a9bd8cc-6b2d-4a21-a4bd-450aa64c16a6" providerId="ADAL" clId="{9DFAB3BF-AB6A-43A0-974F-15797C4339E8}" dt="2022-08-20T17:31:27.384" v="12" actId="26606"/>
          <ac:picMkLst>
            <pc:docMk/>
            <pc:sldMk cId="1325456431" sldId="256"/>
            <ac:picMk id="4" creationId="{A6E0F2BE-1584-361F-D66D-7A2BCF90D0BE}"/>
          </ac:picMkLst>
        </pc:picChg>
        <pc:picChg chg="add del">
          <ac:chgData name="Hana.Alrasheed" userId="2a9bd8cc-6b2d-4a21-a4bd-450aa64c16a6" providerId="ADAL" clId="{9DFAB3BF-AB6A-43A0-974F-15797C4339E8}" dt="2022-08-20T17:31:27.384" v="12" actId="26606"/>
          <ac:picMkLst>
            <pc:docMk/>
            <pc:sldMk cId="1325456431" sldId="256"/>
            <ac:picMk id="17" creationId="{4C072E0C-5768-4B45-A438-DFFA8AF4C609}"/>
          </ac:picMkLst>
        </pc:picChg>
        <pc:picChg chg="add del">
          <ac:chgData name="Hana.Alrasheed" userId="2a9bd8cc-6b2d-4a21-a4bd-450aa64c16a6" providerId="ADAL" clId="{9DFAB3BF-AB6A-43A0-974F-15797C4339E8}" dt="2022-08-20T17:31:27.384" v="12" actId="26606"/>
          <ac:picMkLst>
            <pc:docMk/>
            <pc:sldMk cId="1325456431" sldId="256"/>
            <ac:picMk id="23" creationId="{02430862-1B4A-470B-8AD3-780215B67392}"/>
          </ac:picMkLst>
        </pc:picChg>
        <pc:picChg chg="add del">
          <ac:chgData name="Hana.Alrasheed" userId="2a9bd8cc-6b2d-4a21-a4bd-450aa64c16a6" providerId="ADAL" clId="{9DFAB3BF-AB6A-43A0-974F-15797C4339E8}" dt="2022-08-20T17:31:27.384" v="12" actId="26606"/>
          <ac:picMkLst>
            <pc:docMk/>
            <pc:sldMk cId="1325456431" sldId="256"/>
            <ac:picMk id="25" creationId="{B168F1C9-4999-4AA2-A916-26FD968681D6}"/>
          </ac:picMkLst>
        </pc:picChg>
      </pc:sldChg>
      <pc:sldChg chg="addSp delSp modSp new del mod setBg delDesignElem chgLayout">
        <pc:chgData name="Hana.Alrasheed" userId="2a9bd8cc-6b2d-4a21-a4bd-450aa64c16a6" providerId="ADAL" clId="{9DFAB3BF-AB6A-43A0-974F-15797C4339E8}" dt="2022-08-20T17:40:36.539" v="111" actId="47"/>
        <pc:sldMkLst>
          <pc:docMk/>
          <pc:sldMk cId="2138485658" sldId="257"/>
        </pc:sldMkLst>
        <pc:spChg chg="mod ord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2" creationId="{D1DC7018-617B-9DD7-6BC8-84A59A0DA867}"/>
          </ac:spMkLst>
        </pc:spChg>
        <pc:spChg chg="del">
          <ac:chgData name="Hana.Alrasheed" userId="2a9bd8cc-6b2d-4a21-a4bd-450aa64c16a6" providerId="ADAL" clId="{9DFAB3BF-AB6A-43A0-974F-15797C4339E8}" dt="2022-08-20T17:39:28.299" v="38" actId="26606"/>
          <ac:spMkLst>
            <pc:docMk/>
            <pc:sldMk cId="2138485658" sldId="257"/>
            <ac:spMk id="3" creationId="{D8C792D5-EB62-5499-3DA2-7D9BD1907D27}"/>
          </ac:spMkLst>
        </pc:spChg>
        <pc:spChg chg="add mod ord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4" creationId="{1EA2A0FC-A356-F0FA-B8FA-C644015BB0D8}"/>
          </ac:spMkLst>
        </pc:spChg>
        <pc:spChg chg="add del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9" creationId="{CD62DB5A-5AA0-4E7E-94AB-AD20F02CA8DF}"/>
          </ac:spMkLst>
        </pc:spChg>
        <pc:spChg chg="add del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11" creationId="{0F086ECE-EF43-4B07-9DD0-59679471A067}"/>
          </ac:spMkLst>
        </pc:spChg>
        <pc:spChg chg="add del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13" creationId="{5DB84597-3185-4C7A-A2CB-6413E167EE86}"/>
          </ac:spMkLst>
        </pc:spChg>
        <pc:spChg chg="add del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15" creationId="{D6A5485D-4AF6-47BA-8BB1-44D0639B9FA6}"/>
          </ac:spMkLst>
        </pc:spChg>
        <pc:spChg chg="add del">
          <ac:chgData name="Hana.Alrasheed" userId="2a9bd8cc-6b2d-4a21-a4bd-450aa64c16a6" providerId="ADAL" clId="{9DFAB3BF-AB6A-43A0-974F-15797C4339E8}" dt="2022-08-20T17:40:12.845" v="110" actId="700"/>
          <ac:spMkLst>
            <pc:docMk/>
            <pc:sldMk cId="2138485658" sldId="257"/>
            <ac:spMk id="17" creationId="{E9B141D4-C8D6-48AA-95E4-9D7277D2A93D}"/>
          </ac:spMkLst>
        </pc:spChg>
        <pc:picChg chg="add">
          <ac:chgData name="Hana.Alrasheed" userId="2a9bd8cc-6b2d-4a21-a4bd-450aa64c16a6" providerId="ADAL" clId="{9DFAB3BF-AB6A-43A0-974F-15797C4339E8}" dt="2022-08-20T17:39:28.299" v="38" actId="26606"/>
          <ac:picMkLst>
            <pc:docMk/>
            <pc:sldMk cId="2138485658" sldId="257"/>
            <ac:picMk id="5" creationId="{CA08B60F-39CD-5C90-4259-BDAA2C444F9B}"/>
          </ac:picMkLst>
        </pc:picChg>
      </pc:sldChg>
      <pc:sldChg chg="addSp delSp modSp new mod setBg">
        <pc:chgData name="Hana.Alrasheed" userId="2a9bd8cc-6b2d-4a21-a4bd-450aa64c16a6" providerId="ADAL" clId="{9DFAB3BF-AB6A-43A0-974F-15797C4339E8}" dt="2022-08-20T17:44:26.926" v="233" actId="20577"/>
        <pc:sldMkLst>
          <pc:docMk/>
          <pc:sldMk cId="2511117714" sldId="258"/>
        </pc:sldMkLst>
        <pc:spChg chg="mod">
          <ac:chgData name="Hana.Alrasheed" userId="2a9bd8cc-6b2d-4a21-a4bd-450aa64c16a6" providerId="ADAL" clId="{9DFAB3BF-AB6A-43A0-974F-15797C4339E8}" dt="2022-08-20T17:41:51.016" v="189" actId="26606"/>
          <ac:spMkLst>
            <pc:docMk/>
            <pc:sldMk cId="2511117714" sldId="258"/>
            <ac:spMk id="2" creationId="{272DD3E3-4C31-A5FD-3364-1C2C1D7F4268}"/>
          </ac:spMkLst>
        </pc:spChg>
        <pc:spChg chg="del mod">
          <ac:chgData name="Hana.Alrasheed" userId="2a9bd8cc-6b2d-4a21-a4bd-450aa64c16a6" providerId="ADAL" clId="{9DFAB3BF-AB6A-43A0-974F-15797C4339E8}" dt="2022-08-20T17:41:51.016" v="189" actId="26606"/>
          <ac:spMkLst>
            <pc:docMk/>
            <pc:sldMk cId="2511117714" sldId="258"/>
            <ac:spMk id="3" creationId="{4073FFB0-CBFD-2FFF-0995-9C4C1BE38BBB}"/>
          </ac:spMkLst>
        </pc:spChg>
        <pc:spChg chg="add">
          <ac:chgData name="Hana.Alrasheed" userId="2a9bd8cc-6b2d-4a21-a4bd-450aa64c16a6" providerId="ADAL" clId="{9DFAB3BF-AB6A-43A0-974F-15797C4339E8}" dt="2022-08-20T17:41:51.016" v="189" actId="26606"/>
          <ac:spMkLst>
            <pc:docMk/>
            <pc:sldMk cId="2511117714" sldId="258"/>
            <ac:spMk id="9" creationId="{A80A97F9-87C9-4710-B480-406EA55C9EC8}"/>
          </ac:spMkLst>
        </pc:spChg>
        <pc:spChg chg="add">
          <ac:chgData name="Hana.Alrasheed" userId="2a9bd8cc-6b2d-4a21-a4bd-450aa64c16a6" providerId="ADAL" clId="{9DFAB3BF-AB6A-43A0-974F-15797C4339E8}" dt="2022-08-20T17:41:51.016" v="189" actId="26606"/>
          <ac:spMkLst>
            <pc:docMk/>
            <pc:sldMk cId="2511117714" sldId="258"/>
            <ac:spMk id="11" creationId="{6D6F0AC2-F229-46DE-A0A2-5CB386CE9014}"/>
          </ac:spMkLst>
        </pc:spChg>
        <pc:graphicFrameChg chg="add mod">
          <ac:chgData name="Hana.Alrasheed" userId="2a9bd8cc-6b2d-4a21-a4bd-450aa64c16a6" providerId="ADAL" clId="{9DFAB3BF-AB6A-43A0-974F-15797C4339E8}" dt="2022-08-20T17:44:26.926" v="233" actId="20577"/>
          <ac:graphicFrameMkLst>
            <pc:docMk/>
            <pc:sldMk cId="2511117714" sldId="258"/>
            <ac:graphicFrameMk id="5" creationId="{FADE908B-49B9-5DFF-C506-5EF239A10C96}"/>
          </ac:graphicFrameMkLst>
        </pc:graphicFrameChg>
      </pc:sldChg>
      <pc:sldChg chg="addSp delSp modSp add mod modClrScheme modAnim delDesignElem chgLayout">
        <pc:chgData name="Hana.Alrasheed" userId="2a9bd8cc-6b2d-4a21-a4bd-450aa64c16a6" providerId="ADAL" clId="{9DFAB3BF-AB6A-43A0-974F-15797C4339E8}" dt="2022-08-20T17:43:44.635" v="215" actId="20577"/>
        <pc:sldMkLst>
          <pc:docMk/>
          <pc:sldMk cId="3639636444" sldId="259"/>
        </pc:sldMkLst>
        <pc:spChg chg="mod ord">
          <ac:chgData name="Hana.Alrasheed" userId="2a9bd8cc-6b2d-4a21-a4bd-450aa64c16a6" providerId="ADAL" clId="{9DFAB3BF-AB6A-43A0-974F-15797C4339E8}" dt="2022-08-20T17:43:32.629" v="191" actId="20577"/>
          <ac:spMkLst>
            <pc:docMk/>
            <pc:sldMk cId="3639636444" sldId="259"/>
            <ac:spMk id="2" creationId="{1BF79686-2DD7-A904-9EE6-02C9D8F95C85}"/>
          </ac:spMkLst>
        </pc:spChg>
        <pc:spChg chg="del mod ord">
          <ac:chgData name="Hana.Alrasheed" userId="2a9bd8cc-6b2d-4a21-a4bd-450aa64c16a6" providerId="ADAL" clId="{9DFAB3BF-AB6A-43A0-974F-15797C4339E8}" dt="2022-08-20T17:40:44.288" v="113" actId="700"/>
          <ac:spMkLst>
            <pc:docMk/>
            <pc:sldMk cId="3639636444" sldId="259"/>
            <ac:spMk id="3" creationId="{EA5B5E41-FF0C-314D-522C-339F39C4A57F}"/>
          </ac:spMkLst>
        </pc:spChg>
        <pc:spChg chg="add mod ord">
          <ac:chgData name="Hana.Alrasheed" userId="2a9bd8cc-6b2d-4a21-a4bd-450aa64c16a6" providerId="ADAL" clId="{9DFAB3BF-AB6A-43A0-974F-15797C4339E8}" dt="2022-08-20T17:43:44.635" v="215" actId="20577"/>
          <ac:spMkLst>
            <pc:docMk/>
            <pc:sldMk cId="3639636444" sldId="259"/>
            <ac:spMk id="5" creationId="{7FC40F08-939B-DD61-B8C4-9DE6965965B2}"/>
          </ac:spMkLst>
        </pc:spChg>
        <pc:spChg chg="del">
          <ac:chgData name="Hana.Alrasheed" userId="2a9bd8cc-6b2d-4a21-a4bd-450aa64c16a6" providerId="ADAL" clId="{9DFAB3BF-AB6A-43A0-974F-15797C4339E8}" dt="2022-08-20T17:40:44.288" v="113" actId="700"/>
          <ac:spMkLst>
            <pc:docMk/>
            <pc:sldMk cId="3639636444" sldId="259"/>
            <ac:spMk id="30" creationId="{E2748806-3AF5-4078-830A-C1F26BF1B200}"/>
          </ac:spMkLst>
        </pc:spChg>
        <pc:spChg chg="del">
          <ac:chgData name="Hana.Alrasheed" userId="2a9bd8cc-6b2d-4a21-a4bd-450aa64c16a6" providerId="ADAL" clId="{9DFAB3BF-AB6A-43A0-974F-15797C4339E8}" dt="2022-08-20T17:40:44.288" v="113" actId="700"/>
          <ac:spMkLst>
            <pc:docMk/>
            <pc:sldMk cId="3639636444" sldId="259"/>
            <ac:spMk id="32" creationId="{34FBEBF3-C941-4CB0-8AC2-3B50E1371BBF}"/>
          </ac:spMkLst>
        </pc:spChg>
        <pc:picChg chg="mod">
          <ac:chgData name="Hana.Alrasheed" userId="2a9bd8cc-6b2d-4a21-a4bd-450aa64c16a6" providerId="ADAL" clId="{9DFAB3BF-AB6A-43A0-974F-15797C4339E8}" dt="2022-08-20T17:40:45.592" v="114" actId="1076"/>
          <ac:picMkLst>
            <pc:docMk/>
            <pc:sldMk cId="3639636444" sldId="259"/>
            <ac:picMk id="4" creationId="{A6E0F2BE-1584-361F-D66D-7A2BCF90D0BE}"/>
          </ac:picMkLst>
        </pc:picChg>
      </pc:sldChg>
      <pc:sldChg chg="addSp modSp new mod">
        <pc:chgData name="Hana.Alrasheed" userId="2a9bd8cc-6b2d-4a21-a4bd-450aa64c16a6" providerId="ADAL" clId="{9DFAB3BF-AB6A-43A0-974F-15797C4339E8}" dt="2022-08-20T17:45:59.493" v="326" actId="20577"/>
        <pc:sldMkLst>
          <pc:docMk/>
          <pc:sldMk cId="2050844109" sldId="260"/>
        </pc:sldMkLst>
        <pc:spChg chg="mod">
          <ac:chgData name="Hana.Alrasheed" userId="2a9bd8cc-6b2d-4a21-a4bd-450aa64c16a6" providerId="ADAL" clId="{9DFAB3BF-AB6A-43A0-974F-15797C4339E8}" dt="2022-08-20T17:45:03.882" v="298" actId="20577"/>
          <ac:spMkLst>
            <pc:docMk/>
            <pc:sldMk cId="2050844109" sldId="260"/>
            <ac:spMk id="2" creationId="{DE0E8D0E-087C-61F1-36B9-0F0ED1F4DA8F}"/>
          </ac:spMkLst>
        </pc:spChg>
        <pc:spChg chg="mod">
          <ac:chgData name="Hana.Alrasheed" userId="2a9bd8cc-6b2d-4a21-a4bd-450aa64c16a6" providerId="ADAL" clId="{9DFAB3BF-AB6A-43A0-974F-15797C4339E8}" dt="2022-08-20T17:45:21.973" v="312" actId="20577"/>
          <ac:spMkLst>
            <pc:docMk/>
            <pc:sldMk cId="2050844109" sldId="260"/>
            <ac:spMk id="3" creationId="{6120BA8D-390A-444E-76DD-80BF00B6C7D5}"/>
          </ac:spMkLst>
        </pc:spChg>
        <pc:spChg chg="add mod">
          <ac:chgData name="Hana.Alrasheed" userId="2a9bd8cc-6b2d-4a21-a4bd-450aa64c16a6" providerId="ADAL" clId="{9DFAB3BF-AB6A-43A0-974F-15797C4339E8}" dt="2022-08-20T17:45:59.493" v="326" actId="20577"/>
          <ac:spMkLst>
            <pc:docMk/>
            <pc:sldMk cId="2050844109" sldId="260"/>
            <ac:spMk id="7" creationId="{5F775747-31A2-67C4-ADF2-130E0ECF0E0C}"/>
          </ac:spMkLst>
        </pc:spChg>
        <pc:picChg chg="add mod">
          <ac:chgData name="Hana.Alrasheed" userId="2a9bd8cc-6b2d-4a21-a4bd-450aa64c16a6" providerId="ADAL" clId="{9DFAB3BF-AB6A-43A0-974F-15797C4339E8}" dt="2022-08-20T17:45:24.648" v="314" actId="1076"/>
          <ac:picMkLst>
            <pc:docMk/>
            <pc:sldMk cId="2050844109" sldId="260"/>
            <ac:picMk id="5" creationId="{2691EF3B-3BFF-89EE-3609-E55A71180733}"/>
          </ac:picMkLst>
        </pc:picChg>
      </pc:sldChg>
      <pc:sldChg chg="addSp delSp modSp add mod">
        <pc:chgData name="Hana.Alrasheed" userId="2a9bd8cc-6b2d-4a21-a4bd-450aa64c16a6" providerId="ADAL" clId="{9DFAB3BF-AB6A-43A0-974F-15797C4339E8}" dt="2022-08-20T18:01:14.532" v="773" actId="1076"/>
        <pc:sldMkLst>
          <pc:docMk/>
          <pc:sldMk cId="2252794073" sldId="261"/>
        </pc:sldMkLst>
        <pc:spChg chg="mod">
          <ac:chgData name="Hana.Alrasheed" userId="2a9bd8cc-6b2d-4a21-a4bd-450aa64c16a6" providerId="ADAL" clId="{9DFAB3BF-AB6A-43A0-974F-15797C4339E8}" dt="2022-08-20T17:47:09.341" v="348" actId="20577"/>
          <ac:spMkLst>
            <pc:docMk/>
            <pc:sldMk cId="2252794073" sldId="261"/>
            <ac:spMk id="3" creationId="{6120BA8D-390A-444E-76DD-80BF00B6C7D5}"/>
          </ac:spMkLst>
        </pc:spChg>
        <pc:spChg chg="add mod">
          <ac:chgData name="Hana.Alrasheed" userId="2a9bd8cc-6b2d-4a21-a4bd-450aa64c16a6" providerId="ADAL" clId="{9DFAB3BF-AB6A-43A0-974F-15797C4339E8}" dt="2022-08-20T18:01:14.532" v="773" actId="1076"/>
          <ac:spMkLst>
            <pc:docMk/>
            <pc:sldMk cId="2252794073" sldId="261"/>
            <ac:spMk id="8" creationId="{EF4D0925-FD9B-67CC-E621-0EC828ECC8C8}"/>
          </ac:spMkLst>
        </pc:spChg>
        <pc:picChg chg="del">
          <ac:chgData name="Hana.Alrasheed" userId="2a9bd8cc-6b2d-4a21-a4bd-450aa64c16a6" providerId="ADAL" clId="{9DFAB3BF-AB6A-43A0-974F-15797C4339E8}" dt="2022-08-20T17:45:36.654" v="316" actId="478"/>
          <ac:picMkLst>
            <pc:docMk/>
            <pc:sldMk cId="2252794073" sldId="261"/>
            <ac:picMk id="5" creationId="{2691EF3B-3BFF-89EE-3609-E55A71180733}"/>
          </ac:picMkLst>
        </pc:picChg>
        <pc:picChg chg="add mod">
          <ac:chgData name="Hana.Alrasheed" userId="2a9bd8cc-6b2d-4a21-a4bd-450aa64c16a6" providerId="ADAL" clId="{9DFAB3BF-AB6A-43A0-974F-15797C4339E8}" dt="2022-08-20T17:47:17.420" v="351" actId="1076"/>
          <ac:picMkLst>
            <pc:docMk/>
            <pc:sldMk cId="2252794073" sldId="261"/>
            <ac:picMk id="6" creationId="{4B0E52AF-E892-FBC7-EED7-34790AD1CE1D}"/>
          </ac:picMkLst>
        </pc:picChg>
      </pc:sldChg>
      <pc:sldChg chg="addSp delSp modSp add mod">
        <pc:chgData name="Hana.Alrasheed" userId="2a9bd8cc-6b2d-4a21-a4bd-450aa64c16a6" providerId="ADAL" clId="{9DFAB3BF-AB6A-43A0-974F-15797C4339E8}" dt="2022-08-20T18:02:58.107" v="776" actId="1076"/>
        <pc:sldMkLst>
          <pc:docMk/>
          <pc:sldMk cId="101947208" sldId="262"/>
        </pc:sldMkLst>
        <pc:spChg chg="mod">
          <ac:chgData name="Hana.Alrasheed" userId="2a9bd8cc-6b2d-4a21-a4bd-450aa64c16a6" providerId="ADAL" clId="{9DFAB3BF-AB6A-43A0-974F-15797C4339E8}" dt="2022-08-20T17:48:20.086" v="356" actId="20577"/>
          <ac:spMkLst>
            <pc:docMk/>
            <pc:sldMk cId="101947208" sldId="262"/>
            <ac:spMk id="2" creationId="{DE0E8D0E-087C-61F1-36B9-0F0ED1F4DA8F}"/>
          </ac:spMkLst>
        </pc:spChg>
        <pc:spChg chg="mod">
          <ac:chgData name="Hana.Alrasheed" userId="2a9bd8cc-6b2d-4a21-a4bd-450aa64c16a6" providerId="ADAL" clId="{9DFAB3BF-AB6A-43A0-974F-15797C4339E8}" dt="2022-08-20T17:49:00.249" v="369" actId="20577"/>
          <ac:spMkLst>
            <pc:docMk/>
            <pc:sldMk cId="101947208" sldId="262"/>
            <ac:spMk id="3" creationId="{6120BA8D-390A-444E-76DD-80BF00B6C7D5}"/>
          </ac:spMkLst>
        </pc:spChg>
        <pc:spChg chg="add mod">
          <ac:chgData name="Hana.Alrasheed" userId="2a9bd8cc-6b2d-4a21-a4bd-450aa64c16a6" providerId="ADAL" clId="{9DFAB3BF-AB6A-43A0-974F-15797C4339E8}" dt="2022-08-20T18:02:56.661" v="775" actId="1076"/>
          <ac:spMkLst>
            <pc:docMk/>
            <pc:sldMk cId="101947208" sldId="262"/>
            <ac:spMk id="8" creationId="{7AAEFFB6-763B-A764-056A-74FA0DF4EBCC}"/>
          </ac:spMkLst>
        </pc:spChg>
        <pc:picChg chg="add mod modCrop">
          <ac:chgData name="Hana.Alrasheed" userId="2a9bd8cc-6b2d-4a21-a4bd-450aa64c16a6" providerId="ADAL" clId="{9DFAB3BF-AB6A-43A0-974F-15797C4339E8}" dt="2022-08-20T18:02:58.107" v="776" actId="1076"/>
          <ac:picMkLst>
            <pc:docMk/>
            <pc:sldMk cId="101947208" sldId="262"/>
            <ac:picMk id="5" creationId="{C5D26F6C-8DF5-D924-D27B-114639521B7D}"/>
          </ac:picMkLst>
        </pc:picChg>
        <pc:picChg chg="del mod">
          <ac:chgData name="Hana.Alrasheed" userId="2a9bd8cc-6b2d-4a21-a4bd-450aa64c16a6" providerId="ADAL" clId="{9DFAB3BF-AB6A-43A0-974F-15797C4339E8}" dt="2022-08-20T17:48:21.742" v="358" actId="478"/>
          <ac:picMkLst>
            <pc:docMk/>
            <pc:sldMk cId="101947208" sldId="262"/>
            <ac:picMk id="6" creationId="{4B0E52AF-E892-FBC7-EED7-34790AD1CE1D}"/>
          </ac:picMkLst>
        </pc:picChg>
      </pc:sldChg>
      <pc:sldChg chg="new del">
        <pc:chgData name="Hana.Alrasheed" userId="2a9bd8cc-6b2d-4a21-a4bd-450aa64c16a6" providerId="ADAL" clId="{9DFAB3BF-AB6A-43A0-974F-15797C4339E8}" dt="2022-08-20T17:48:12.760" v="353" actId="47"/>
        <pc:sldMkLst>
          <pc:docMk/>
          <pc:sldMk cId="2853164306" sldId="262"/>
        </pc:sldMkLst>
      </pc:sldChg>
      <pc:sldChg chg="addSp delSp modSp new add del mod">
        <pc:chgData name="Hana.Alrasheed" userId="2a9bd8cc-6b2d-4a21-a4bd-450aa64c16a6" providerId="ADAL" clId="{9DFAB3BF-AB6A-43A0-974F-15797C4339E8}" dt="2022-08-20T18:03:28.219" v="778" actId="1076"/>
        <pc:sldMkLst>
          <pc:docMk/>
          <pc:sldMk cId="4130673216" sldId="263"/>
        </pc:sldMkLst>
        <pc:spChg chg="mod">
          <ac:chgData name="Hana.Alrasheed" userId="2a9bd8cc-6b2d-4a21-a4bd-450aa64c16a6" providerId="ADAL" clId="{9DFAB3BF-AB6A-43A0-974F-15797C4339E8}" dt="2022-08-20T17:51:30.329" v="387" actId="20577"/>
          <ac:spMkLst>
            <pc:docMk/>
            <pc:sldMk cId="4130673216" sldId="263"/>
            <ac:spMk id="2" creationId="{E73C9AFB-9635-479A-A044-878BDAABDA34}"/>
          </ac:spMkLst>
        </pc:spChg>
        <pc:spChg chg="add del mod">
          <ac:chgData name="Hana.Alrasheed" userId="2a9bd8cc-6b2d-4a21-a4bd-450aa64c16a6" providerId="ADAL" clId="{9DFAB3BF-AB6A-43A0-974F-15797C4339E8}" dt="2022-08-20T17:52:05.507" v="410" actId="5793"/>
          <ac:spMkLst>
            <pc:docMk/>
            <pc:sldMk cId="4130673216" sldId="263"/>
            <ac:spMk id="3" creationId="{68EEA35D-400B-EF13-3E85-ACADD92F1085}"/>
          </ac:spMkLst>
        </pc:spChg>
        <pc:spChg chg="add mod">
          <ac:chgData name="Hana.Alrasheed" userId="2a9bd8cc-6b2d-4a21-a4bd-450aa64c16a6" providerId="ADAL" clId="{9DFAB3BF-AB6A-43A0-974F-15797C4339E8}" dt="2022-08-20T18:03:28.219" v="778" actId="1076"/>
          <ac:spMkLst>
            <pc:docMk/>
            <pc:sldMk cId="4130673216" sldId="263"/>
            <ac:spMk id="11" creationId="{7B89AF6B-B540-05B3-1EDC-F056FFBDFD9A}"/>
          </ac:spMkLst>
        </pc:spChg>
        <pc:picChg chg="add del mod ord">
          <ac:chgData name="Hana.Alrasheed" userId="2a9bd8cc-6b2d-4a21-a4bd-450aa64c16a6" providerId="ADAL" clId="{9DFAB3BF-AB6A-43A0-974F-15797C4339E8}" dt="2022-08-20T17:51:54.484" v="389" actId="22"/>
          <ac:picMkLst>
            <pc:docMk/>
            <pc:sldMk cId="4130673216" sldId="263"/>
            <ac:picMk id="5" creationId="{5309CFB2-30A0-6ECF-2503-49D3579ECEC0}"/>
          </ac:picMkLst>
        </pc:picChg>
        <pc:picChg chg="add del mod">
          <ac:chgData name="Hana.Alrasheed" userId="2a9bd8cc-6b2d-4a21-a4bd-450aa64c16a6" providerId="ADAL" clId="{9DFAB3BF-AB6A-43A0-974F-15797C4339E8}" dt="2022-08-20T17:53:05.304" v="430" actId="478"/>
          <ac:picMkLst>
            <pc:docMk/>
            <pc:sldMk cId="4130673216" sldId="263"/>
            <ac:picMk id="7" creationId="{4B86C792-A779-7AE3-0022-AE27F9E7C323}"/>
          </ac:picMkLst>
        </pc:picChg>
        <pc:picChg chg="add mod">
          <ac:chgData name="Hana.Alrasheed" userId="2a9bd8cc-6b2d-4a21-a4bd-450aa64c16a6" providerId="ADAL" clId="{9DFAB3BF-AB6A-43A0-974F-15797C4339E8}" dt="2022-08-20T17:53:26.273" v="434" actId="1076"/>
          <ac:picMkLst>
            <pc:docMk/>
            <pc:sldMk cId="4130673216" sldId="263"/>
            <ac:picMk id="9" creationId="{E84F4B44-6765-A17D-A6A0-2E637520B054}"/>
          </ac:picMkLst>
        </pc:picChg>
      </pc:sldChg>
      <pc:sldChg chg="addSp delSp modSp add mod">
        <pc:chgData name="Hana.Alrasheed" userId="2a9bd8cc-6b2d-4a21-a4bd-450aa64c16a6" providerId="ADAL" clId="{9DFAB3BF-AB6A-43A0-974F-15797C4339E8}" dt="2022-08-20T18:03:54.112" v="780" actId="1076"/>
        <pc:sldMkLst>
          <pc:docMk/>
          <pc:sldMk cId="3021678731" sldId="264"/>
        </pc:sldMkLst>
        <pc:spChg chg="mod">
          <ac:chgData name="Hana.Alrasheed" userId="2a9bd8cc-6b2d-4a21-a4bd-450aa64c16a6" providerId="ADAL" clId="{9DFAB3BF-AB6A-43A0-974F-15797C4339E8}" dt="2022-08-20T17:52:29.828" v="424" actId="20577"/>
          <ac:spMkLst>
            <pc:docMk/>
            <pc:sldMk cId="3021678731" sldId="264"/>
            <ac:spMk id="3" creationId="{68EEA35D-400B-EF13-3E85-ACADD92F1085}"/>
          </ac:spMkLst>
        </pc:spChg>
        <pc:spChg chg="add mod">
          <ac:chgData name="Hana.Alrasheed" userId="2a9bd8cc-6b2d-4a21-a4bd-450aa64c16a6" providerId="ADAL" clId="{9DFAB3BF-AB6A-43A0-974F-15797C4339E8}" dt="2022-08-20T18:03:54.112" v="780" actId="1076"/>
          <ac:spMkLst>
            <pc:docMk/>
            <pc:sldMk cId="3021678731" sldId="264"/>
            <ac:spMk id="8" creationId="{40C69098-41DA-43A3-7660-63ED801CBABD}"/>
          </ac:spMkLst>
        </pc:spChg>
        <pc:picChg chg="add mod">
          <ac:chgData name="Hana.Alrasheed" userId="2a9bd8cc-6b2d-4a21-a4bd-450aa64c16a6" providerId="ADAL" clId="{9DFAB3BF-AB6A-43A0-974F-15797C4339E8}" dt="2022-08-20T17:52:58.598" v="427" actId="1076"/>
          <ac:picMkLst>
            <pc:docMk/>
            <pc:sldMk cId="3021678731" sldId="264"/>
            <ac:picMk id="5" creationId="{38030D16-3FD4-C93A-530C-08E8B0BF3C0A}"/>
          </ac:picMkLst>
        </pc:picChg>
        <pc:picChg chg="del">
          <ac:chgData name="Hana.Alrasheed" userId="2a9bd8cc-6b2d-4a21-a4bd-450aa64c16a6" providerId="ADAL" clId="{9DFAB3BF-AB6A-43A0-974F-15797C4339E8}" dt="2022-08-20T17:52:31.318" v="425" actId="478"/>
          <ac:picMkLst>
            <pc:docMk/>
            <pc:sldMk cId="3021678731" sldId="264"/>
            <ac:picMk id="7" creationId="{4B86C792-A779-7AE3-0022-AE27F9E7C323}"/>
          </ac:picMkLst>
        </pc:picChg>
      </pc:sldChg>
      <pc:sldChg chg="addSp delSp modSp new mod">
        <pc:chgData name="Hana.Alrasheed" userId="2a9bd8cc-6b2d-4a21-a4bd-450aa64c16a6" providerId="ADAL" clId="{9DFAB3BF-AB6A-43A0-974F-15797C4339E8}" dt="2022-08-21T06:28:37.751" v="781" actId="12084"/>
        <pc:sldMkLst>
          <pc:docMk/>
          <pc:sldMk cId="887799093" sldId="265"/>
        </pc:sldMkLst>
        <pc:spChg chg="mod">
          <ac:chgData name="Hana.Alrasheed" userId="2a9bd8cc-6b2d-4a21-a4bd-450aa64c16a6" providerId="ADAL" clId="{9DFAB3BF-AB6A-43A0-974F-15797C4339E8}" dt="2022-08-20T17:53:39.773" v="448" actId="20577"/>
          <ac:spMkLst>
            <pc:docMk/>
            <pc:sldMk cId="887799093" sldId="265"/>
            <ac:spMk id="2" creationId="{D95A850E-A308-5005-9319-3C1A641B363A}"/>
          </ac:spMkLst>
        </pc:spChg>
        <pc:spChg chg="del mod">
          <ac:chgData name="Hana.Alrasheed" userId="2a9bd8cc-6b2d-4a21-a4bd-450aa64c16a6" providerId="ADAL" clId="{9DFAB3BF-AB6A-43A0-974F-15797C4339E8}" dt="2022-08-21T06:28:37.751" v="781" actId="12084"/>
          <ac:spMkLst>
            <pc:docMk/>
            <pc:sldMk cId="887799093" sldId="265"/>
            <ac:spMk id="3" creationId="{814E46A1-8224-9B9C-2E98-A74CACAC5A72}"/>
          </ac:spMkLst>
        </pc:spChg>
        <pc:graphicFrameChg chg="add mod">
          <ac:chgData name="Hana.Alrasheed" userId="2a9bd8cc-6b2d-4a21-a4bd-450aa64c16a6" providerId="ADAL" clId="{9DFAB3BF-AB6A-43A0-974F-15797C4339E8}" dt="2022-08-21T06:28:37.751" v="781" actId="12084"/>
          <ac:graphicFrameMkLst>
            <pc:docMk/>
            <pc:sldMk cId="887799093" sldId="265"/>
            <ac:graphicFrameMk id="4" creationId="{58C0A7E3-B2B2-E171-7DB4-1AF5DACA0F75}"/>
          </ac:graphicFrameMkLst>
        </pc:graphicFrameChg>
      </pc:sldChg>
      <pc:sldMasterChg chg="del delSldLayout">
        <pc:chgData name="Hana.Alrasheed" userId="2a9bd8cc-6b2d-4a21-a4bd-450aa64c16a6" providerId="ADAL" clId="{9DFAB3BF-AB6A-43A0-974F-15797C4339E8}" dt="2022-08-20T17:31:08.550" v="10" actId="26606"/>
        <pc:sldMasterMkLst>
          <pc:docMk/>
          <pc:sldMasterMk cId="2053539115" sldId="2147483648"/>
        </pc:sldMasterMkLst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3332825723" sldId="2147483649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1456147488" sldId="2147483650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2502580448" sldId="2147483651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106412260" sldId="2147483652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1542940393" sldId="2147483653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2062803467" sldId="2147483654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3518516500" sldId="2147483655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2521415797" sldId="2147483656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65819411" sldId="2147483657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3874039620" sldId="2147483658"/>
          </pc:sldLayoutMkLst>
        </pc:sldLayoutChg>
        <pc:sldLayoutChg chg="del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2053539115" sldId="2147483648"/>
            <pc:sldLayoutMk cId="3540429299" sldId="2147483659"/>
          </pc:sldLayoutMkLst>
        </pc:sldLayoutChg>
      </pc:sldMasterChg>
      <pc:sldMasterChg chg="add addSldLayout">
        <pc:chgData name="Hana.Alrasheed" userId="2a9bd8cc-6b2d-4a21-a4bd-450aa64c16a6" providerId="ADAL" clId="{9DFAB3BF-AB6A-43A0-974F-15797C4339E8}" dt="2022-08-20T17:31:08.550" v="10" actId="26606"/>
        <pc:sldMasterMkLst>
          <pc:docMk/>
          <pc:sldMasterMk cId="1973445276" sldId="2147483751"/>
        </pc:sldMasterMkLst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1419414922" sldId="2147483740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1488152671" sldId="2147483741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3471459674" sldId="2147483742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2700637794" sldId="2147483743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3103324079" sldId="2147483744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2423581637" sldId="2147483745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1130506090" sldId="2147483746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2822455592" sldId="2147483747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1955476759" sldId="2147483748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35862050" sldId="2147483749"/>
          </pc:sldLayoutMkLst>
        </pc:sldLayoutChg>
        <pc:sldLayoutChg chg="add">
          <pc:chgData name="Hana.Alrasheed" userId="2a9bd8cc-6b2d-4a21-a4bd-450aa64c16a6" providerId="ADAL" clId="{9DFAB3BF-AB6A-43A0-974F-15797C4339E8}" dt="2022-08-20T17:31:08.550" v="10" actId="26606"/>
          <pc:sldLayoutMkLst>
            <pc:docMk/>
            <pc:sldMasterMk cId="1973445276" sldId="2147483751"/>
            <pc:sldLayoutMk cId="55178441" sldId="2147483750"/>
          </pc:sldLayoutMkLst>
        </pc:sldLayoutChg>
      </pc:sldMasterChg>
    </pc:docChg>
  </pc:docChgLst>
  <pc:docChgLst>
    <pc:chgData name="Hana.Alrasheed" userId="2a9bd8cc-6b2d-4a21-a4bd-450aa64c16a6" providerId="ADAL" clId="{1BE9BF68-0BFB-44BF-8F5D-19A42CD2AA5C}"/>
    <pc:docChg chg="modSld">
      <pc:chgData name="Hana.Alrasheed" userId="2a9bd8cc-6b2d-4a21-a4bd-450aa64c16a6" providerId="ADAL" clId="{1BE9BF68-0BFB-44BF-8F5D-19A42CD2AA5C}" dt="2023-01-07T08:57:31.211" v="0" actId="13782"/>
      <pc:docMkLst>
        <pc:docMk/>
      </pc:docMkLst>
      <pc:sldChg chg="modSp">
        <pc:chgData name="Hana.Alrasheed" userId="2a9bd8cc-6b2d-4a21-a4bd-450aa64c16a6" providerId="ADAL" clId="{1BE9BF68-0BFB-44BF-8F5D-19A42CD2AA5C}" dt="2023-01-07T08:57:31.211" v="0" actId="13782"/>
        <pc:sldMkLst>
          <pc:docMk/>
          <pc:sldMk cId="887799093" sldId="265"/>
        </pc:sldMkLst>
        <pc:graphicFrameChg chg="mod">
          <ac:chgData name="Hana.Alrasheed" userId="2a9bd8cc-6b2d-4a21-a4bd-450aa64c16a6" providerId="ADAL" clId="{1BE9BF68-0BFB-44BF-8F5D-19A42CD2AA5C}" dt="2023-01-07T08:57:31.211" v="0" actId="13782"/>
          <ac:graphicFrameMkLst>
            <pc:docMk/>
            <pc:sldMk cId="887799093" sldId="265"/>
            <ac:graphicFrameMk id="4" creationId="{58C0A7E3-B2B2-E171-7DB4-1AF5DACA0F7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45016-A05E-4B9B-A771-7FC0A41D05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46EF08-4F6D-44A0-BDC0-4D7C4ACACB4F}">
      <dgm:prSet/>
      <dgm:spPr/>
      <dgm:t>
        <a:bodyPr/>
        <a:lstStyle/>
        <a:p>
          <a:r>
            <a:rPr lang="en-US"/>
            <a:t>Create table with Fields and constraints. </a:t>
          </a:r>
        </a:p>
      </dgm:t>
    </dgm:pt>
    <dgm:pt modelId="{EBEA7642-F36C-4834-9B84-CEC9EF249167}" type="parTrans" cxnId="{3E1DD9B9-815B-43FD-A092-03B560BD1047}">
      <dgm:prSet/>
      <dgm:spPr/>
      <dgm:t>
        <a:bodyPr/>
        <a:lstStyle/>
        <a:p>
          <a:endParaRPr lang="en-US"/>
        </a:p>
      </dgm:t>
    </dgm:pt>
    <dgm:pt modelId="{AC56441F-1925-49F1-B9D9-A6FD667912D3}" type="sibTrans" cxnId="{3E1DD9B9-815B-43FD-A092-03B560BD1047}">
      <dgm:prSet/>
      <dgm:spPr/>
      <dgm:t>
        <a:bodyPr/>
        <a:lstStyle/>
        <a:p>
          <a:endParaRPr lang="en-US"/>
        </a:p>
      </dgm:t>
    </dgm:pt>
    <dgm:pt modelId="{36036583-E137-4A1F-9161-4EDD4D8E2B4D}">
      <dgm:prSet/>
      <dgm:spPr/>
      <dgm:t>
        <a:bodyPr/>
        <a:lstStyle/>
        <a:p>
          <a:r>
            <a:rPr lang="en-US" dirty="0"/>
            <a:t>Add record </a:t>
          </a:r>
        </a:p>
      </dgm:t>
    </dgm:pt>
    <dgm:pt modelId="{98712BA0-13F7-49DB-90D8-4AEC2FE16D03}" type="parTrans" cxnId="{7330AF54-8CD7-4D9C-B1FE-EF55C9AAC096}">
      <dgm:prSet/>
      <dgm:spPr/>
      <dgm:t>
        <a:bodyPr/>
        <a:lstStyle/>
        <a:p>
          <a:endParaRPr lang="en-US"/>
        </a:p>
      </dgm:t>
    </dgm:pt>
    <dgm:pt modelId="{7531A47F-D143-4A2C-AFBD-0E821E7FBE58}" type="sibTrans" cxnId="{7330AF54-8CD7-4D9C-B1FE-EF55C9AAC096}">
      <dgm:prSet/>
      <dgm:spPr/>
      <dgm:t>
        <a:bodyPr/>
        <a:lstStyle/>
        <a:p>
          <a:endParaRPr lang="en-US"/>
        </a:p>
      </dgm:t>
    </dgm:pt>
    <dgm:pt modelId="{4D3537B6-5D3C-4806-B169-70387657B277}">
      <dgm:prSet/>
      <dgm:spPr/>
      <dgm:t>
        <a:bodyPr/>
        <a:lstStyle/>
        <a:p>
          <a:r>
            <a:rPr lang="en-US" dirty="0"/>
            <a:t>Delete record</a:t>
          </a:r>
        </a:p>
      </dgm:t>
    </dgm:pt>
    <dgm:pt modelId="{4601C1A0-3DF7-4416-9E60-94DAAAB2873C}" type="parTrans" cxnId="{FFFBF40C-FFE7-4185-AC02-1433A602764F}">
      <dgm:prSet/>
      <dgm:spPr/>
      <dgm:t>
        <a:bodyPr/>
        <a:lstStyle/>
        <a:p>
          <a:endParaRPr lang="en-US"/>
        </a:p>
      </dgm:t>
    </dgm:pt>
    <dgm:pt modelId="{65F72A61-1EB0-4DCA-8E9E-5C26F2E40FB8}" type="sibTrans" cxnId="{FFFBF40C-FFE7-4185-AC02-1433A602764F}">
      <dgm:prSet/>
      <dgm:spPr/>
      <dgm:t>
        <a:bodyPr/>
        <a:lstStyle/>
        <a:p>
          <a:endParaRPr lang="en-US"/>
        </a:p>
      </dgm:t>
    </dgm:pt>
    <dgm:pt modelId="{AF5B4316-AF32-448B-B0A2-7823A404EC6D}">
      <dgm:prSet/>
      <dgm:spPr/>
      <dgm:t>
        <a:bodyPr/>
        <a:lstStyle/>
        <a:p>
          <a:r>
            <a:rPr lang="en-US" dirty="0"/>
            <a:t>Update record </a:t>
          </a:r>
        </a:p>
      </dgm:t>
    </dgm:pt>
    <dgm:pt modelId="{6AD4A8F6-AEE3-4529-BF18-720B9E8EB145}" type="parTrans" cxnId="{64C0E77B-71A4-46A9-B292-4D73E1260D1C}">
      <dgm:prSet/>
      <dgm:spPr/>
      <dgm:t>
        <a:bodyPr/>
        <a:lstStyle/>
        <a:p>
          <a:endParaRPr lang="en-US"/>
        </a:p>
      </dgm:t>
    </dgm:pt>
    <dgm:pt modelId="{95F70EDC-6742-41A0-8F30-EF49EE825E39}" type="sibTrans" cxnId="{64C0E77B-71A4-46A9-B292-4D73E1260D1C}">
      <dgm:prSet/>
      <dgm:spPr/>
      <dgm:t>
        <a:bodyPr/>
        <a:lstStyle/>
        <a:p>
          <a:endParaRPr lang="en-US"/>
        </a:p>
      </dgm:t>
    </dgm:pt>
    <dgm:pt modelId="{C16EF421-C539-4CBF-8547-01AB444F8432}" type="pres">
      <dgm:prSet presAssocID="{55445016-A05E-4B9B-A771-7FC0A41D0547}" presName="linear" presStyleCnt="0">
        <dgm:presLayoutVars>
          <dgm:animLvl val="lvl"/>
          <dgm:resizeHandles val="exact"/>
        </dgm:presLayoutVars>
      </dgm:prSet>
      <dgm:spPr/>
    </dgm:pt>
    <dgm:pt modelId="{0113B65D-0802-48D7-9166-ABCAAC3EA937}" type="pres">
      <dgm:prSet presAssocID="{2346EF08-4F6D-44A0-BDC0-4D7C4ACACB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D8B34-C656-4844-942B-4201D2172DC7}" type="pres">
      <dgm:prSet presAssocID="{AC56441F-1925-49F1-B9D9-A6FD667912D3}" presName="spacer" presStyleCnt="0"/>
      <dgm:spPr/>
    </dgm:pt>
    <dgm:pt modelId="{189870BF-D00E-4710-9BE7-98F5323B497F}" type="pres">
      <dgm:prSet presAssocID="{36036583-E137-4A1F-9161-4EDD4D8E2B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69923D-11E7-4CE9-A65B-045D4975DA97}" type="pres">
      <dgm:prSet presAssocID="{7531A47F-D143-4A2C-AFBD-0E821E7FBE58}" presName="spacer" presStyleCnt="0"/>
      <dgm:spPr/>
    </dgm:pt>
    <dgm:pt modelId="{D5CF4E4D-476E-4B16-949D-5A2144C180F2}" type="pres">
      <dgm:prSet presAssocID="{4D3537B6-5D3C-4806-B169-70387657B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B4D076-E395-4529-A01A-1691A2DE6557}" type="pres">
      <dgm:prSet presAssocID="{65F72A61-1EB0-4DCA-8E9E-5C26F2E40FB8}" presName="spacer" presStyleCnt="0"/>
      <dgm:spPr/>
    </dgm:pt>
    <dgm:pt modelId="{A4D96882-19EB-41DA-BB27-D6F0A43B8FE0}" type="pres">
      <dgm:prSet presAssocID="{AF5B4316-AF32-448B-B0A2-7823A404EC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FBF40C-FFE7-4185-AC02-1433A602764F}" srcId="{55445016-A05E-4B9B-A771-7FC0A41D0547}" destId="{4D3537B6-5D3C-4806-B169-70387657B277}" srcOrd="2" destOrd="0" parTransId="{4601C1A0-3DF7-4416-9E60-94DAAAB2873C}" sibTransId="{65F72A61-1EB0-4DCA-8E9E-5C26F2E40FB8}"/>
    <dgm:cxn modelId="{3057EA2E-B97C-4E6C-B2ED-0E268F99F142}" type="presOf" srcId="{55445016-A05E-4B9B-A771-7FC0A41D0547}" destId="{C16EF421-C539-4CBF-8547-01AB444F8432}" srcOrd="0" destOrd="0" presId="urn:microsoft.com/office/officeart/2005/8/layout/vList2"/>
    <dgm:cxn modelId="{9A405A6F-7FF6-4776-A253-1E2D6D10A76C}" type="presOf" srcId="{4D3537B6-5D3C-4806-B169-70387657B277}" destId="{D5CF4E4D-476E-4B16-949D-5A2144C180F2}" srcOrd="0" destOrd="0" presId="urn:microsoft.com/office/officeart/2005/8/layout/vList2"/>
    <dgm:cxn modelId="{7330AF54-8CD7-4D9C-B1FE-EF55C9AAC096}" srcId="{55445016-A05E-4B9B-A771-7FC0A41D0547}" destId="{36036583-E137-4A1F-9161-4EDD4D8E2B4D}" srcOrd="1" destOrd="0" parTransId="{98712BA0-13F7-49DB-90D8-4AEC2FE16D03}" sibTransId="{7531A47F-D143-4A2C-AFBD-0E821E7FBE58}"/>
    <dgm:cxn modelId="{64C0E77B-71A4-46A9-B292-4D73E1260D1C}" srcId="{55445016-A05E-4B9B-A771-7FC0A41D0547}" destId="{AF5B4316-AF32-448B-B0A2-7823A404EC6D}" srcOrd="3" destOrd="0" parTransId="{6AD4A8F6-AEE3-4529-BF18-720B9E8EB145}" sibTransId="{95F70EDC-6742-41A0-8F30-EF49EE825E39}"/>
    <dgm:cxn modelId="{12743C7C-E80D-44FD-AEDE-F34B605D30B4}" type="presOf" srcId="{AF5B4316-AF32-448B-B0A2-7823A404EC6D}" destId="{A4D96882-19EB-41DA-BB27-D6F0A43B8FE0}" srcOrd="0" destOrd="0" presId="urn:microsoft.com/office/officeart/2005/8/layout/vList2"/>
    <dgm:cxn modelId="{4336099E-D8A6-4F11-8AA0-C6B0233C9BD9}" type="presOf" srcId="{36036583-E137-4A1F-9161-4EDD4D8E2B4D}" destId="{189870BF-D00E-4710-9BE7-98F5323B497F}" srcOrd="0" destOrd="0" presId="urn:microsoft.com/office/officeart/2005/8/layout/vList2"/>
    <dgm:cxn modelId="{3E1DD9B9-815B-43FD-A092-03B560BD1047}" srcId="{55445016-A05E-4B9B-A771-7FC0A41D0547}" destId="{2346EF08-4F6D-44A0-BDC0-4D7C4ACACB4F}" srcOrd="0" destOrd="0" parTransId="{EBEA7642-F36C-4834-9B84-CEC9EF249167}" sibTransId="{AC56441F-1925-49F1-B9D9-A6FD667912D3}"/>
    <dgm:cxn modelId="{308A7DDC-13FA-49B9-ADD4-29CEE2E09C9E}" type="presOf" srcId="{2346EF08-4F6D-44A0-BDC0-4D7C4ACACB4F}" destId="{0113B65D-0802-48D7-9166-ABCAAC3EA937}" srcOrd="0" destOrd="0" presId="urn:microsoft.com/office/officeart/2005/8/layout/vList2"/>
    <dgm:cxn modelId="{3C9B8A82-4BAB-48DE-A9D1-3667C4242937}" type="presParOf" srcId="{C16EF421-C539-4CBF-8547-01AB444F8432}" destId="{0113B65D-0802-48D7-9166-ABCAAC3EA937}" srcOrd="0" destOrd="0" presId="urn:microsoft.com/office/officeart/2005/8/layout/vList2"/>
    <dgm:cxn modelId="{574D7AB9-E6FB-463D-9364-06FFF1B13661}" type="presParOf" srcId="{C16EF421-C539-4CBF-8547-01AB444F8432}" destId="{D5DD8B34-C656-4844-942B-4201D2172DC7}" srcOrd="1" destOrd="0" presId="urn:microsoft.com/office/officeart/2005/8/layout/vList2"/>
    <dgm:cxn modelId="{4CBFDFCC-58F8-4D2D-A726-5A7E1E1ADC5D}" type="presParOf" srcId="{C16EF421-C539-4CBF-8547-01AB444F8432}" destId="{189870BF-D00E-4710-9BE7-98F5323B497F}" srcOrd="2" destOrd="0" presId="urn:microsoft.com/office/officeart/2005/8/layout/vList2"/>
    <dgm:cxn modelId="{2B24D5B9-6F18-4527-884A-E8F6688317AD}" type="presParOf" srcId="{C16EF421-C539-4CBF-8547-01AB444F8432}" destId="{4969923D-11E7-4CE9-A65B-045D4975DA97}" srcOrd="3" destOrd="0" presId="urn:microsoft.com/office/officeart/2005/8/layout/vList2"/>
    <dgm:cxn modelId="{F37624DF-4B20-4A4E-9B12-951BA0733FAF}" type="presParOf" srcId="{C16EF421-C539-4CBF-8547-01AB444F8432}" destId="{D5CF4E4D-476E-4B16-949D-5A2144C180F2}" srcOrd="4" destOrd="0" presId="urn:microsoft.com/office/officeart/2005/8/layout/vList2"/>
    <dgm:cxn modelId="{43F212E6-99DA-4A7B-B2CB-4F0EA50AA89D}" type="presParOf" srcId="{C16EF421-C539-4CBF-8547-01AB444F8432}" destId="{E9B4D076-E395-4529-A01A-1691A2DE6557}" srcOrd="5" destOrd="0" presId="urn:microsoft.com/office/officeart/2005/8/layout/vList2"/>
    <dgm:cxn modelId="{E31C3EF5-B3A3-4BB2-AD63-9D33381C8F2F}" type="presParOf" srcId="{C16EF421-C539-4CBF-8547-01AB444F8432}" destId="{A4D96882-19EB-41DA-BB27-D6F0A43B8F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F607B-C3C0-4324-976B-31054E463EE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3273AC-79F6-40BC-BFD4-E204C5BA0BF5}">
      <dgm:prSet/>
      <dgm:spPr/>
      <dgm:t>
        <a:bodyPr/>
        <a:lstStyle/>
        <a:p>
          <a:r>
            <a:rPr lang="en-US" dirty="0"/>
            <a:t>Establish the connection with the database.</a:t>
          </a:r>
        </a:p>
      </dgm:t>
    </dgm:pt>
    <dgm:pt modelId="{07037E6F-8D13-4FED-B8EC-5C51A30A3148}" type="parTrans" cxnId="{BC066AFE-7B38-456C-80F6-72CA6D082B77}">
      <dgm:prSet/>
      <dgm:spPr/>
      <dgm:t>
        <a:bodyPr/>
        <a:lstStyle/>
        <a:p>
          <a:endParaRPr lang="en-US"/>
        </a:p>
      </dgm:t>
    </dgm:pt>
    <dgm:pt modelId="{3F00E856-CB43-45FD-BC58-A41119D28B6A}" type="sibTrans" cxnId="{BC066AFE-7B38-456C-80F6-72CA6D082B77}">
      <dgm:prSet/>
      <dgm:spPr/>
      <dgm:t>
        <a:bodyPr/>
        <a:lstStyle/>
        <a:p>
          <a:endParaRPr lang="en-US"/>
        </a:p>
      </dgm:t>
    </dgm:pt>
    <dgm:pt modelId="{72417DCE-D4FA-48C0-8ECF-98E47B600A44}">
      <dgm:prSet/>
      <dgm:spPr/>
      <dgm:t>
        <a:bodyPr/>
        <a:lstStyle/>
        <a:p>
          <a:r>
            <a:rPr lang="en-US"/>
            <a:t>Declare the SQL  statement that you want to perform. </a:t>
          </a:r>
        </a:p>
      </dgm:t>
    </dgm:pt>
    <dgm:pt modelId="{01E3E77C-2138-4633-B118-6AFC73E716E9}" type="parTrans" cxnId="{BF2D51B4-0142-44E5-B326-9AA3F9C7CBD6}">
      <dgm:prSet/>
      <dgm:spPr/>
      <dgm:t>
        <a:bodyPr/>
        <a:lstStyle/>
        <a:p>
          <a:endParaRPr lang="en-US"/>
        </a:p>
      </dgm:t>
    </dgm:pt>
    <dgm:pt modelId="{C91E8057-AD17-4419-B0BB-A4D1C373E220}" type="sibTrans" cxnId="{BF2D51B4-0142-44E5-B326-9AA3F9C7CBD6}">
      <dgm:prSet/>
      <dgm:spPr/>
      <dgm:t>
        <a:bodyPr/>
        <a:lstStyle/>
        <a:p>
          <a:endParaRPr lang="en-US"/>
        </a:p>
      </dgm:t>
    </dgm:pt>
    <dgm:pt modelId="{11C4D828-E8A8-42C5-9BFD-A5E447F51B58}">
      <dgm:prSet/>
      <dgm:spPr/>
      <dgm:t>
        <a:bodyPr/>
        <a:lstStyle/>
        <a:p>
          <a:r>
            <a:rPr lang="en-US"/>
            <a:t>Prepare the SQL statement.</a:t>
          </a:r>
        </a:p>
      </dgm:t>
    </dgm:pt>
    <dgm:pt modelId="{7D0901DB-0E68-4ED7-A42A-66FFD3ECF00C}" type="parTrans" cxnId="{EE349867-95E4-4076-B6D4-32CFD9ED88AF}">
      <dgm:prSet/>
      <dgm:spPr/>
      <dgm:t>
        <a:bodyPr/>
        <a:lstStyle/>
        <a:p>
          <a:endParaRPr lang="en-US"/>
        </a:p>
      </dgm:t>
    </dgm:pt>
    <dgm:pt modelId="{563E287E-F4B0-4FF2-9F86-BA7E155C76A8}" type="sibTrans" cxnId="{EE349867-95E4-4076-B6D4-32CFD9ED88AF}">
      <dgm:prSet/>
      <dgm:spPr/>
      <dgm:t>
        <a:bodyPr/>
        <a:lstStyle/>
        <a:p>
          <a:endParaRPr lang="en-US"/>
        </a:p>
      </dgm:t>
    </dgm:pt>
    <dgm:pt modelId="{80E01899-CDB6-4DB2-9DA5-AFD99AA5AD13}">
      <dgm:prSet/>
      <dgm:spPr/>
      <dgm:t>
        <a:bodyPr/>
        <a:lstStyle/>
        <a:p>
          <a:r>
            <a:rPr lang="en-US"/>
            <a:t>Bind the parameters with placeholders.</a:t>
          </a:r>
        </a:p>
      </dgm:t>
    </dgm:pt>
    <dgm:pt modelId="{17BC6904-A813-41E4-B3E8-32385B478A1B}" type="parTrans" cxnId="{E7EBAC12-0181-4ADC-A3D0-43A98D2FC5E4}">
      <dgm:prSet/>
      <dgm:spPr/>
      <dgm:t>
        <a:bodyPr/>
        <a:lstStyle/>
        <a:p>
          <a:endParaRPr lang="en-US"/>
        </a:p>
      </dgm:t>
    </dgm:pt>
    <dgm:pt modelId="{767B874F-1DE7-4481-90D7-4E2B5EDC4EF7}" type="sibTrans" cxnId="{E7EBAC12-0181-4ADC-A3D0-43A98D2FC5E4}">
      <dgm:prSet/>
      <dgm:spPr/>
      <dgm:t>
        <a:bodyPr/>
        <a:lstStyle/>
        <a:p>
          <a:endParaRPr lang="en-US"/>
        </a:p>
      </dgm:t>
    </dgm:pt>
    <dgm:pt modelId="{385C8636-DC20-4A3F-8574-726B5EB9FC03}">
      <dgm:prSet/>
      <dgm:spPr/>
      <dgm:t>
        <a:bodyPr/>
        <a:lstStyle/>
        <a:p>
          <a:r>
            <a:rPr lang="en-US"/>
            <a:t>Execute the SQL Statement.</a:t>
          </a:r>
        </a:p>
      </dgm:t>
    </dgm:pt>
    <dgm:pt modelId="{34293E9B-6361-4B4C-91B9-F1824AB8A978}" type="parTrans" cxnId="{9B4E0570-616D-4CF7-A9B2-9ABDA77CC21A}">
      <dgm:prSet/>
      <dgm:spPr/>
      <dgm:t>
        <a:bodyPr/>
        <a:lstStyle/>
        <a:p>
          <a:endParaRPr lang="en-US"/>
        </a:p>
      </dgm:t>
    </dgm:pt>
    <dgm:pt modelId="{0F53A12C-F7CA-4CA9-A81C-F5E4B6AD5C3A}" type="sibTrans" cxnId="{9B4E0570-616D-4CF7-A9B2-9ABDA77CC21A}">
      <dgm:prSet/>
      <dgm:spPr/>
      <dgm:t>
        <a:bodyPr/>
        <a:lstStyle/>
        <a:p>
          <a:endParaRPr lang="en-US"/>
        </a:p>
      </dgm:t>
    </dgm:pt>
    <dgm:pt modelId="{9DE55B69-6D50-4A29-911D-1100696A2610}">
      <dgm:prSet/>
      <dgm:spPr/>
      <dgm:t>
        <a:bodyPr/>
        <a:lstStyle/>
        <a:p>
          <a:r>
            <a:rPr lang="en-US"/>
            <a:t>Close the connection. </a:t>
          </a:r>
        </a:p>
      </dgm:t>
    </dgm:pt>
    <dgm:pt modelId="{DAF8F1C0-38C2-4B52-86FF-0E02A4D3F326}" type="parTrans" cxnId="{F7D5AA0F-480E-4DC4-A6FE-BD8D6FF83C20}">
      <dgm:prSet/>
      <dgm:spPr/>
      <dgm:t>
        <a:bodyPr/>
        <a:lstStyle/>
        <a:p>
          <a:endParaRPr lang="en-US"/>
        </a:p>
      </dgm:t>
    </dgm:pt>
    <dgm:pt modelId="{642B548C-A8F6-46DB-BB45-9E1C8FEC3E61}" type="sibTrans" cxnId="{F7D5AA0F-480E-4DC4-A6FE-BD8D6FF83C20}">
      <dgm:prSet/>
      <dgm:spPr/>
      <dgm:t>
        <a:bodyPr/>
        <a:lstStyle/>
        <a:p>
          <a:endParaRPr lang="en-US"/>
        </a:p>
      </dgm:t>
    </dgm:pt>
    <dgm:pt modelId="{8D19096F-0808-4EEA-A9D1-2DE8B71FB37B}" type="pres">
      <dgm:prSet presAssocID="{8E4F607B-C3C0-4324-976B-31054E463EEE}" presName="Name0" presStyleCnt="0">
        <dgm:presLayoutVars>
          <dgm:dir/>
          <dgm:resizeHandles val="exact"/>
        </dgm:presLayoutVars>
      </dgm:prSet>
      <dgm:spPr/>
    </dgm:pt>
    <dgm:pt modelId="{AFBD9B6C-BA8F-4982-BFD8-3327F07FFA91}" type="pres">
      <dgm:prSet presAssocID="{EF3273AC-79F6-40BC-BFD4-E204C5BA0BF5}" presName="node" presStyleLbl="node1" presStyleIdx="0" presStyleCnt="6">
        <dgm:presLayoutVars>
          <dgm:bulletEnabled val="1"/>
        </dgm:presLayoutVars>
      </dgm:prSet>
      <dgm:spPr/>
    </dgm:pt>
    <dgm:pt modelId="{1A1DF804-82D3-4BB3-8C5B-2208694F932F}" type="pres">
      <dgm:prSet presAssocID="{3F00E856-CB43-45FD-BC58-A41119D28B6A}" presName="sibTrans" presStyleCnt="0"/>
      <dgm:spPr/>
    </dgm:pt>
    <dgm:pt modelId="{AF3B5250-30A6-4F42-9E8F-562F62E4AEF3}" type="pres">
      <dgm:prSet presAssocID="{72417DCE-D4FA-48C0-8ECF-98E47B600A44}" presName="node" presStyleLbl="node1" presStyleIdx="1" presStyleCnt="6">
        <dgm:presLayoutVars>
          <dgm:bulletEnabled val="1"/>
        </dgm:presLayoutVars>
      </dgm:prSet>
      <dgm:spPr/>
    </dgm:pt>
    <dgm:pt modelId="{BAEEF521-4B0E-4688-A359-B5B51781CE55}" type="pres">
      <dgm:prSet presAssocID="{C91E8057-AD17-4419-B0BB-A4D1C373E220}" presName="sibTrans" presStyleCnt="0"/>
      <dgm:spPr/>
    </dgm:pt>
    <dgm:pt modelId="{D00E0DBB-15B0-4FEA-AC35-F98F519340E4}" type="pres">
      <dgm:prSet presAssocID="{11C4D828-E8A8-42C5-9BFD-A5E447F51B58}" presName="node" presStyleLbl="node1" presStyleIdx="2" presStyleCnt="6">
        <dgm:presLayoutVars>
          <dgm:bulletEnabled val="1"/>
        </dgm:presLayoutVars>
      </dgm:prSet>
      <dgm:spPr/>
    </dgm:pt>
    <dgm:pt modelId="{372A647E-4D5A-4ED6-A4F2-AAD4C11A5DE5}" type="pres">
      <dgm:prSet presAssocID="{563E287E-F4B0-4FF2-9F86-BA7E155C76A8}" presName="sibTrans" presStyleCnt="0"/>
      <dgm:spPr/>
    </dgm:pt>
    <dgm:pt modelId="{5BC2C90F-A40F-457C-931C-671E959F9186}" type="pres">
      <dgm:prSet presAssocID="{80E01899-CDB6-4DB2-9DA5-AFD99AA5AD13}" presName="node" presStyleLbl="node1" presStyleIdx="3" presStyleCnt="6">
        <dgm:presLayoutVars>
          <dgm:bulletEnabled val="1"/>
        </dgm:presLayoutVars>
      </dgm:prSet>
      <dgm:spPr/>
    </dgm:pt>
    <dgm:pt modelId="{6EEAFD4E-8A06-4814-8C2D-8CD30A01F8B9}" type="pres">
      <dgm:prSet presAssocID="{767B874F-1DE7-4481-90D7-4E2B5EDC4EF7}" presName="sibTrans" presStyleCnt="0"/>
      <dgm:spPr/>
    </dgm:pt>
    <dgm:pt modelId="{C6CE57C0-89E9-42C7-867C-DCF38FD0C8B4}" type="pres">
      <dgm:prSet presAssocID="{385C8636-DC20-4A3F-8574-726B5EB9FC03}" presName="node" presStyleLbl="node1" presStyleIdx="4" presStyleCnt="6">
        <dgm:presLayoutVars>
          <dgm:bulletEnabled val="1"/>
        </dgm:presLayoutVars>
      </dgm:prSet>
      <dgm:spPr/>
    </dgm:pt>
    <dgm:pt modelId="{EC0A7D73-14F1-4316-BCAC-23F0B792A207}" type="pres">
      <dgm:prSet presAssocID="{0F53A12C-F7CA-4CA9-A81C-F5E4B6AD5C3A}" presName="sibTrans" presStyleCnt="0"/>
      <dgm:spPr/>
    </dgm:pt>
    <dgm:pt modelId="{10F9DF7E-CE2D-4EE1-A7BD-57FA306219FD}" type="pres">
      <dgm:prSet presAssocID="{9DE55B69-6D50-4A29-911D-1100696A2610}" presName="node" presStyleLbl="node1" presStyleIdx="5" presStyleCnt="6">
        <dgm:presLayoutVars>
          <dgm:bulletEnabled val="1"/>
        </dgm:presLayoutVars>
      </dgm:prSet>
      <dgm:spPr/>
    </dgm:pt>
  </dgm:ptLst>
  <dgm:cxnLst>
    <dgm:cxn modelId="{DD952D09-A1F2-4467-8EEA-5CA2840AE6AD}" type="presOf" srcId="{385C8636-DC20-4A3F-8574-726B5EB9FC03}" destId="{C6CE57C0-89E9-42C7-867C-DCF38FD0C8B4}" srcOrd="0" destOrd="0" presId="urn:microsoft.com/office/officeart/2005/8/layout/hList6"/>
    <dgm:cxn modelId="{0297C30B-261E-4DC8-992B-D203D4DA40B0}" type="presOf" srcId="{11C4D828-E8A8-42C5-9BFD-A5E447F51B58}" destId="{D00E0DBB-15B0-4FEA-AC35-F98F519340E4}" srcOrd="0" destOrd="0" presId="urn:microsoft.com/office/officeart/2005/8/layout/hList6"/>
    <dgm:cxn modelId="{F7D5AA0F-480E-4DC4-A6FE-BD8D6FF83C20}" srcId="{8E4F607B-C3C0-4324-976B-31054E463EEE}" destId="{9DE55B69-6D50-4A29-911D-1100696A2610}" srcOrd="5" destOrd="0" parTransId="{DAF8F1C0-38C2-4B52-86FF-0E02A4D3F326}" sibTransId="{642B548C-A8F6-46DB-BB45-9E1C8FEC3E61}"/>
    <dgm:cxn modelId="{5F7F1512-9BAB-4848-AB64-7E9A783EAFBC}" type="presOf" srcId="{8E4F607B-C3C0-4324-976B-31054E463EEE}" destId="{8D19096F-0808-4EEA-A9D1-2DE8B71FB37B}" srcOrd="0" destOrd="0" presId="urn:microsoft.com/office/officeart/2005/8/layout/hList6"/>
    <dgm:cxn modelId="{E7EBAC12-0181-4ADC-A3D0-43A98D2FC5E4}" srcId="{8E4F607B-C3C0-4324-976B-31054E463EEE}" destId="{80E01899-CDB6-4DB2-9DA5-AFD99AA5AD13}" srcOrd="3" destOrd="0" parTransId="{17BC6904-A813-41E4-B3E8-32385B478A1B}" sibTransId="{767B874F-1DE7-4481-90D7-4E2B5EDC4EF7}"/>
    <dgm:cxn modelId="{21C16442-BD2F-4601-8151-6ECB381335B7}" type="presOf" srcId="{9DE55B69-6D50-4A29-911D-1100696A2610}" destId="{10F9DF7E-CE2D-4EE1-A7BD-57FA306219FD}" srcOrd="0" destOrd="0" presId="urn:microsoft.com/office/officeart/2005/8/layout/hList6"/>
    <dgm:cxn modelId="{EE349867-95E4-4076-B6D4-32CFD9ED88AF}" srcId="{8E4F607B-C3C0-4324-976B-31054E463EEE}" destId="{11C4D828-E8A8-42C5-9BFD-A5E447F51B58}" srcOrd="2" destOrd="0" parTransId="{7D0901DB-0E68-4ED7-A42A-66FFD3ECF00C}" sibTransId="{563E287E-F4B0-4FF2-9F86-BA7E155C76A8}"/>
    <dgm:cxn modelId="{9B4E0570-616D-4CF7-A9B2-9ABDA77CC21A}" srcId="{8E4F607B-C3C0-4324-976B-31054E463EEE}" destId="{385C8636-DC20-4A3F-8574-726B5EB9FC03}" srcOrd="4" destOrd="0" parTransId="{34293E9B-6361-4B4C-91B9-F1824AB8A978}" sibTransId="{0F53A12C-F7CA-4CA9-A81C-F5E4B6AD5C3A}"/>
    <dgm:cxn modelId="{61EB957B-13ED-4A55-8A5A-76B7DB3C177B}" type="presOf" srcId="{72417DCE-D4FA-48C0-8ECF-98E47B600A44}" destId="{AF3B5250-30A6-4F42-9E8F-562F62E4AEF3}" srcOrd="0" destOrd="0" presId="urn:microsoft.com/office/officeart/2005/8/layout/hList6"/>
    <dgm:cxn modelId="{5911B087-6AEE-4492-B95A-01FC44DDE724}" type="presOf" srcId="{80E01899-CDB6-4DB2-9DA5-AFD99AA5AD13}" destId="{5BC2C90F-A40F-457C-931C-671E959F9186}" srcOrd="0" destOrd="0" presId="urn:microsoft.com/office/officeart/2005/8/layout/hList6"/>
    <dgm:cxn modelId="{BF2D51B4-0142-44E5-B326-9AA3F9C7CBD6}" srcId="{8E4F607B-C3C0-4324-976B-31054E463EEE}" destId="{72417DCE-D4FA-48C0-8ECF-98E47B600A44}" srcOrd="1" destOrd="0" parTransId="{01E3E77C-2138-4633-B118-6AFC73E716E9}" sibTransId="{C91E8057-AD17-4419-B0BB-A4D1C373E220}"/>
    <dgm:cxn modelId="{CF2C34BE-E288-4FC9-B534-444297A1788F}" type="presOf" srcId="{EF3273AC-79F6-40BC-BFD4-E204C5BA0BF5}" destId="{AFBD9B6C-BA8F-4982-BFD8-3327F07FFA91}" srcOrd="0" destOrd="0" presId="urn:microsoft.com/office/officeart/2005/8/layout/hList6"/>
    <dgm:cxn modelId="{BC066AFE-7B38-456C-80F6-72CA6D082B77}" srcId="{8E4F607B-C3C0-4324-976B-31054E463EEE}" destId="{EF3273AC-79F6-40BC-BFD4-E204C5BA0BF5}" srcOrd="0" destOrd="0" parTransId="{07037E6F-8D13-4FED-B8EC-5C51A30A3148}" sibTransId="{3F00E856-CB43-45FD-BC58-A41119D28B6A}"/>
    <dgm:cxn modelId="{C7083265-0C65-4E6F-B112-48299E96241C}" type="presParOf" srcId="{8D19096F-0808-4EEA-A9D1-2DE8B71FB37B}" destId="{AFBD9B6C-BA8F-4982-BFD8-3327F07FFA91}" srcOrd="0" destOrd="0" presId="urn:microsoft.com/office/officeart/2005/8/layout/hList6"/>
    <dgm:cxn modelId="{CEE18CBC-D24B-48B1-ADFC-0485091D8A2E}" type="presParOf" srcId="{8D19096F-0808-4EEA-A9D1-2DE8B71FB37B}" destId="{1A1DF804-82D3-4BB3-8C5B-2208694F932F}" srcOrd="1" destOrd="0" presId="urn:microsoft.com/office/officeart/2005/8/layout/hList6"/>
    <dgm:cxn modelId="{A5A3AAAA-7C9D-4728-9011-34FF99F62061}" type="presParOf" srcId="{8D19096F-0808-4EEA-A9D1-2DE8B71FB37B}" destId="{AF3B5250-30A6-4F42-9E8F-562F62E4AEF3}" srcOrd="2" destOrd="0" presId="urn:microsoft.com/office/officeart/2005/8/layout/hList6"/>
    <dgm:cxn modelId="{EF949479-C03E-4BEA-ACA0-25C1C3445097}" type="presParOf" srcId="{8D19096F-0808-4EEA-A9D1-2DE8B71FB37B}" destId="{BAEEF521-4B0E-4688-A359-B5B51781CE55}" srcOrd="3" destOrd="0" presId="urn:microsoft.com/office/officeart/2005/8/layout/hList6"/>
    <dgm:cxn modelId="{9A114735-1092-46B9-A6BE-35DB5C65AB15}" type="presParOf" srcId="{8D19096F-0808-4EEA-A9D1-2DE8B71FB37B}" destId="{D00E0DBB-15B0-4FEA-AC35-F98F519340E4}" srcOrd="4" destOrd="0" presId="urn:microsoft.com/office/officeart/2005/8/layout/hList6"/>
    <dgm:cxn modelId="{EFF2F0DA-EE36-4DCD-AC08-46B67AE92354}" type="presParOf" srcId="{8D19096F-0808-4EEA-A9D1-2DE8B71FB37B}" destId="{372A647E-4D5A-4ED6-A4F2-AAD4C11A5DE5}" srcOrd="5" destOrd="0" presId="urn:microsoft.com/office/officeart/2005/8/layout/hList6"/>
    <dgm:cxn modelId="{502B36B9-4B44-4096-8F60-64CF3D147613}" type="presParOf" srcId="{8D19096F-0808-4EEA-A9D1-2DE8B71FB37B}" destId="{5BC2C90F-A40F-457C-931C-671E959F9186}" srcOrd="6" destOrd="0" presId="urn:microsoft.com/office/officeart/2005/8/layout/hList6"/>
    <dgm:cxn modelId="{5B3E2465-55BD-4B19-BD70-6FBA1AC03FB8}" type="presParOf" srcId="{8D19096F-0808-4EEA-A9D1-2DE8B71FB37B}" destId="{6EEAFD4E-8A06-4814-8C2D-8CD30A01F8B9}" srcOrd="7" destOrd="0" presId="urn:microsoft.com/office/officeart/2005/8/layout/hList6"/>
    <dgm:cxn modelId="{06228A01-7AE4-4E63-B8BC-EDED6CD143A9}" type="presParOf" srcId="{8D19096F-0808-4EEA-A9D1-2DE8B71FB37B}" destId="{C6CE57C0-89E9-42C7-867C-DCF38FD0C8B4}" srcOrd="8" destOrd="0" presId="urn:microsoft.com/office/officeart/2005/8/layout/hList6"/>
    <dgm:cxn modelId="{A193D1F1-D6A9-4094-8EDE-2139540A2D51}" type="presParOf" srcId="{8D19096F-0808-4EEA-A9D1-2DE8B71FB37B}" destId="{EC0A7D73-14F1-4316-BCAC-23F0B792A207}" srcOrd="9" destOrd="0" presId="urn:microsoft.com/office/officeart/2005/8/layout/hList6"/>
    <dgm:cxn modelId="{633D9E0D-F94A-4F4E-95E8-BDF18C15CFF7}" type="presParOf" srcId="{8D19096F-0808-4EEA-A9D1-2DE8B71FB37B}" destId="{10F9DF7E-CE2D-4EE1-A7BD-57FA306219FD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3B65D-0802-48D7-9166-ABCAAC3EA937}">
      <dsp:nvSpPr>
        <dsp:cNvPr id="0" name=""/>
        <dsp:cNvSpPr/>
      </dsp:nvSpPr>
      <dsp:spPr>
        <a:xfrm>
          <a:off x="0" y="36774"/>
          <a:ext cx="6836956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 table with Fields and constraints. </a:t>
          </a:r>
        </a:p>
      </dsp:txBody>
      <dsp:txXfrm>
        <a:off x="69908" y="106682"/>
        <a:ext cx="6697140" cy="1292264"/>
      </dsp:txXfrm>
    </dsp:sp>
    <dsp:sp modelId="{189870BF-D00E-4710-9BE7-98F5323B497F}">
      <dsp:nvSpPr>
        <dsp:cNvPr id="0" name=""/>
        <dsp:cNvSpPr/>
      </dsp:nvSpPr>
      <dsp:spPr>
        <a:xfrm>
          <a:off x="0" y="1572534"/>
          <a:ext cx="6836956" cy="1432080"/>
        </a:xfrm>
        <a:prstGeom prst="roundRect">
          <a:avLst/>
        </a:prstGeom>
        <a:solidFill>
          <a:schemeClr val="accent2">
            <a:hueOff val="-6691516"/>
            <a:satOff val="-107"/>
            <a:lumOff val="2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Add record </a:t>
          </a:r>
        </a:p>
      </dsp:txBody>
      <dsp:txXfrm>
        <a:off x="69908" y="1642442"/>
        <a:ext cx="6697140" cy="1292264"/>
      </dsp:txXfrm>
    </dsp:sp>
    <dsp:sp modelId="{D5CF4E4D-476E-4B16-949D-5A2144C180F2}">
      <dsp:nvSpPr>
        <dsp:cNvPr id="0" name=""/>
        <dsp:cNvSpPr/>
      </dsp:nvSpPr>
      <dsp:spPr>
        <a:xfrm>
          <a:off x="0" y="3108294"/>
          <a:ext cx="6836956" cy="1432080"/>
        </a:xfrm>
        <a:prstGeom prst="roundRect">
          <a:avLst/>
        </a:prstGeom>
        <a:solidFill>
          <a:schemeClr val="accent2">
            <a:hueOff val="-13383032"/>
            <a:satOff val="-213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Delete record</a:t>
          </a:r>
        </a:p>
      </dsp:txBody>
      <dsp:txXfrm>
        <a:off x="69908" y="3178202"/>
        <a:ext cx="6697140" cy="1292264"/>
      </dsp:txXfrm>
    </dsp:sp>
    <dsp:sp modelId="{A4D96882-19EB-41DA-BB27-D6F0A43B8FE0}">
      <dsp:nvSpPr>
        <dsp:cNvPr id="0" name=""/>
        <dsp:cNvSpPr/>
      </dsp:nvSpPr>
      <dsp:spPr>
        <a:xfrm>
          <a:off x="0" y="4644054"/>
          <a:ext cx="6836956" cy="1432080"/>
        </a:xfrm>
        <a:prstGeom prst="roundRect">
          <a:avLst/>
        </a:prstGeom>
        <a:solidFill>
          <a:schemeClr val="accent2">
            <a:hueOff val="-20074548"/>
            <a:satOff val="-320"/>
            <a:lumOff val="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Update record </a:t>
          </a:r>
        </a:p>
      </dsp:txBody>
      <dsp:txXfrm>
        <a:off x="69908" y="4713962"/>
        <a:ext cx="6697140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D9B6C-BA8F-4982-BFD8-3327F07FFA91}">
      <dsp:nvSpPr>
        <dsp:cNvPr id="0" name=""/>
        <dsp:cNvSpPr/>
      </dsp:nvSpPr>
      <dsp:spPr>
        <a:xfrm rot="16200000">
          <a:off x="-1337795" y="1342015"/>
          <a:ext cx="4351338" cy="16673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86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Establish the connection with the database.</a:t>
          </a:r>
        </a:p>
      </dsp:txBody>
      <dsp:txXfrm rot="5400000">
        <a:off x="4221" y="870267"/>
        <a:ext cx="1667306" cy="2610802"/>
      </dsp:txXfrm>
    </dsp:sp>
    <dsp:sp modelId="{AF3B5250-30A6-4F42-9E8F-562F62E4AEF3}">
      <dsp:nvSpPr>
        <dsp:cNvPr id="0" name=""/>
        <dsp:cNvSpPr/>
      </dsp:nvSpPr>
      <dsp:spPr>
        <a:xfrm rot="16200000">
          <a:off x="454558" y="1342015"/>
          <a:ext cx="4351338" cy="16673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86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Declare the SQL  statement that you want to perform. </a:t>
          </a:r>
        </a:p>
      </dsp:txBody>
      <dsp:txXfrm rot="5400000">
        <a:off x="1796574" y="870267"/>
        <a:ext cx="1667306" cy="2610802"/>
      </dsp:txXfrm>
    </dsp:sp>
    <dsp:sp modelId="{D00E0DBB-15B0-4FEA-AC35-F98F519340E4}">
      <dsp:nvSpPr>
        <dsp:cNvPr id="0" name=""/>
        <dsp:cNvSpPr/>
      </dsp:nvSpPr>
      <dsp:spPr>
        <a:xfrm rot="16200000">
          <a:off x="2246912" y="1342015"/>
          <a:ext cx="4351338" cy="16673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86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Prepare the SQL statement.</a:t>
          </a:r>
        </a:p>
      </dsp:txBody>
      <dsp:txXfrm rot="5400000">
        <a:off x="3588928" y="870267"/>
        <a:ext cx="1667306" cy="2610802"/>
      </dsp:txXfrm>
    </dsp:sp>
    <dsp:sp modelId="{5BC2C90F-A40F-457C-931C-671E959F9186}">
      <dsp:nvSpPr>
        <dsp:cNvPr id="0" name=""/>
        <dsp:cNvSpPr/>
      </dsp:nvSpPr>
      <dsp:spPr>
        <a:xfrm rot="16200000">
          <a:off x="4039267" y="1342015"/>
          <a:ext cx="4351338" cy="16673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86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Bind the parameters with placeholders.</a:t>
          </a:r>
        </a:p>
      </dsp:txBody>
      <dsp:txXfrm rot="5400000">
        <a:off x="5381283" y="870267"/>
        <a:ext cx="1667306" cy="2610802"/>
      </dsp:txXfrm>
    </dsp:sp>
    <dsp:sp modelId="{C6CE57C0-89E9-42C7-867C-DCF38FD0C8B4}">
      <dsp:nvSpPr>
        <dsp:cNvPr id="0" name=""/>
        <dsp:cNvSpPr/>
      </dsp:nvSpPr>
      <dsp:spPr>
        <a:xfrm rot="16200000">
          <a:off x="5831621" y="1342015"/>
          <a:ext cx="4351338" cy="16673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86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Execute the SQL Statement.</a:t>
          </a:r>
        </a:p>
      </dsp:txBody>
      <dsp:txXfrm rot="5400000">
        <a:off x="7173637" y="870267"/>
        <a:ext cx="1667306" cy="2610802"/>
      </dsp:txXfrm>
    </dsp:sp>
    <dsp:sp modelId="{10F9DF7E-CE2D-4EE1-A7BD-57FA306219FD}">
      <dsp:nvSpPr>
        <dsp:cNvPr id="0" name=""/>
        <dsp:cNvSpPr/>
      </dsp:nvSpPr>
      <dsp:spPr>
        <a:xfrm rot="16200000">
          <a:off x="7623975" y="1342015"/>
          <a:ext cx="4351338" cy="1667306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186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Close the connection. </a:t>
          </a:r>
        </a:p>
      </dsp:txBody>
      <dsp:txXfrm rot="5400000">
        <a:off x="8965991" y="870267"/>
        <a:ext cx="1667306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45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1" r:id="rId7"/>
    <p:sldLayoutId id="2147483742" r:id="rId8"/>
    <p:sldLayoutId id="2147483749" r:id="rId9"/>
    <p:sldLayoutId id="2147483740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0F2BE-1584-361F-D66D-7A2BCF90D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79686-2DD7-A904-9EE6-02C9D8F9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9718" y="565846"/>
            <a:ext cx="5770281" cy="3617644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PHP and MySQL </a:t>
            </a:r>
          </a:p>
        </p:txBody>
      </p:sp>
    </p:spTree>
    <p:extLst>
      <p:ext uri="{BB962C8B-B14F-4D97-AF65-F5344CB8AC3E}">
        <p14:creationId xmlns:p14="http://schemas.microsoft.com/office/powerpoint/2010/main" val="132545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0F2BE-1584-361F-D66D-7A2BCF90D0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3750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79686-2DD7-A904-9EE6-02C9D8F9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Database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C40F08-939B-DD61-B8C4-9DE69659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</a:t>
            </a:r>
          </a:p>
          <a:p>
            <a:r>
              <a:rPr lang="en-US" dirty="0">
                <a:solidFill>
                  <a:schemeClr val="bg1"/>
                </a:solidFill>
              </a:rPr>
              <a:t>Back up</a:t>
            </a:r>
          </a:p>
          <a:p>
            <a:r>
              <a:rPr lang="en-US" dirty="0">
                <a:solidFill>
                  <a:schemeClr val="bg1"/>
                </a:solidFill>
              </a:rPr>
              <a:t>Restore </a:t>
            </a:r>
          </a:p>
        </p:txBody>
      </p:sp>
    </p:spTree>
    <p:extLst>
      <p:ext uri="{BB962C8B-B14F-4D97-AF65-F5344CB8AC3E}">
        <p14:creationId xmlns:p14="http://schemas.microsoft.com/office/powerpoint/2010/main" val="363963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0A97F9-87C9-4710-B480-406EA55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F0AC2-F229-46DE-A0A2-5CB386CE9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DD3E3-4C31-A5FD-3364-1C2C1D7F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93988"/>
            <a:ext cx="3948953" cy="5817056"/>
          </a:xfrm>
        </p:spPr>
        <p:txBody>
          <a:bodyPr anchor="ctr">
            <a:normAutofit/>
          </a:bodyPr>
          <a:lstStyle/>
          <a:p>
            <a:r>
              <a:rPr lang="en-US" sz="4400"/>
              <a:t>Table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E908B-49B9-5DFF-C506-5EF239A10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81687"/>
              </p:ext>
            </p:extLst>
          </p:nvPr>
        </p:nvGraphicFramePr>
        <p:xfrm>
          <a:off x="5042848" y="238836"/>
          <a:ext cx="6836956" cy="611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11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850E-A308-5005-9319-3C1A641B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C0A7E3-B2B2-E171-7DB4-1AF5DACA0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633661"/>
              </p:ext>
            </p:extLst>
          </p:nvPr>
        </p:nvGraphicFramePr>
        <p:xfrm>
          <a:off x="777242" y="1825625"/>
          <a:ext cx="10637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79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8D0E-087C-61F1-36B9-0F0ED1F4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BA8D-390A-444E-76DD-80BF00B6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Connect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1EF3B-3BFF-89EE-3609-E55A7118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22" y="2399055"/>
            <a:ext cx="8024555" cy="3627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75747-31A2-67C4-ADF2-130E0ECF0E0C}"/>
              </a:ext>
            </a:extLst>
          </p:cNvPr>
          <p:cNvSpPr txBox="1"/>
          <p:nvPr/>
        </p:nvSpPr>
        <p:spPr>
          <a:xfrm>
            <a:off x="3794449" y="6230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http://localhost/php-pdo/db/connect.php</a:t>
            </a:r>
          </a:p>
        </p:txBody>
      </p:sp>
    </p:spTree>
    <p:extLst>
      <p:ext uri="{BB962C8B-B14F-4D97-AF65-F5344CB8AC3E}">
        <p14:creationId xmlns:p14="http://schemas.microsoft.com/office/powerpoint/2010/main" val="205084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8D0E-087C-61F1-36B9-0F0ED1F4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BA8D-390A-444E-76DD-80BF00B6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2- insert Records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E52AF-E892-FBC7-EED7-34790AD1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93" y="2289757"/>
            <a:ext cx="8399613" cy="37759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4D0925-FD9B-67CC-E621-0EC828ECC8C8}"/>
              </a:ext>
            </a:extLst>
          </p:cNvPr>
          <p:cNvSpPr txBox="1"/>
          <p:nvPr/>
        </p:nvSpPr>
        <p:spPr>
          <a:xfrm>
            <a:off x="4199806" y="6271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http://localhost/php-pdo/db/insert.php</a:t>
            </a:r>
          </a:p>
        </p:txBody>
      </p:sp>
    </p:spTree>
    <p:extLst>
      <p:ext uri="{BB962C8B-B14F-4D97-AF65-F5344CB8AC3E}">
        <p14:creationId xmlns:p14="http://schemas.microsoft.com/office/powerpoint/2010/main" val="225279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8D0E-087C-61F1-36B9-0F0ED1F4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BA8D-390A-444E-76DD-80BF00B6C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3-  read Records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26F6C-8DF5-D924-D27B-114639521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63"/>
          <a:stretch/>
        </p:blipFill>
        <p:spPr>
          <a:xfrm>
            <a:off x="1874876" y="2326634"/>
            <a:ext cx="7662371" cy="3981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EFFB6-763B-A764-056A-74FA0DF4EBCC}"/>
              </a:ext>
            </a:extLst>
          </p:cNvPr>
          <p:cNvSpPr txBox="1"/>
          <p:nvPr/>
        </p:nvSpPr>
        <p:spPr>
          <a:xfrm>
            <a:off x="3767236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http://localhost/php-pdo/db/select.php</a:t>
            </a:r>
          </a:p>
        </p:txBody>
      </p:sp>
    </p:spTree>
    <p:extLst>
      <p:ext uri="{BB962C8B-B14F-4D97-AF65-F5344CB8AC3E}">
        <p14:creationId xmlns:p14="http://schemas.microsoft.com/office/powerpoint/2010/main" val="10194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9AFB-9635-479A-A044-878BDAAB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A35D-400B-EF13-3E85-ACADD92F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4- Update Records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F4B44-6765-A17D-A6A0-2E637520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7" y="2304922"/>
            <a:ext cx="8848591" cy="4084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89AF6B-B540-05B3-1EDC-F056FFBDFD9A}"/>
              </a:ext>
            </a:extLst>
          </p:cNvPr>
          <p:cNvSpPr txBox="1"/>
          <p:nvPr/>
        </p:nvSpPr>
        <p:spPr>
          <a:xfrm>
            <a:off x="3047223" y="638943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http://localhost/php-pdo/db/update.php</a:t>
            </a:r>
          </a:p>
        </p:txBody>
      </p:sp>
    </p:spTree>
    <p:extLst>
      <p:ext uri="{BB962C8B-B14F-4D97-AF65-F5344CB8AC3E}">
        <p14:creationId xmlns:p14="http://schemas.microsoft.com/office/powerpoint/2010/main" val="413067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9AFB-9635-479A-A044-878BDAAB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A35D-400B-EF13-3E85-ACADD92F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 Delete Records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30D16-3FD4-C93A-530C-08E8B0BF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10" y="2725912"/>
            <a:ext cx="8771380" cy="329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69098-41DA-43A3-7660-63ED801CBABD}"/>
              </a:ext>
            </a:extLst>
          </p:cNvPr>
          <p:cNvSpPr txBox="1"/>
          <p:nvPr/>
        </p:nvSpPr>
        <p:spPr>
          <a:xfrm>
            <a:off x="3188737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http://localhost/php-pdo/db/delete.php</a:t>
            </a:r>
          </a:p>
        </p:txBody>
      </p:sp>
    </p:spTree>
    <p:extLst>
      <p:ext uri="{BB962C8B-B14F-4D97-AF65-F5344CB8AC3E}">
        <p14:creationId xmlns:p14="http://schemas.microsoft.com/office/powerpoint/2010/main" val="3021678731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AnalogousFromLightSeedRightStep">
      <a:dk1>
        <a:srgbClr val="000000"/>
      </a:dk1>
      <a:lt1>
        <a:srgbClr val="FFFFFF"/>
      </a:lt1>
      <a:dk2>
        <a:srgbClr val="41243C"/>
      </a:dk2>
      <a:lt2>
        <a:srgbClr val="E2E8E3"/>
      </a:lt2>
      <a:accent1>
        <a:srgbClr val="C493BC"/>
      </a:accent1>
      <a:accent2>
        <a:srgbClr val="BA7F98"/>
      </a:accent2>
      <a:accent3>
        <a:srgbClr val="C69696"/>
      </a:accent3>
      <a:accent4>
        <a:srgbClr val="BA977F"/>
      </a:accent4>
      <a:accent5>
        <a:srgbClr val="ABA481"/>
      </a:accent5>
      <a:accent6>
        <a:srgbClr val="9CA974"/>
      </a:accent6>
      <a:hlink>
        <a:srgbClr val="568E5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148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AvenirNext LT Pro Medium</vt:lpstr>
      <vt:lpstr>Calibri</vt:lpstr>
      <vt:lpstr>Gill Sans Nova</vt:lpstr>
      <vt:lpstr>CelebrationVTI</vt:lpstr>
      <vt:lpstr>PHP and MySQL </vt:lpstr>
      <vt:lpstr>Database </vt:lpstr>
      <vt:lpstr>Table</vt:lpstr>
      <vt:lpstr>PHP and MYSQL</vt:lpstr>
      <vt:lpstr>PHP and MySQL</vt:lpstr>
      <vt:lpstr>PHP and MySQL</vt:lpstr>
      <vt:lpstr>PHP and MySQL</vt:lpstr>
      <vt:lpstr>PHP and MySQL</vt:lpstr>
      <vt:lpstr>PHP and MySQL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Hana.Alrasheed</dc:creator>
  <cp:lastModifiedBy>Hana.Alrasheed</cp:lastModifiedBy>
  <cp:revision>1</cp:revision>
  <dcterms:created xsi:type="dcterms:W3CDTF">2022-08-20T17:29:18Z</dcterms:created>
  <dcterms:modified xsi:type="dcterms:W3CDTF">2023-01-07T08:57:41Z</dcterms:modified>
</cp:coreProperties>
</file>