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5" r:id="rId2"/>
    <p:sldId id="335" r:id="rId3"/>
    <p:sldId id="336" r:id="rId4"/>
    <p:sldId id="256" r:id="rId5"/>
    <p:sldId id="326" r:id="rId6"/>
    <p:sldId id="334" r:id="rId7"/>
    <p:sldId id="328" r:id="rId8"/>
    <p:sldId id="331" r:id="rId9"/>
    <p:sldId id="327" r:id="rId10"/>
    <p:sldId id="329" r:id="rId11"/>
    <p:sldId id="330" r:id="rId12"/>
    <p:sldId id="33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AD41356-5253-E2A8-BE49-2F98FE9D0169}" name="Bony Sebastian" initials="BS" userId="S::bony.sebastian@mresult.com::aa9b6580-00bc-4fb6-8754-31ee5e8c4d66" providerId="AD"/>
  <p188:author id="{2B3EC9A8-76CA-F443-6C50-BD458D746BA9}" name="Jomy Sebastian" initials="JS" userId="S::jomy.sebastian@mresult.com::2c5a1ec0-03ba-4c73-862d-1a337c2208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EE403-F238-4258-ACED-03B519FEA3C6}" v="42" dt="2025-05-19T10:04:22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14AED6-73F3-4D35-807D-38062CA756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15305B-9CFE-496A-A037-1F224661EDBF}">
      <dgm:prSet/>
      <dgm:spPr/>
      <dgm:t>
        <a:bodyPr/>
        <a:lstStyle/>
        <a:p>
          <a:r>
            <a:rPr lang="en-US" b="1" i="0" baseline="0"/>
            <a:t>Readability</a:t>
          </a:r>
          <a:r>
            <a:rPr lang="en-US" b="0" i="0" baseline="0"/>
            <a:t>: Easier to read by humans – not just machines.</a:t>
          </a:r>
          <a:endParaRPr lang="en-US"/>
        </a:p>
      </dgm:t>
    </dgm:pt>
    <dgm:pt modelId="{11FC7240-9B3F-4060-A438-E0AFC9476031}" type="parTrans" cxnId="{BFC2DB8D-F0BB-40EC-9D46-DB185C928D20}">
      <dgm:prSet/>
      <dgm:spPr/>
      <dgm:t>
        <a:bodyPr/>
        <a:lstStyle/>
        <a:p>
          <a:endParaRPr lang="en-US"/>
        </a:p>
      </dgm:t>
    </dgm:pt>
    <dgm:pt modelId="{61C811F8-AAD0-41D2-B999-EE61A2865F76}" type="sibTrans" cxnId="{BFC2DB8D-F0BB-40EC-9D46-DB185C928D20}">
      <dgm:prSet/>
      <dgm:spPr/>
      <dgm:t>
        <a:bodyPr/>
        <a:lstStyle/>
        <a:p>
          <a:endParaRPr lang="en-US"/>
        </a:p>
      </dgm:t>
    </dgm:pt>
    <dgm:pt modelId="{11386C9D-EBCB-4C39-82F6-8BB138DF8223}">
      <dgm:prSet/>
      <dgm:spPr/>
      <dgm:t>
        <a:bodyPr/>
        <a:lstStyle/>
        <a:p>
          <a:r>
            <a:rPr lang="en-US" b="1" i="0" baseline="0"/>
            <a:t>Teamwork</a:t>
          </a:r>
          <a:r>
            <a:rPr lang="en-US" b="0" i="0" baseline="0"/>
            <a:t>: Everyone understands each other’s code.</a:t>
          </a:r>
          <a:endParaRPr lang="en-US"/>
        </a:p>
      </dgm:t>
    </dgm:pt>
    <dgm:pt modelId="{B94375B7-329C-479A-82E5-F3E1F5C1D2F1}" type="parTrans" cxnId="{1CA81691-B309-4EF7-8E5E-EB125AFDBDBF}">
      <dgm:prSet/>
      <dgm:spPr/>
      <dgm:t>
        <a:bodyPr/>
        <a:lstStyle/>
        <a:p>
          <a:endParaRPr lang="en-US"/>
        </a:p>
      </dgm:t>
    </dgm:pt>
    <dgm:pt modelId="{C1DC9478-0CAD-4B57-B7A4-B0FF0CA2535A}" type="sibTrans" cxnId="{1CA81691-B309-4EF7-8E5E-EB125AFDBDBF}">
      <dgm:prSet/>
      <dgm:spPr/>
      <dgm:t>
        <a:bodyPr/>
        <a:lstStyle/>
        <a:p>
          <a:endParaRPr lang="en-US"/>
        </a:p>
      </dgm:t>
    </dgm:pt>
    <dgm:pt modelId="{F3AA87C2-06FC-45B5-BAE4-F48FC9E12E21}">
      <dgm:prSet/>
      <dgm:spPr/>
      <dgm:t>
        <a:bodyPr/>
        <a:lstStyle/>
        <a:p>
          <a:r>
            <a:rPr lang="en-US" b="1" i="0" baseline="0"/>
            <a:t>Maintenance</a:t>
          </a:r>
          <a:r>
            <a:rPr lang="en-US" b="0" i="0" baseline="0"/>
            <a:t>: Easy to debug and update even after years.</a:t>
          </a:r>
          <a:endParaRPr lang="en-US"/>
        </a:p>
      </dgm:t>
    </dgm:pt>
    <dgm:pt modelId="{DFE932E9-A274-4C20-B701-E8D98F0A3F42}" type="parTrans" cxnId="{7683A9AC-4172-4AFD-ACB4-785BE1CAB4B2}">
      <dgm:prSet/>
      <dgm:spPr/>
      <dgm:t>
        <a:bodyPr/>
        <a:lstStyle/>
        <a:p>
          <a:endParaRPr lang="en-US"/>
        </a:p>
      </dgm:t>
    </dgm:pt>
    <dgm:pt modelId="{DA1CE346-31BF-416D-9004-8439A99194A7}" type="sibTrans" cxnId="{7683A9AC-4172-4AFD-ACB4-785BE1CAB4B2}">
      <dgm:prSet/>
      <dgm:spPr/>
      <dgm:t>
        <a:bodyPr/>
        <a:lstStyle/>
        <a:p>
          <a:endParaRPr lang="en-US"/>
        </a:p>
      </dgm:t>
    </dgm:pt>
    <dgm:pt modelId="{2FF9709E-D3C4-4445-B1E8-627742A62B38}">
      <dgm:prSet/>
      <dgm:spPr/>
      <dgm:t>
        <a:bodyPr/>
        <a:lstStyle/>
        <a:p>
          <a:r>
            <a:rPr lang="en-US" b="1" i="0" baseline="0"/>
            <a:t>Onboarding</a:t>
          </a:r>
          <a:r>
            <a:rPr lang="en-US" b="0" i="0" baseline="0"/>
            <a:t>: New developers ramp up faster.</a:t>
          </a:r>
          <a:endParaRPr lang="en-US"/>
        </a:p>
      </dgm:t>
    </dgm:pt>
    <dgm:pt modelId="{981B839C-A065-4899-A1DC-ECDFCC7EEFBC}" type="parTrans" cxnId="{8AB156D4-0C99-4539-8F0D-337E677E90AE}">
      <dgm:prSet/>
      <dgm:spPr/>
      <dgm:t>
        <a:bodyPr/>
        <a:lstStyle/>
        <a:p>
          <a:endParaRPr lang="en-US"/>
        </a:p>
      </dgm:t>
    </dgm:pt>
    <dgm:pt modelId="{86E5604B-AEB1-4D70-927B-43506922411A}" type="sibTrans" cxnId="{8AB156D4-0C99-4539-8F0D-337E677E90AE}">
      <dgm:prSet/>
      <dgm:spPr/>
      <dgm:t>
        <a:bodyPr/>
        <a:lstStyle/>
        <a:p>
          <a:endParaRPr lang="en-US"/>
        </a:p>
      </dgm:t>
    </dgm:pt>
    <dgm:pt modelId="{6BAD3AA4-C5A5-448D-8B04-417B240D6254}" type="pres">
      <dgm:prSet presAssocID="{C014AED6-73F3-4D35-807D-38062CA7569E}" presName="root" presStyleCnt="0">
        <dgm:presLayoutVars>
          <dgm:dir/>
          <dgm:resizeHandles val="exact"/>
        </dgm:presLayoutVars>
      </dgm:prSet>
      <dgm:spPr/>
    </dgm:pt>
    <dgm:pt modelId="{36ED5134-58B6-4F4A-871A-C449FFFFA92F}" type="pres">
      <dgm:prSet presAssocID="{E915305B-9CFE-496A-A037-1F224661EDBF}" presName="compNode" presStyleCnt="0"/>
      <dgm:spPr/>
    </dgm:pt>
    <dgm:pt modelId="{9FF7630C-4E47-4E9E-8517-7012D4BD9ED7}" type="pres">
      <dgm:prSet presAssocID="{E915305B-9CFE-496A-A037-1F224661EDBF}" presName="bgRect" presStyleLbl="bgShp" presStyleIdx="0" presStyleCnt="4"/>
      <dgm:spPr/>
    </dgm:pt>
    <dgm:pt modelId="{814EA0E5-8337-4074-9654-246FA142847A}" type="pres">
      <dgm:prSet presAssocID="{E915305B-9CFE-496A-A037-1F224661ED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993DF99-C087-45F3-BD5F-889211A4BC60}" type="pres">
      <dgm:prSet presAssocID="{E915305B-9CFE-496A-A037-1F224661EDBF}" presName="spaceRect" presStyleCnt="0"/>
      <dgm:spPr/>
    </dgm:pt>
    <dgm:pt modelId="{38BBE612-E447-498A-AD83-448C29FE3602}" type="pres">
      <dgm:prSet presAssocID="{E915305B-9CFE-496A-A037-1F224661EDBF}" presName="parTx" presStyleLbl="revTx" presStyleIdx="0" presStyleCnt="4">
        <dgm:presLayoutVars>
          <dgm:chMax val="0"/>
          <dgm:chPref val="0"/>
        </dgm:presLayoutVars>
      </dgm:prSet>
      <dgm:spPr/>
    </dgm:pt>
    <dgm:pt modelId="{16407DB8-C818-4C20-BD4A-F4941FB85BF7}" type="pres">
      <dgm:prSet presAssocID="{61C811F8-AAD0-41D2-B999-EE61A2865F76}" presName="sibTrans" presStyleCnt="0"/>
      <dgm:spPr/>
    </dgm:pt>
    <dgm:pt modelId="{362091CB-1367-4FC0-9E59-6723938A9D17}" type="pres">
      <dgm:prSet presAssocID="{11386C9D-EBCB-4C39-82F6-8BB138DF8223}" presName="compNode" presStyleCnt="0"/>
      <dgm:spPr/>
    </dgm:pt>
    <dgm:pt modelId="{3223A375-D3AA-440D-B7EF-95EA4E1636C1}" type="pres">
      <dgm:prSet presAssocID="{11386C9D-EBCB-4C39-82F6-8BB138DF8223}" presName="bgRect" presStyleLbl="bgShp" presStyleIdx="1" presStyleCnt="4"/>
      <dgm:spPr/>
    </dgm:pt>
    <dgm:pt modelId="{63BF03BE-E49E-4010-A249-7947EBD16304}" type="pres">
      <dgm:prSet presAssocID="{11386C9D-EBCB-4C39-82F6-8BB138DF82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4916792-E0D3-41BD-8F7E-06083D70C91F}" type="pres">
      <dgm:prSet presAssocID="{11386C9D-EBCB-4C39-82F6-8BB138DF8223}" presName="spaceRect" presStyleCnt="0"/>
      <dgm:spPr/>
    </dgm:pt>
    <dgm:pt modelId="{3B677C1C-7BEB-44B4-BA3B-EF0A542FADEC}" type="pres">
      <dgm:prSet presAssocID="{11386C9D-EBCB-4C39-82F6-8BB138DF8223}" presName="parTx" presStyleLbl="revTx" presStyleIdx="1" presStyleCnt="4">
        <dgm:presLayoutVars>
          <dgm:chMax val="0"/>
          <dgm:chPref val="0"/>
        </dgm:presLayoutVars>
      </dgm:prSet>
      <dgm:spPr/>
    </dgm:pt>
    <dgm:pt modelId="{C1B9D39B-0994-4C2B-946A-5483C321D7A8}" type="pres">
      <dgm:prSet presAssocID="{C1DC9478-0CAD-4B57-B7A4-B0FF0CA2535A}" presName="sibTrans" presStyleCnt="0"/>
      <dgm:spPr/>
    </dgm:pt>
    <dgm:pt modelId="{584AD467-47BA-4A98-8A77-4CDC1F5F91A4}" type="pres">
      <dgm:prSet presAssocID="{F3AA87C2-06FC-45B5-BAE4-F48FC9E12E21}" presName="compNode" presStyleCnt="0"/>
      <dgm:spPr/>
    </dgm:pt>
    <dgm:pt modelId="{0A4A689B-167C-4423-B05A-080895BCA35E}" type="pres">
      <dgm:prSet presAssocID="{F3AA87C2-06FC-45B5-BAE4-F48FC9E12E21}" presName="bgRect" presStyleLbl="bgShp" presStyleIdx="2" presStyleCnt="4"/>
      <dgm:spPr/>
    </dgm:pt>
    <dgm:pt modelId="{A491E9F1-044E-4CC8-B185-4F17CFE9128D}" type="pres">
      <dgm:prSet presAssocID="{F3AA87C2-06FC-45B5-BAE4-F48FC9E12E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DCB9DB2C-A74D-43DF-B644-4786E2AE4A8E}" type="pres">
      <dgm:prSet presAssocID="{F3AA87C2-06FC-45B5-BAE4-F48FC9E12E21}" presName="spaceRect" presStyleCnt="0"/>
      <dgm:spPr/>
    </dgm:pt>
    <dgm:pt modelId="{1DF13DE0-BE59-4196-8D79-2207E642174F}" type="pres">
      <dgm:prSet presAssocID="{F3AA87C2-06FC-45B5-BAE4-F48FC9E12E21}" presName="parTx" presStyleLbl="revTx" presStyleIdx="2" presStyleCnt="4">
        <dgm:presLayoutVars>
          <dgm:chMax val="0"/>
          <dgm:chPref val="0"/>
        </dgm:presLayoutVars>
      </dgm:prSet>
      <dgm:spPr/>
    </dgm:pt>
    <dgm:pt modelId="{78055494-32E0-476A-AB19-A451322437B3}" type="pres">
      <dgm:prSet presAssocID="{DA1CE346-31BF-416D-9004-8439A99194A7}" presName="sibTrans" presStyleCnt="0"/>
      <dgm:spPr/>
    </dgm:pt>
    <dgm:pt modelId="{E3D618D2-A3A0-4E85-82D1-8995CDF45AE9}" type="pres">
      <dgm:prSet presAssocID="{2FF9709E-D3C4-4445-B1E8-627742A62B38}" presName="compNode" presStyleCnt="0"/>
      <dgm:spPr/>
    </dgm:pt>
    <dgm:pt modelId="{F0538419-FAAD-4607-96C9-C5C7F5825732}" type="pres">
      <dgm:prSet presAssocID="{2FF9709E-D3C4-4445-B1E8-627742A62B38}" presName="bgRect" presStyleLbl="bgShp" presStyleIdx="3" presStyleCnt="4"/>
      <dgm:spPr/>
    </dgm:pt>
    <dgm:pt modelId="{3702F6C9-0601-479C-8293-AE535DD23E4D}" type="pres">
      <dgm:prSet presAssocID="{2FF9709E-D3C4-4445-B1E8-627742A62B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E5D98981-EBEC-4287-A6F1-FF7E3EB83062}" type="pres">
      <dgm:prSet presAssocID="{2FF9709E-D3C4-4445-B1E8-627742A62B38}" presName="spaceRect" presStyleCnt="0"/>
      <dgm:spPr/>
    </dgm:pt>
    <dgm:pt modelId="{7F3E7D94-C43F-4516-807C-DC91C7709E70}" type="pres">
      <dgm:prSet presAssocID="{2FF9709E-D3C4-4445-B1E8-627742A62B3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493678D-0C90-425E-AC10-59555579B222}" type="presOf" srcId="{F3AA87C2-06FC-45B5-BAE4-F48FC9E12E21}" destId="{1DF13DE0-BE59-4196-8D79-2207E642174F}" srcOrd="0" destOrd="0" presId="urn:microsoft.com/office/officeart/2018/2/layout/IconVerticalSolidList"/>
    <dgm:cxn modelId="{BFC2DB8D-F0BB-40EC-9D46-DB185C928D20}" srcId="{C014AED6-73F3-4D35-807D-38062CA7569E}" destId="{E915305B-9CFE-496A-A037-1F224661EDBF}" srcOrd="0" destOrd="0" parTransId="{11FC7240-9B3F-4060-A438-E0AFC9476031}" sibTransId="{61C811F8-AAD0-41D2-B999-EE61A2865F76}"/>
    <dgm:cxn modelId="{1CA81691-B309-4EF7-8E5E-EB125AFDBDBF}" srcId="{C014AED6-73F3-4D35-807D-38062CA7569E}" destId="{11386C9D-EBCB-4C39-82F6-8BB138DF8223}" srcOrd="1" destOrd="0" parTransId="{B94375B7-329C-479A-82E5-F3E1F5C1D2F1}" sibTransId="{C1DC9478-0CAD-4B57-B7A4-B0FF0CA2535A}"/>
    <dgm:cxn modelId="{0DD36D9A-398A-45CA-B2CB-B42CB941B969}" type="presOf" srcId="{C014AED6-73F3-4D35-807D-38062CA7569E}" destId="{6BAD3AA4-C5A5-448D-8B04-417B240D6254}" srcOrd="0" destOrd="0" presId="urn:microsoft.com/office/officeart/2018/2/layout/IconVerticalSolidList"/>
    <dgm:cxn modelId="{3076D5A6-E6A2-40DB-8B88-3D241ECED2B5}" type="presOf" srcId="{11386C9D-EBCB-4C39-82F6-8BB138DF8223}" destId="{3B677C1C-7BEB-44B4-BA3B-EF0A542FADEC}" srcOrd="0" destOrd="0" presId="urn:microsoft.com/office/officeart/2018/2/layout/IconVerticalSolidList"/>
    <dgm:cxn modelId="{7683A9AC-4172-4AFD-ACB4-785BE1CAB4B2}" srcId="{C014AED6-73F3-4D35-807D-38062CA7569E}" destId="{F3AA87C2-06FC-45B5-BAE4-F48FC9E12E21}" srcOrd="2" destOrd="0" parTransId="{DFE932E9-A274-4C20-B701-E8D98F0A3F42}" sibTransId="{DA1CE346-31BF-416D-9004-8439A99194A7}"/>
    <dgm:cxn modelId="{06FF65CD-9DBC-4538-B02B-9DB25B522F67}" type="presOf" srcId="{2FF9709E-D3C4-4445-B1E8-627742A62B38}" destId="{7F3E7D94-C43F-4516-807C-DC91C7709E70}" srcOrd="0" destOrd="0" presId="urn:microsoft.com/office/officeart/2018/2/layout/IconVerticalSolidList"/>
    <dgm:cxn modelId="{8AB156D4-0C99-4539-8F0D-337E677E90AE}" srcId="{C014AED6-73F3-4D35-807D-38062CA7569E}" destId="{2FF9709E-D3C4-4445-B1E8-627742A62B38}" srcOrd="3" destOrd="0" parTransId="{981B839C-A065-4899-A1DC-ECDFCC7EEFBC}" sibTransId="{86E5604B-AEB1-4D70-927B-43506922411A}"/>
    <dgm:cxn modelId="{BDA94DE1-8CCD-4D8F-AC99-E5EC84C4A02F}" type="presOf" srcId="{E915305B-9CFE-496A-A037-1F224661EDBF}" destId="{38BBE612-E447-498A-AD83-448C29FE3602}" srcOrd="0" destOrd="0" presId="urn:microsoft.com/office/officeart/2018/2/layout/IconVerticalSolidList"/>
    <dgm:cxn modelId="{AC593155-34A5-417A-8DBB-5F45BF8092AA}" type="presParOf" srcId="{6BAD3AA4-C5A5-448D-8B04-417B240D6254}" destId="{36ED5134-58B6-4F4A-871A-C449FFFFA92F}" srcOrd="0" destOrd="0" presId="urn:microsoft.com/office/officeart/2018/2/layout/IconVerticalSolidList"/>
    <dgm:cxn modelId="{4CC594B8-50BD-4481-905D-F5205AF3CA17}" type="presParOf" srcId="{36ED5134-58B6-4F4A-871A-C449FFFFA92F}" destId="{9FF7630C-4E47-4E9E-8517-7012D4BD9ED7}" srcOrd="0" destOrd="0" presId="urn:microsoft.com/office/officeart/2018/2/layout/IconVerticalSolidList"/>
    <dgm:cxn modelId="{576A8559-C0E7-4C6B-98E7-A12C3EA71FF3}" type="presParOf" srcId="{36ED5134-58B6-4F4A-871A-C449FFFFA92F}" destId="{814EA0E5-8337-4074-9654-246FA142847A}" srcOrd="1" destOrd="0" presId="urn:microsoft.com/office/officeart/2018/2/layout/IconVerticalSolidList"/>
    <dgm:cxn modelId="{6D5E53DB-7DB7-432B-BE7B-CAFAB2452971}" type="presParOf" srcId="{36ED5134-58B6-4F4A-871A-C449FFFFA92F}" destId="{2993DF99-C087-45F3-BD5F-889211A4BC60}" srcOrd="2" destOrd="0" presId="urn:microsoft.com/office/officeart/2018/2/layout/IconVerticalSolidList"/>
    <dgm:cxn modelId="{6E4D5543-17FE-4F9B-8282-6D658E333E18}" type="presParOf" srcId="{36ED5134-58B6-4F4A-871A-C449FFFFA92F}" destId="{38BBE612-E447-498A-AD83-448C29FE3602}" srcOrd="3" destOrd="0" presId="urn:microsoft.com/office/officeart/2018/2/layout/IconVerticalSolidList"/>
    <dgm:cxn modelId="{97CE29B9-D2C6-42D1-B824-A325C14623B6}" type="presParOf" srcId="{6BAD3AA4-C5A5-448D-8B04-417B240D6254}" destId="{16407DB8-C818-4C20-BD4A-F4941FB85BF7}" srcOrd="1" destOrd="0" presId="urn:microsoft.com/office/officeart/2018/2/layout/IconVerticalSolidList"/>
    <dgm:cxn modelId="{1AF53218-0A23-4F86-BF19-4F4D8C5B825F}" type="presParOf" srcId="{6BAD3AA4-C5A5-448D-8B04-417B240D6254}" destId="{362091CB-1367-4FC0-9E59-6723938A9D17}" srcOrd="2" destOrd="0" presId="urn:microsoft.com/office/officeart/2018/2/layout/IconVerticalSolidList"/>
    <dgm:cxn modelId="{6A17280F-4978-4185-8F29-1907F9AE6BBE}" type="presParOf" srcId="{362091CB-1367-4FC0-9E59-6723938A9D17}" destId="{3223A375-D3AA-440D-B7EF-95EA4E1636C1}" srcOrd="0" destOrd="0" presId="urn:microsoft.com/office/officeart/2018/2/layout/IconVerticalSolidList"/>
    <dgm:cxn modelId="{DBDCF1DD-08CD-4FAA-A630-5C2CBCFFED3E}" type="presParOf" srcId="{362091CB-1367-4FC0-9E59-6723938A9D17}" destId="{63BF03BE-E49E-4010-A249-7947EBD16304}" srcOrd="1" destOrd="0" presId="urn:microsoft.com/office/officeart/2018/2/layout/IconVerticalSolidList"/>
    <dgm:cxn modelId="{FC64A2AA-879F-4FA6-9642-C275E8405C5E}" type="presParOf" srcId="{362091CB-1367-4FC0-9E59-6723938A9D17}" destId="{34916792-E0D3-41BD-8F7E-06083D70C91F}" srcOrd="2" destOrd="0" presId="urn:microsoft.com/office/officeart/2018/2/layout/IconVerticalSolidList"/>
    <dgm:cxn modelId="{2E061BFE-758E-4D62-9F2F-6AE2D2435CA8}" type="presParOf" srcId="{362091CB-1367-4FC0-9E59-6723938A9D17}" destId="{3B677C1C-7BEB-44B4-BA3B-EF0A542FADEC}" srcOrd="3" destOrd="0" presId="urn:microsoft.com/office/officeart/2018/2/layout/IconVerticalSolidList"/>
    <dgm:cxn modelId="{BAAD84A1-84A3-4082-90C4-3EB68F8C17F0}" type="presParOf" srcId="{6BAD3AA4-C5A5-448D-8B04-417B240D6254}" destId="{C1B9D39B-0994-4C2B-946A-5483C321D7A8}" srcOrd="3" destOrd="0" presId="urn:microsoft.com/office/officeart/2018/2/layout/IconVerticalSolidList"/>
    <dgm:cxn modelId="{7EE575FB-214A-4B0F-BEF0-D81C2FB7F1E2}" type="presParOf" srcId="{6BAD3AA4-C5A5-448D-8B04-417B240D6254}" destId="{584AD467-47BA-4A98-8A77-4CDC1F5F91A4}" srcOrd="4" destOrd="0" presId="urn:microsoft.com/office/officeart/2018/2/layout/IconVerticalSolidList"/>
    <dgm:cxn modelId="{9E279A3C-6B50-4D72-9736-3CE543159E6A}" type="presParOf" srcId="{584AD467-47BA-4A98-8A77-4CDC1F5F91A4}" destId="{0A4A689B-167C-4423-B05A-080895BCA35E}" srcOrd="0" destOrd="0" presId="urn:microsoft.com/office/officeart/2018/2/layout/IconVerticalSolidList"/>
    <dgm:cxn modelId="{40AB7495-B635-4F95-8A2C-8E6858E77970}" type="presParOf" srcId="{584AD467-47BA-4A98-8A77-4CDC1F5F91A4}" destId="{A491E9F1-044E-4CC8-B185-4F17CFE9128D}" srcOrd="1" destOrd="0" presId="urn:microsoft.com/office/officeart/2018/2/layout/IconVerticalSolidList"/>
    <dgm:cxn modelId="{7E9210F3-36C9-4B5E-B4D2-67ADA23543FA}" type="presParOf" srcId="{584AD467-47BA-4A98-8A77-4CDC1F5F91A4}" destId="{DCB9DB2C-A74D-43DF-B644-4786E2AE4A8E}" srcOrd="2" destOrd="0" presId="urn:microsoft.com/office/officeart/2018/2/layout/IconVerticalSolidList"/>
    <dgm:cxn modelId="{471C07FB-00D4-49FD-9753-22D7CA161C0C}" type="presParOf" srcId="{584AD467-47BA-4A98-8A77-4CDC1F5F91A4}" destId="{1DF13DE0-BE59-4196-8D79-2207E642174F}" srcOrd="3" destOrd="0" presId="urn:microsoft.com/office/officeart/2018/2/layout/IconVerticalSolidList"/>
    <dgm:cxn modelId="{9B5FCAB6-24F3-4485-AD44-142578E1B1AA}" type="presParOf" srcId="{6BAD3AA4-C5A5-448D-8B04-417B240D6254}" destId="{78055494-32E0-476A-AB19-A451322437B3}" srcOrd="5" destOrd="0" presId="urn:microsoft.com/office/officeart/2018/2/layout/IconVerticalSolidList"/>
    <dgm:cxn modelId="{2579A304-E65E-4F2B-9FCC-C14799B5AB75}" type="presParOf" srcId="{6BAD3AA4-C5A5-448D-8B04-417B240D6254}" destId="{E3D618D2-A3A0-4E85-82D1-8995CDF45AE9}" srcOrd="6" destOrd="0" presId="urn:microsoft.com/office/officeart/2018/2/layout/IconVerticalSolidList"/>
    <dgm:cxn modelId="{AD8DBC65-69DC-4E6E-812A-D4160B999A34}" type="presParOf" srcId="{E3D618D2-A3A0-4E85-82D1-8995CDF45AE9}" destId="{F0538419-FAAD-4607-96C9-C5C7F5825732}" srcOrd="0" destOrd="0" presId="urn:microsoft.com/office/officeart/2018/2/layout/IconVerticalSolidList"/>
    <dgm:cxn modelId="{1A9BCC37-E5C8-43D0-A464-4DFDF4A4A2B4}" type="presParOf" srcId="{E3D618D2-A3A0-4E85-82D1-8995CDF45AE9}" destId="{3702F6C9-0601-479C-8293-AE535DD23E4D}" srcOrd="1" destOrd="0" presId="urn:microsoft.com/office/officeart/2018/2/layout/IconVerticalSolidList"/>
    <dgm:cxn modelId="{CAD36EE6-A824-4759-8A13-5215C988152C}" type="presParOf" srcId="{E3D618D2-A3A0-4E85-82D1-8995CDF45AE9}" destId="{E5D98981-EBEC-4287-A6F1-FF7E3EB83062}" srcOrd="2" destOrd="0" presId="urn:microsoft.com/office/officeart/2018/2/layout/IconVerticalSolidList"/>
    <dgm:cxn modelId="{8B7BA0F0-D279-4652-9809-CB7F44269AC8}" type="presParOf" srcId="{E3D618D2-A3A0-4E85-82D1-8995CDF45AE9}" destId="{7F3E7D94-C43F-4516-807C-DC91C7709E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7630C-4E47-4E9E-8517-7012D4BD9ED7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EA0E5-8337-4074-9654-246FA142847A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BE612-E447-498A-AD83-448C29FE3602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Readability</a:t>
          </a:r>
          <a:r>
            <a:rPr lang="en-US" sz="2200" b="0" i="0" kern="1200" baseline="0"/>
            <a:t>: Easier to read by humans – not just machines.</a:t>
          </a:r>
          <a:endParaRPr lang="en-US" sz="2200" kern="1200"/>
        </a:p>
      </dsp:txBody>
      <dsp:txXfrm>
        <a:off x="1357965" y="2319"/>
        <a:ext cx="4887299" cy="1175727"/>
      </dsp:txXfrm>
    </dsp:sp>
    <dsp:sp modelId="{3223A375-D3AA-440D-B7EF-95EA4E1636C1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F03BE-E49E-4010-A249-7947EBD16304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77C1C-7BEB-44B4-BA3B-EF0A542FADEC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Teamwork</a:t>
          </a:r>
          <a:r>
            <a:rPr lang="en-US" sz="2200" b="0" i="0" kern="1200" baseline="0"/>
            <a:t>: Everyone understands each other’s code.</a:t>
          </a:r>
          <a:endParaRPr lang="en-US" sz="2200" kern="1200"/>
        </a:p>
      </dsp:txBody>
      <dsp:txXfrm>
        <a:off x="1357965" y="1471979"/>
        <a:ext cx="4887299" cy="1175727"/>
      </dsp:txXfrm>
    </dsp:sp>
    <dsp:sp modelId="{0A4A689B-167C-4423-B05A-080895BCA35E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1E9F1-044E-4CC8-B185-4F17CFE9128D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13DE0-BE59-4196-8D79-2207E642174F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Maintenance</a:t>
          </a:r>
          <a:r>
            <a:rPr lang="en-US" sz="2200" b="0" i="0" kern="1200" baseline="0"/>
            <a:t>: Easy to debug and update even after years.</a:t>
          </a:r>
          <a:endParaRPr lang="en-US" sz="2200" kern="1200"/>
        </a:p>
      </dsp:txBody>
      <dsp:txXfrm>
        <a:off x="1357965" y="2941639"/>
        <a:ext cx="4887299" cy="1175727"/>
      </dsp:txXfrm>
    </dsp:sp>
    <dsp:sp modelId="{F0538419-FAAD-4607-96C9-C5C7F5825732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2F6C9-0601-479C-8293-AE535DD23E4D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E7D94-C43F-4516-807C-DC91C7709E70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Onboarding</a:t>
          </a:r>
          <a:r>
            <a:rPr lang="en-US" sz="2200" b="0" i="0" kern="1200" baseline="0"/>
            <a:t>: New developers ramp up faster.</a:t>
          </a:r>
          <a:endParaRPr lang="en-US" sz="2200" kern="120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E559F-1FED-4177-883A-DDE63311D4D6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06C42-2FE5-4349-8719-CBD119F866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66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31600-D86A-CC2A-2B5A-B8FB1ECF2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EDC86-0C38-35C4-5587-F8B9E8480C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C98067-7FC3-80FC-73FD-03CFABB9D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F782A-1E19-7644-6D8D-927EDDCA5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ADE3A-C03E-48B6-A647-0ACD1972C98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93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B026-8415-7F1E-7D44-6EFA09698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23AD4-23EB-AF02-C59A-4C9BC6D8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5DC6C-3B9D-283D-0C87-959FD9C0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61F-51DE-42C8-B8DD-015596972275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D3ED-087A-5D98-2A2B-0EB84442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4EFF3-832A-AB0E-9CAF-E05A97FF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0297-025F-42F6-B473-680E7F888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95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4D46-368E-E4D9-E5DE-72AA6CE3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A20E4-D484-A78E-930D-75D914BA2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97958-8C13-1F3A-4394-1D26D361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61F-51DE-42C8-B8DD-015596972275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2F36B-5698-42A6-4537-88397282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2EC8-1376-4627-9550-A424349A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0297-025F-42F6-B473-680E7F888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FC61E-9A0D-FAE6-EB87-D7471B9AB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797F8-DFF6-6768-5AD1-8550AEFED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CA0B-BBD8-9E26-AAC9-F8B07C26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61F-51DE-42C8-B8DD-015596972275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EAD9D-9B85-8A5D-712A-FA0DFB69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9750-716F-D163-A6F9-AD0651A0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0297-025F-42F6-B473-680E7F888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71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BBA7-CA72-7115-E4FA-52F52D76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A9A7-C9EC-F114-5744-CED642A00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B09FD-14F7-F707-A640-E86F37ED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61F-51DE-42C8-B8DD-015596972275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6993-DBE6-BB06-D587-5CD1EE2D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F93E-E495-3287-9902-677971D9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0297-025F-42F6-B473-680E7F888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37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D72-2053-E13E-9677-E3ACB62D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07329-F9E8-A298-F0A3-AA077236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A4C5F-F5E5-9711-76F5-BA3E7213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61F-51DE-42C8-B8DD-015596972275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D766A-940F-BF12-5FD3-8EAFE665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49D1-FB84-6484-4D6B-02A9E932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0297-025F-42F6-B473-680E7F888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22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BAA1-B135-B109-9792-F0A2AF86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CAF4-407E-2222-78CD-7EC7FB2F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172BE-32A0-8980-1A03-112A40B7D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EB510-3E1B-9E48-F5B4-8AA88606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61F-51DE-42C8-B8DD-015596972275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DABC6-71E8-AA62-0D0D-0C4D5E1A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B38C4-556E-A45B-05E1-750CD0D5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0297-025F-42F6-B473-680E7F888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71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72073-F96C-7742-E66C-8E9D841D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9641A-3AEE-6AC0-3795-C869F9718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CF21A-0942-1DE7-D224-17DE7B195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E0D37-BE53-6D5D-43EA-E25A9122C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00394-1785-CEEE-B62D-FED63E117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FEA40-3046-DD34-E23A-18B9AAD4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61F-51DE-42C8-B8DD-015596972275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0EB77-8EF7-4040-4D8D-58BE64EB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64221-68B5-2C76-08F9-E9F9E451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0297-025F-42F6-B473-680E7F888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62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4BFD-CAE4-30FF-437E-7CB89D78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3561B-A285-B45F-F421-B6A27A36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61F-51DE-42C8-B8DD-015596972275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64FE8-3078-0019-2313-59943791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882E5-080E-3821-114B-88362838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0297-025F-42F6-B473-680E7F888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59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DB2F7-B2F8-219F-4E51-390659D0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61F-51DE-42C8-B8DD-015596972275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D152A-23B8-A657-C8CA-8EBDA19F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6ABAE-5707-8983-55F4-FA5AEE4F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0297-025F-42F6-B473-680E7F888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90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7914-3557-D55B-97DE-C9A5EE5C3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7FD7-B50C-6820-7ED8-AB41843BD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A9A12-13FB-16B0-0F07-182391ACD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71130-C441-EA38-E26D-B4E1EEFE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61F-51DE-42C8-B8DD-015596972275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44A3D-511D-2749-A67D-0E168B3A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6542D-7615-7A34-2196-EB5E4502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0297-025F-42F6-B473-680E7F888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23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8B95-5E65-AAFD-921E-4B080ECA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7C8ED-241B-A9BD-51F4-63FFA2B57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27F5C-1FFE-AF10-6FD5-F3A55FB2E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835A4-C243-F075-1634-F13215EC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61F-51DE-42C8-B8DD-015596972275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3AF16-577B-E0CE-4CAA-370111C1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D513D-49A0-4003-1ADA-2E53B646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0297-025F-42F6-B473-680E7F888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0CB03-6E33-938D-8251-F03EA3F0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DD322-330B-F6EF-73CB-1FFF9F79D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54262-68C7-E8BA-D9B7-D43D8D26B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D0A61F-51DE-42C8-B8DD-015596972275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AC3F-EA4C-E2AE-F21A-D082F934C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ED03-8A07-E55F-8947-3D17ABE19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F0297-025F-42F6-B473-680E7F888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4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58E2EA-8518-4CDC-6D7E-29E5CA7F5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6C937114-E850-F2A1-B463-C51306AFBA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882" b="-1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C1C45-877F-3DB2-82EE-3EA3AFD2C790}"/>
              </a:ext>
            </a:extLst>
          </p:cNvPr>
          <p:cNvSpPr txBox="1"/>
          <p:nvPr/>
        </p:nvSpPr>
        <p:spPr>
          <a:xfrm>
            <a:off x="7935402" y="743447"/>
            <a:ext cx="3445765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Code Standardization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atin typeface="+mj-lt"/>
                <a:ea typeface="+mj-ea"/>
                <a:cs typeface="+mj-cs"/>
              </a:rPr>
              <a:t>Making Code Simple, Consistent, and Collaborative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16A371-4A52-F1BB-6AA3-DFE82E06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8473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76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9B378-EC8D-0B85-185E-FED39D58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How to Start in Our Team</a:t>
            </a:r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697324-7D7C-A6FD-00CD-6148F93F87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5558489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Create a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team-wide coding guideline document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linting and formatting tools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in every project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Do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peer code reviews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focusing on style and readability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Keep it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simple and flexible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not rigid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7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29A96-4217-0183-C18C-7A6B53B3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IN"/>
              <a:t>Benefits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971AE5-5839-8E0F-87C7-690D2A045C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5558489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Consistent and clean code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Easier onboarding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Faster debugging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Better teamwork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More confidence in code reviews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ECFD7-6654-1A40-CAA5-875672D02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IN"/>
              <a:t>                                           Final Thoughts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297E-AB28-1B6B-64D6-E94202833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Code standardization is not about controlling how you code,</a:t>
            </a:r>
            <a:br>
              <a:rPr lang="en-US"/>
            </a:br>
            <a:r>
              <a:rPr lang="en-US"/>
              <a:t>it’s about helping everyone write </a:t>
            </a:r>
            <a:r>
              <a:rPr lang="en-US" b="1"/>
              <a:t>better code together</a:t>
            </a:r>
            <a:r>
              <a:rPr lang="en-US"/>
              <a:t>.</a:t>
            </a:r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9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F94495-8E44-2133-C9D4-8178C53C7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6A1F519-5A86-B967-69BE-9644E87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96F0F-0081-4525-52C7-3789FDE4C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Code Standardization?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40F2E-EC73-1DE7-BC48-AD5C8F950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36E140-2F67-AB64-F7EF-357F12E91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500477E7-E484-642E-EEFB-E431537F2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437006-346C-B69F-2B8E-281CA702A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C740F5-038A-2517-D2F5-9D5BAA33B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2C3F45-62BF-D2EA-15EB-9B653977C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8DA3A9E2-DD58-F690-4BDB-FCD58B32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CFC31B7-DA8D-25AD-330C-83FC349D7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AA3AA-CCD3-DC3C-7AEA-0586C7A3D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71" y="2658252"/>
            <a:ext cx="5048509" cy="609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D1764-BA7A-740A-EAF9-5139A730E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70" y="4961940"/>
            <a:ext cx="4457929" cy="552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411E5-E0B5-956E-7BD5-C2B032D377E5}"/>
              </a:ext>
            </a:extLst>
          </p:cNvPr>
          <p:cNvSpPr txBox="1"/>
          <p:nvPr/>
        </p:nvSpPr>
        <p:spPr>
          <a:xfrm>
            <a:off x="516568" y="2091419"/>
            <a:ext cx="3438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Without</a:t>
            </a:r>
            <a:r>
              <a:rPr lang="en-IN" sz="2400" dirty="0"/>
              <a:t> standardization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AA2F9C-BC4C-16A9-A314-3863789469D9}"/>
              </a:ext>
            </a:extLst>
          </p:cNvPr>
          <p:cNvSpPr txBox="1"/>
          <p:nvPr/>
        </p:nvSpPr>
        <p:spPr>
          <a:xfrm>
            <a:off x="563340" y="4287606"/>
            <a:ext cx="297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With</a:t>
            </a:r>
            <a:r>
              <a:rPr lang="en-IN" sz="2400" dirty="0"/>
              <a:t> standardization</a:t>
            </a:r>
          </a:p>
        </p:txBody>
      </p:sp>
    </p:spTree>
    <p:extLst>
      <p:ext uri="{BB962C8B-B14F-4D97-AF65-F5344CB8AC3E}">
        <p14:creationId xmlns:p14="http://schemas.microsoft.com/office/powerpoint/2010/main" val="360198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1784B-C4DA-69FA-3ABD-6A3B5EB71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F78C906-C4A0-2C59-D101-3294F2E95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6522B-0F4D-8ACB-C7F0-457D71114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Code Standardization?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25236DF-2A61-1486-92A2-954109BEF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A49FEA-761B-B29E-2AA8-0A7AB4CCF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4BA2FD1B-7032-1DF2-F3D3-BF736AB31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C8C7F60-F1CE-777C-8139-2156356B0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431E62-8342-0978-61C7-0EB44C6DB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DE4A0F-4FF4-E304-6689-F4A302B3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5AF8B85-D007-73F1-7380-D4000861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0142A04-A862-A186-804E-E10C3B511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519D1-A934-CD7A-3B9E-09C53F84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2" y="2546725"/>
            <a:ext cx="6566421" cy="7175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FC461B-9BCA-A24D-1D53-EA5190E6E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67" y="4684403"/>
            <a:ext cx="3873699" cy="13018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F9B624-5CDA-BEC7-011C-77E9665C2B9E}"/>
              </a:ext>
            </a:extLst>
          </p:cNvPr>
          <p:cNvSpPr txBox="1"/>
          <p:nvPr/>
        </p:nvSpPr>
        <p:spPr>
          <a:xfrm>
            <a:off x="728367" y="2091472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Messy Code</a:t>
            </a:r>
            <a:r>
              <a:rPr lang="en-IN" dirty="0"/>
              <a:t> (Unstandardized)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7B0F6-2B27-9C7C-0549-C38EB6A864D2}"/>
              </a:ext>
            </a:extLst>
          </p:cNvPr>
          <p:cNvSpPr txBox="1"/>
          <p:nvPr/>
        </p:nvSpPr>
        <p:spPr>
          <a:xfrm>
            <a:off x="661102" y="4117232"/>
            <a:ext cx="29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Clean Code</a:t>
            </a:r>
            <a:r>
              <a:rPr lang="en-IN" dirty="0"/>
              <a:t> (Standardized)</a:t>
            </a:r>
          </a:p>
        </p:txBody>
      </p:sp>
    </p:spTree>
    <p:extLst>
      <p:ext uri="{BB962C8B-B14F-4D97-AF65-F5344CB8AC3E}">
        <p14:creationId xmlns:p14="http://schemas.microsoft.com/office/powerpoint/2010/main" val="319087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80BD7-23CD-39BF-644C-F89DC3412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Code Standardization?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4FBACE-2D3B-F492-E631-F39A740757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38200" y="1825625"/>
            <a:ext cx="5558489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A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set of rules and guidelines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for writing code.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Helps ensure that everyone writes code in the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same way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Makes code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clean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understandable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and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maintainable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3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9C420-89E7-F5A1-2DEC-CB57D317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200" dirty="0"/>
              <a:t>Why is it Important?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BA226D53-684F-0BE4-FC0C-FF7E9C76A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04047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479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6ED05-6E88-8970-EE98-22BACDB0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IN"/>
              <a:t>Example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7742-590A-B4DF-3226-FA40631B0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/>
              <a:t>Imagine joining a project where:</a:t>
            </a:r>
          </a:p>
          <a:p>
            <a:pPr>
              <a:buNone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Variable names are inconsistent</a:t>
            </a:r>
          </a:p>
          <a:p>
            <a:pPr marL="0" indent="0">
              <a:buNone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There’s no commenting</a:t>
            </a:r>
          </a:p>
          <a:p>
            <a:pPr marL="0" indent="0">
              <a:buNone/>
            </a:pP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Indentation changes line to line</a:t>
            </a:r>
          </a:p>
          <a:p>
            <a:pPr marL="0" indent="0">
              <a:buNone/>
            </a:pPr>
            <a:br>
              <a:rPr lang="en-US" sz="2400"/>
            </a:br>
            <a:r>
              <a:rPr lang="en-US" sz="2400"/>
              <a:t>You’d waste hours just </a:t>
            </a:r>
            <a:r>
              <a:rPr lang="en-US" sz="2400" i="1"/>
              <a:t>understanding</a:t>
            </a:r>
            <a:r>
              <a:rPr lang="en-US" sz="2400"/>
              <a:t> the code before fixing anything.</a:t>
            </a:r>
          </a:p>
          <a:p>
            <a:endParaRPr lang="en-IN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2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604C0-6D50-1869-7742-A4590F0F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IN"/>
              <a:t>Real-Life Example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A2DC82-5F28-7279-D38D-3DAA13AECA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5558489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sz="1100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sz="1100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100" dirty="0"/>
              <a:t>A team of 4 developers working on a payment system</a:t>
            </a:r>
            <a:br>
              <a:rPr lang="en-US" sz="1100" dirty="0"/>
            </a:br>
            <a:r>
              <a:rPr lang="en-US" sz="1100" dirty="0"/>
              <a:t>One writes functions in camelCase, another in </a:t>
            </a:r>
            <a:r>
              <a:rPr lang="en-US" sz="1100" dirty="0" err="1"/>
              <a:t>snake_case</a:t>
            </a:r>
            <a:br>
              <a:rPr lang="en-US" sz="1100" dirty="0"/>
            </a:br>
            <a:r>
              <a:rPr lang="en-US" sz="1100" dirty="0"/>
              <a:t>One uses 2 spaces, another uses tabs</a:t>
            </a:r>
            <a:br>
              <a:rPr lang="en-US" sz="1100" dirty="0"/>
            </a:br>
            <a:r>
              <a:rPr lang="en-US" sz="1100" dirty="0"/>
              <a:t>Code is hard to merge, review, or fix</a:t>
            </a:r>
            <a:br>
              <a:rPr lang="en-US" sz="1100" dirty="0"/>
            </a:br>
            <a:r>
              <a:rPr lang="en-US" sz="1100" dirty="0"/>
              <a:t>Bugs multiply!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IN" sz="1100" dirty="0"/>
              <a:t>With standardization: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Everyone follows the same structure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Tools enforce the same rules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Review process is smooth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Easier testing and documentation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902C9-C5C2-21B6-41F7-D7FFECC6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sz="4100"/>
              <a:t>What Does Code Standardization Include?</a:t>
            </a:r>
            <a:endParaRPr lang="en-IN" sz="41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B1D58E-100E-1CD9-AB40-BCF2296A2C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5558489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Naming conventions( 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user_id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vs </a:t>
            </a:r>
            <a:r>
              <a:rPr kumimoji="0" lang="en-US" altLang="en-US" sz="2200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UserId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  <a:endParaRPr lang="en-US" altLang="en-US" sz="2200"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Code formatting (indentation, spacing)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Folder and file structure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Commenting style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Error handling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Version control practices (like Git)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B4EBE-FABB-DB89-9511-019C924F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IN"/>
              <a:t>Tools That Help</a:t>
            </a:r>
            <a:br>
              <a:rPr lang="en-IN" b="1" dirty="0"/>
            </a:br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6DCEB-4698-8154-4D91-12D63068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/>
              <a:t>Examples</a:t>
            </a:r>
            <a:r>
              <a:rPr lang="en-IN" sz="22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/>
              <a:t>Linters</a:t>
            </a:r>
            <a:r>
              <a:rPr lang="en-IN" sz="2200"/>
              <a:t> (e.g., </a:t>
            </a:r>
            <a:r>
              <a:rPr lang="en-IN" sz="2200" err="1"/>
              <a:t>ESLint</a:t>
            </a:r>
            <a:r>
              <a:rPr lang="en-IN" sz="2200"/>
              <a:t>, Flake8): check code formatting</a:t>
            </a:r>
          </a:p>
          <a:p>
            <a:pPr marL="0" indent="0">
              <a:buNone/>
            </a:pPr>
            <a:endParaRPr lang="en-IN" sz="220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/>
              <a:t>Formatters</a:t>
            </a:r>
            <a:r>
              <a:rPr lang="en-IN" sz="2200"/>
              <a:t> (e.g., Prettier, Black): auto-fix style</a:t>
            </a:r>
          </a:p>
          <a:p>
            <a:pPr marL="0" indent="0">
              <a:buNone/>
            </a:pPr>
            <a:endParaRPr lang="en-IN" sz="220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/>
              <a:t>Code Review Checklists</a:t>
            </a:r>
          </a:p>
          <a:p>
            <a:pPr marL="0" indent="0">
              <a:buNone/>
            </a:pPr>
            <a:endParaRPr lang="en-IN" sz="2200"/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/>
              <a:t>Style Guides</a:t>
            </a:r>
            <a:r>
              <a:rPr lang="en-IN" sz="2200"/>
              <a:t> (PEP8 for Python, Airbnb for JavaScript, etc.)</a:t>
            </a:r>
          </a:p>
          <a:p>
            <a:endParaRPr lang="en-IN" sz="2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374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Arial Unicode MS</vt:lpstr>
      <vt:lpstr>Office Theme</vt:lpstr>
      <vt:lpstr>PowerPoint Presentation</vt:lpstr>
      <vt:lpstr>What is Code Standardization?</vt:lpstr>
      <vt:lpstr>What is Code Standardization?</vt:lpstr>
      <vt:lpstr>What is Code Standardization?</vt:lpstr>
      <vt:lpstr>Why is it Important?</vt:lpstr>
      <vt:lpstr>Example</vt:lpstr>
      <vt:lpstr>Real-Life Example</vt:lpstr>
      <vt:lpstr>What Does Code Standardization Include?</vt:lpstr>
      <vt:lpstr>Tools That Help </vt:lpstr>
      <vt:lpstr>How to Start in Our Team</vt:lpstr>
      <vt:lpstr>Benefits</vt:lpstr>
      <vt:lpstr>                                           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Bony Sebastian</dc:creator>
  <cp:lastModifiedBy>Ankush Potgante</cp:lastModifiedBy>
  <cp:revision>4</cp:revision>
  <dcterms:created xsi:type="dcterms:W3CDTF">2025-05-19T09:05:07Z</dcterms:created>
  <dcterms:modified xsi:type="dcterms:W3CDTF">2025-05-19T11:34:43Z</dcterms:modified>
</cp:coreProperties>
</file>