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3D3A8-59D6-4228-AC63-878DAA0263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10FE1-5EF5-42A3-9BCD-3E00093B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3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10FE1-5EF5-42A3-9BCD-3E00093B6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7892-32CE-8771-9B07-6DC0F2D24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7D73F-4765-7DA6-04AD-27992832F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18E4-87C2-9CEE-09DA-2FA45641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482-33CF-4848-B2AA-FADAA38E6A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0CF7-5A9E-0451-6ACB-3FADCDCE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D75D-9E62-39EC-0363-3F24FC4E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E6A2-96A6-4E9C-A683-6CE19F0D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6CA9-AE87-6BDA-487E-0175E649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7EE52-ACA9-7B4C-2A67-8B1E9D63D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6F04-578B-E045-A65D-E0693B36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482-33CF-4848-B2AA-FADAA38E6A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74E98-B7E7-5366-A37F-F7C578D6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0CBBA-7BA9-92D1-2442-00F7594B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E6A2-96A6-4E9C-A683-6CE19F0D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6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6A2F-7C7D-BBD9-9A14-C00D83236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25F71-97A4-A8F4-D8DD-EF767F1A6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B290-5EC4-F138-3621-17BA6451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482-33CF-4848-B2AA-FADAA38E6A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41DB-AC0F-BECE-3BC4-0A07BFE8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D78A-9329-5295-DF0F-E61CD2CF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E6A2-96A6-4E9C-A683-6CE19F0D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A961-FAB7-71C4-C165-30367372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F7DE-3DFA-B9B0-C72B-916610DB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AFEF5-C681-04CE-D50C-3F25255C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482-33CF-4848-B2AA-FADAA38E6A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107D-5896-71BC-418D-08CDD7BD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AFA0-4562-B47C-6EC1-C046377F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E6A2-96A6-4E9C-A683-6CE19F0D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5652-F54A-6A68-14C2-3DCF3731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5B904-65D7-22DB-1B36-DBD720D0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8D25D-5A49-48D3-3630-DC9B8E16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482-33CF-4848-B2AA-FADAA38E6A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FCDA-6DE2-8402-297B-F5C9BB6A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7608-732B-4CEA-C162-787CDC95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E6A2-96A6-4E9C-A683-6CE19F0D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2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57EA-2C52-7068-C50A-A001E1B0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5246-E397-7914-1CCB-CFA890BC7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9FA02-DB97-D304-197A-2D05516C4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05DF9-CE52-B2F0-E969-2F9E48D6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482-33CF-4848-B2AA-FADAA38E6A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80FF9-5FC9-CBDB-FFAB-884EF656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3D5E6-2B9E-B2D1-9C9E-AB3B166C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E6A2-96A6-4E9C-A683-6CE19F0D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8D7A-1565-88CD-2FAB-42AA382D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7C472-6DE6-D5FE-9504-BE0696BD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2C619-0AFC-A872-C2B7-6D2F0A414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EBBE6-81A5-9AAA-E571-8A3EE71F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28424-9FA7-EF9E-491C-D9E2ACB9A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962A6-6C2B-2612-498C-FD14BB1B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482-33CF-4848-B2AA-FADAA38E6A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B99F2-579D-2C02-2FF5-B316D8E1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78F98-32DC-8FE2-C8B9-534C99C4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E6A2-96A6-4E9C-A683-6CE19F0D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9A46-0811-D774-06E9-409C320A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C8F58-A83D-160C-684D-F9990CA6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482-33CF-4848-B2AA-FADAA38E6A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19062-94EA-1B58-8D82-B7EFE96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83451-0E67-042D-059E-3AE9387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E6A2-96A6-4E9C-A683-6CE19F0D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B08F6-C10F-931D-DF56-D3999636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482-33CF-4848-B2AA-FADAA38E6A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514EF-5888-51B2-2966-7AA2F62E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207CA-655F-7F64-E069-28D724EB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E6A2-96A6-4E9C-A683-6CE19F0D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0913-CF88-7A6C-6E35-35B0736E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A8BF9-1EBB-71D3-DEE3-974467E1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EA9DB-B660-443D-7511-01073C9F2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5948-BFAD-6892-C0DB-BE0A290A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482-33CF-4848-B2AA-FADAA38E6A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7C239-DEE8-78B9-47F6-74F507D1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0D1C8-26D7-0A32-436B-AB1C9364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E6A2-96A6-4E9C-A683-6CE19F0D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4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B44F-0446-9688-461B-E7CA3C84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756D7-1A99-AC9C-24BB-4B5F76C4E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8970-1F39-A1FA-9663-EB023661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45A0-870F-A017-40DF-6C1F79FB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482-33CF-4848-B2AA-FADAA38E6A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C321-74EF-2A5C-C1F9-6CE789D3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B6C11-867E-8FC0-EBD4-EDBE25EC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E6A2-96A6-4E9C-A683-6CE19F0D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AA2FA-5F16-8177-451B-A93B484B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93D38-3311-7C4D-46A5-A55DF6B3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0ADB-78D5-1D13-3059-507B98AD5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E4482-33CF-4848-B2AA-FADAA38E6A2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8A8A8-4903-F766-7006-4626BBA63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4BFA-E8C1-D9A8-6C8B-34ECD9137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8E6A2-96A6-4E9C-A683-6CE19F0D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8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9AB84A-11BE-FCC0-EB93-8F39A9A47585}"/>
              </a:ext>
            </a:extLst>
          </p:cNvPr>
          <p:cNvSpPr/>
          <p:nvPr/>
        </p:nvSpPr>
        <p:spPr>
          <a:xfrm>
            <a:off x="281768" y="2354581"/>
            <a:ext cx="2786842" cy="150876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re Soiled Pizza Boxes Recyclable? - RecycleNation">
            <a:extLst>
              <a:ext uri="{FF2B5EF4-FFF2-40B4-BE49-F238E27FC236}">
                <a16:creationId xmlns:a16="http://schemas.microsoft.com/office/drawing/2014/main" id="{E20019AC-3F8B-8596-EF4A-884F8971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1" y="2354581"/>
            <a:ext cx="1879716" cy="125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760A29-836A-4B26-7060-D66C715DF39D}"/>
              </a:ext>
            </a:extLst>
          </p:cNvPr>
          <p:cNvSpPr/>
          <p:nvPr/>
        </p:nvSpPr>
        <p:spPr>
          <a:xfrm>
            <a:off x="3520939" y="2354581"/>
            <a:ext cx="2570363" cy="150876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Choose whether to recycle the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4A61F2-765E-392B-EAC9-A92B1E35DF3E}"/>
              </a:ext>
            </a:extLst>
          </p:cNvPr>
          <p:cNvSpPr/>
          <p:nvPr/>
        </p:nvSpPr>
        <p:spPr>
          <a:xfrm>
            <a:off x="6436151" y="2354581"/>
            <a:ext cx="2570363" cy="150876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AI advice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16341-8944-9E71-A715-39202733CD1C}"/>
              </a:ext>
            </a:extLst>
          </p:cNvPr>
          <p:cNvSpPr/>
          <p:nvPr/>
        </p:nvSpPr>
        <p:spPr>
          <a:xfrm>
            <a:off x="9351363" y="2354581"/>
            <a:ext cx="2570363" cy="150876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Choose whether to recycle the object considering AI advice</a:t>
            </a:r>
          </a:p>
        </p:txBody>
      </p:sp>
    </p:spTree>
    <p:extLst>
      <p:ext uri="{BB962C8B-B14F-4D97-AF65-F5344CB8AC3E}">
        <p14:creationId xmlns:p14="http://schemas.microsoft.com/office/powerpoint/2010/main" val="167636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Nethra Venkatayogi</dc:creator>
  <cp:lastModifiedBy>Nethra Venkatayogi</cp:lastModifiedBy>
  <cp:revision>3</cp:revision>
  <dcterms:created xsi:type="dcterms:W3CDTF">2024-04-29T21:25:58Z</dcterms:created>
  <dcterms:modified xsi:type="dcterms:W3CDTF">2024-05-03T04:52:47Z</dcterms:modified>
</cp:coreProperties>
</file>