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CC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6" d="100"/>
          <a:sy n="106" d="100"/>
        </p:scale>
        <p:origin x="366" y="-6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1F3191-4A99-4088-92F8-DB41E7D48F81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8424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88D8FB-C419-46D4-BAAA-0B385DF9D8EA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7082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C7B802-8EC8-4F81-9D1B-9DFF35CA14C0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3605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07FABC-811D-4985-9018-96F1ACCF7FDC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2460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05AC5F-0804-40A6-9845-4253D2C4A649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361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C4DFB-C1AA-4106-A6D8-1330A55B2DEA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5764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A1DB5D-F698-4D5F-A6A3-01F1DB4FA092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0007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8C3BD7-977F-47F6-9E36-F7B0C4F1B5C3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4344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191A58-FD43-45AC-BDC4-6E21F4F605E9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6534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7358C3-61F5-4A58-88CF-318B2344231A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4793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E47CE2-4160-49C9-890D-283FB3A6D8C2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5524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03A7CF5-18F6-4ECC-AECC-A97CE0B28F01}" type="slidenum">
              <a:rPr lang="en-US" altLang="en-US"/>
              <a:pPr/>
              <a:t>‹nr.›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Line 12"/>
          <p:cNvSpPr>
            <a:spLocks noChangeShapeType="1"/>
          </p:cNvSpPr>
          <p:nvPr/>
        </p:nvSpPr>
        <p:spPr bwMode="auto">
          <a:xfrm>
            <a:off x="7497875" y="4758714"/>
            <a:ext cx="0" cy="304800"/>
          </a:xfrm>
          <a:prstGeom prst="line">
            <a:avLst/>
          </a:prstGeom>
          <a:ln w="25400"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72" name="Line 18"/>
          <p:cNvSpPr>
            <a:spLocks noChangeShapeType="1"/>
          </p:cNvSpPr>
          <p:nvPr/>
        </p:nvSpPr>
        <p:spPr bwMode="auto">
          <a:xfrm>
            <a:off x="4588740" y="3384077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" name="Line 23"/>
          <p:cNvSpPr>
            <a:spLocks noChangeShapeType="1"/>
          </p:cNvSpPr>
          <p:nvPr/>
        </p:nvSpPr>
        <p:spPr bwMode="auto">
          <a:xfrm>
            <a:off x="4588740" y="4252717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Line 12"/>
          <p:cNvSpPr>
            <a:spLocks noChangeShapeType="1"/>
          </p:cNvSpPr>
          <p:nvPr/>
        </p:nvSpPr>
        <p:spPr bwMode="auto">
          <a:xfrm>
            <a:off x="4357664" y="1314452"/>
            <a:ext cx="215672" cy="2334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6" name="Rectangle 27"/>
          <p:cNvSpPr>
            <a:spLocks noChangeArrowheads="1"/>
          </p:cNvSpPr>
          <p:nvPr/>
        </p:nvSpPr>
        <p:spPr bwMode="auto">
          <a:xfrm>
            <a:off x="762000" y="2438400"/>
            <a:ext cx="8382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>
                <a:latin typeface="Tahoma" panose="020B0604030504040204" pitchFamily="34" charset="0"/>
              </a:rPr>
              <a:t>Form</a:t>
            </a:r>
          </a:p>
        </p:txBody>
      </p:sp>
      <p:sp>
        <p:nvSpPr>
          <p:cNvPr id="107" name="Line 28"/>
          <p:cNvSpPr>
            <a:spLocks noChangeShapeType="1"/>
          </p:cNvSpPr>
          <p:nvPr/>
        </p:nvSpPr>
        <p:spPr bwMode="auto">
          <a:xfrm>
            <a:off x="381000" y="25908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Line 29"/>
          <p:cNvSpPr>
            <a:spLocks noChangeShapeType="1"/>
          </p:cNvSpPr>
          <p:nvPr/>
        </p:nvSpPr>
        <p:spPr bwMode="auto">
          <a:xfrm>
            <a:off x="609600" y="2590800"/>
            <a:ext cx="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Rectangle 30"/>
          <p:cNvSpPr>
            <a:spLocks noChangeArrowheads="1"/>
          </p:cNvSpPr>
          <p:nvPr/>
        </p:nvSpPr>
        <p:spPr bwMode="auto">
          <a:xfrm>
            <a:off x="762000" y="3429000"/>
            <a:ext cx="8382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>
                <a:latin typeface="Tahoma" panose="020B0604030504040204" pitchFamily="34" charset="0"/>
              </a:rPr>
              <a:t>UserControl</a:t>
            </a:r>
          </a:p>
        </p:txBody>
      </p:sp>
      <p:sp>
        <p:nvSpPr>
          <p:cNvPr id="110" name="Line 31"/>
          <p:cNvSpPr>
            <a:spLocks noChangeShapeType="1"/>
          </p:cNvSpPr>
          <p:nvPr/>
        </p:nvSpPr>
        <p:spPr bwMode="auto">
          <a:xfrm>
            <a:off x="609600" y="3581400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" name="Rectangle 32"/>
          <p:cNvSpPr>
            <a:spLocks noChangeArrowheads="1"/>
          </p:cNvSpPr>
          <p:nvPr/>
        </p:nvSpPr>
        <p:spPr bwMode="auto">
          <a:xfrm>
            <a:off x="2286000" y="2438400"/>
            <a:ext cx="8382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>
                <a:latin typeface="Tahoma" panose="020B0604030504040204" pitchFamily="34" charset="0"/>
              </a:rPr>
              <a:t>Hoofdscherm</a:t>
            </a:r>
          </a:p>
        </p:txBody>
      </p:sp>
      <p:sp>
        <p:nvSpPr>
          <p:cNvPr id="112" name="Rectangle 33"/>
          <p:cNvSpPr>
            <a:spLocks noChangeArrowheads="1"/>
          </p:cNvSpPr>
          <p:nvPr/>
        </p:nvSpPr>
        <p:spPr bwMode="auto">
          <a:xfrm>
            <a:off x="2286000" y="2895600"/>
            <a:ext cx="8382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>
                <a:latin typeface="Tahoma" panose="020B0604030504040204" pitchFamily="34" charset="0"/>
              </a:rPr>
              <a:t>SchetsWin</a:t>
            </a:r>
          </a:p>
        </p:txBody>
      </p:sp>
      <p:sp>
        <p:nvSpPr>
          <p:cNvPr id="113" name="Line 34"/>
          <p:cNvSpPr>
            <a:spLocks noChangeShapeType="1"/>
          </p:cNvSpPr>
          <p:nvPr/>
        </p:nvSpPr>
        <p:spPr bwMode="auto">
          <a:xfrm>
            <a:off x="1600200" y="2590800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Line 35"/>
          <p:cNvSpPr>
            <a:spLocks noChangeShapeType="1"/>
          </p:cNvSpPr>
          <p:nvPr/>
        </p:nvSpPr>
        <p:spPr bwMode="auto">
          <a:xfrm>
            <a:off x="1905000" y="30480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Line 36"/>
          <p:cNvSpPr>
            <a:spLocks noChangeShapeType="1"/>
          </p:cNvSpPr>
          <p:nvPr/>
        </p:nvSpPr>
        <p:spPr bwMode="auto">
          <a:xfrm>
            <a:off x="1905000" y="2590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Rectangle 37"/>
          <p:cNvSpPr>
            <a:spLocks noChangeArrowheads="1"/>
          </p:cNvSpPr>
          <p:nvPr/>
        </p:nvSpPr>
        <p:spPr bwMode="auto">
          <a:xfrm>
            <a:off x="2286000" y="3429000"/>
            <a:ext cx="8382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>
                <a:latin typeface="Tahoma" panose="020B0604030504040204" pitchFamily="34" charset="0"/>
              </a:rPr>
              <a:t>SchetsControl</a:t>
            </a:r>
          </a:p>
        </p:txBody>
      </p:sp>
      <p:sp>
        <p:nvSpPr>
          <p:cNvPr id="117" name="Line 38"/>
          <p:cNvSpPr>
            <a:spLocks noChangeShapeType="1"/>
          </p:cNvSpPr>
          <p:nvPr/>
        </p:nvSpPr>
        <p:spPr bwMode="auto">
          <a:xfrm>
            <a:off x="1600200" y="3581400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" name="Rectangle 39"/>
          <p:cNvSpPr>
            <a:spLocks noChangeArrowheads="1"/>
          </p:cNvSpPr>
          <p:nvPr/>
        </p:nvSpPr>
        <p:spPr bwMode="auto">
          <a:xfrm>
            <a:off x="2286000" y="3962400"/>
            <a:ext cx="8382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dirty="0" err="1">
                <a:latin typeface="Tahoma" panose="020B0604030504040204" pitchFamily="34" charset="0"/>
              </a:rPr>
              <a:t>Schets</a:t>
            </a:r>
            <a:endParaRPr lang="en-US" altLang="en-US" sz="1000" dirty="0">
              <a:latin typeface="Tahoma" panose="020B0604030504040204" pitchFamily="34" charset="0"/>
            </a:endParaRPr>
          </a:p>
        </p:txBody>
      </p:sp>
      <p:sp>
        <p:nvSpPr>
          <p:cNvPr id="119" name="AutoShape 53"/>
          <p:cNvSpPr>
            <a:spLocks noChangeArrowheads="1"/>
          </p:cNvSpPr>
          <p:nvPr/>
        </p:nvSpPr>
        <p:spPr bwMode="auto">
          <a:xfrm>
            <a:off x="2085975" y="838200"/>
            <a:ext cx="6816404" cy="4572000"/>
          </a:xfrm>
          <a:prstGeom prst="roundRect">
            <a:avLst>
              <a:gd name="adj" fmla="val 4167"/>
            </a:avLst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AutoShape 55"/>
          <p:cNvSpPr>
            <a:spLocks noChangeArrowheads="1"/>
          </p:cNvSpPr>
          <p:nvPr/>
        </p:nvSpPr>
        <p:spPr bwMode="auto">
          <a:xfrm>
            <a:off x="304800" y="2133600"/>
            <a:ext cx="1447800" cy="1752600"/>
          </a:xfrm>
          <a:prstGeom prst="roundRect">
            <a:avLst>
              <a:gd name="adj" fmla="val 4523"/>
            </a:avLst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" name="Text Box 56"/>
          <p:cNvSpPr txBox="1">
            <a:spLocks noChangeArrowheads="1"/>
          </p:cNvSpPr>
          <p:nvPr/>
        </p:nvSpPr>
        <p:spPr bwMode="auto">
          <a:xfrm>
            <a:off x="333375" y="2222431"/>
            <a:ext cx="1524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 i="1" dirty="0" err="1">
                <a:latin typeface="Tahoma" panose="020B0604030504040204" pitchFamily="34" charset="0"/>
              </a:rPr>
              <a:t>System.Windows.Forms</a:t>
            </a:r>
            <a:endParaRPr lang="en-US" altLang="en-US" sz="1000" i="1" dirty="0">
              <a:latin typeface="Tahoma" panose="020B0604030504040204" pitchFamily="34" charset="0"/>
            </a:endParaRPr>
          </a:p>
        </p:txBody>
      </p:sp>
      <p:sp>
        <p:nvSpPr>
          <p:cNvPr id="122" name="Rectangle 59"/>
          <p:cNvSpPr>
            <a:spLocks noChangeArrowheads="1"/>
          </p:cNvSpPr>
          <p:nvPr/>
        </p:nvSpPr>
        <p:spPr bwMode="auto">
          <a:xfrm>
            <a:off x="2286000" y="1524000"/>
            <a:ext cx="8382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>
                <a:latin typeface="Tahoma" panose="020B0604030504040204" pitchFamily="34" charset="0"/>
              </a:rPr>
              <a:t>Program</a:t>
            </a:r>
          </a:p>
        </p:txBody>
      </p:sp>
      <p:sp>
        <p:nvSpPr>
          <p:cNvPr id="125" name="AutoShape 4"/>
          <p:cNvSpPr>
            <a:spLocks noChangeArrowheads="1"/>
          </p:cNvSpPr>
          <p:nvPr/>
        </p:nvSpPr>
        <p:spPr bwMode="auto">
          <a:xfrm>
            <a:off x="3443264" y="1186933"/>
            <a:ext cx="914400" cy="304800"/>
          </a:xfrm>
          <a:prstGeom prst="roundRect">
            <a:avLst>
              <a:gd name="adj" fmla="val 41667"/>
            </a:avLst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000">
                <a:solidFill>
                  <a:schemeClr val="bg1"/>
                </a:solidFill>
                <a:latin typeface="Tahoma" panose="020B0604030504040204" pitchFamily="34" charset="0"/>
              </a:rPr>
              <a:t>ISchetsTool</a:t>
            </a:r>
          </a:p>
        </p:txBody>
      </p:sp>
      <p:sp>
        <p:nvSpPr>
          <p:cNvPr id="126" name="Line 12"/>
          <p:cNvSpPr>
            <a:spLocks noChangeShapeType="1"/>
          </p:cNvSpPr>
          <p:nvPr/>
        </p:nvSpPr>
        <p:spPr bwMode="auto">
          <a:xfrm>
            <a:off x="3900464" y="149173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7" name="Line 19"/>
          <p:cNvSpPr>
            <a:spLocks noChangeShapeType="1"/>
          </p:cNvSpPr>
          <p:nvPr/>
        </p:nvSpPr>
        <p:spPr bwMode="auto">
          <a:xfrm>
            <a:off x="4285449" y="1948933"/>
            <a:ext cx="3143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" name="AutoShape 4"/>
          <p:cNvSpPr>
            <a:spLocks noChangeArrowheads="1"/>
          </p:cNvSpPr>
          <p:nvPr/>
        </p:nvSpPr>
        <p:spPr bwMode="auto">
          <a:xfrm>
            <a:off x="3447249" y="1796533"/>
            <a:ext cx="914400" cy="304800"/>
          </a:xfrm>
          <a:prstGeom prst="parallelogram">
            <a:avLst/>
          </a:prstGeom>
          <a:solidFill>
            <a:srgbClr val="00FF0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sz="1000" dirty="0" err="1" smtClean="0">
                <a:solidFill>
                  <a:schemeClr val="tx1"/>
                </a:solidFill>
                <a:latin typeface="Tahoma" panose="020B0604030504040204" pitchFamily="34" charset="0"/>
              </a:rPr>
              <a:t>SchetsTool</a:t>
            </a:r>
            <a:endParaRPr lang="en-US" altLang="en-US" sz="1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29" name="Line 12"/>
          <p:cNvSpPr>
            <a:spLocks noChangeShapeType="1"/>
          </p:cNvSpPr>
          <p:nvPr/>
        </p:nvSpPr>
        <p:spPr bwMode="auto">
          <a:xfrm>
            <a:off x="3904449" y="2101333"/>
            <a:ext cx="0" cy="304800"/>
          </a:xfrm>
          <a:prstGeom prst="line">
            <a:avLst/>
          </a:prstGeom>
          <a:ln w="25400"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30" name="Line 14"/>
          <p:cNvSpPr>
            <a:spLocks noChangeShapeType="1"/>
          </p:cNvSpPr>
          <p:nvPr/>
        </p:nvSpPr>
        <p:spPr bwMode="auto">
          <a:xfrm>
            <a:off x="4291988" y="2456473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" name="Line 15"/>
          <p:cNvSpPr>
            <a:spLocks noChangeShapeType="1"/>
          </p:cNvSpPr>
          <p:nvPr/>
        </p:nvSpPr>
        <p:spPr bwMode="auto">
          <a:xfrm>
            <a:off x="4414450" y="2456473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" name="AutoShape 4"/>
          <p:cNvSpPr>
            <a:spLocks noChangeArrowheads="1"/>
          </p:cNvSpPr>
          <p:nvPr/>
        </p:nvSpPr>
        <p:spPr bwMode="auto">
          <a:xfrm>
            <a:off x="3449803" y="2298631"/>
            <a:ext cx="914400" cy="304800"/>
          </a:xfrm>
          <a:prstGeom prst="parallelogram">
            <a:avLst/>
          </a:prstGeom>
          <a:solidFill>
            <a:srgbClr val="00FF0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sz="1000" dirty="0" err="1" smtClean="0">
                <a:solidFill>
                  <a:schemeClr val="tx1"/>
                </a:solidFill>
                <a:latin typeface="Tahoma" panose="020B0604030504040204" pitchFamily="34" charset="0"/>
              </a:rPr>
              <a:t>StartpuntTool</a:t>
            </a:r>
            <a:endParaRPr lang="en-US" altLang="en-US" sz="1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33" name="Rectangle 5"/>
          <p:cNvSpPr>
            <a:spLocks noChangeArrowheads="1"/>
          </p:cNvSpPr>
          <p:nvPr/>
        </p:nvSpPr>
        <p:spPr bwMode="auto">
          <a:xfrm>
            <a:off x="4503675" y="2304073"/>
            <a:ext cx="8382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>
                <a:latin typeface="Tahoma" panose="020B0604030504040204" pitchFamily="34" charset="0"/>
              </a:rPr>
              <a:t>Tekst</a:t>
            </a:r>
            <a:br>
              <a:rPr lang="en-US" altLang="en-US" sz="1000">
                <a:latin typeface="Tahoma" panose="020B0604030504040204" pitchFamily="34" charset="0"/>
              </a:rPr>
            </a:br>
            <a:r>
              <a:rPr lang="en-US" altLang="en-US" sz="1000">
                <a:latin typeface="Tahoma" panose="020B0604030504040204" pitchFamily="34" charset="0"/>
              </a:rPr>
              <a:t>Tool</a:t>
            </a:r>
          </a:p>
        </p:txBody>
      </p:sp>
      <p:sp>
        <p:nvSpPr>
          <p:cNvPr id="134" name="Rectangle 6"/>
          <p:cNvSpPr>
            <a:spLocks noChangeArrowheads="1"/>
          </p:cNvSpPr>
          <p:nvPr/>
        </p:nvSpPr>
        <p:spPr bwMode="auto">
          <a:xfrm>
            <a:off x="4733760" y="3216517"/>
            <a:ext cx="940256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>
                <a:latin typeface="Tahoma" panose="020B0604030504040204" pitchFamily="34" charset="0"/>
              </a:rPr>
              <a:t>LijnTool</a:t>
            </a:r>
          </a:p>
        </p:txBody>
      </p:sp>
      <p:sp>
        <p:nvSpPr>
          <p:cNvPr id="135" name="Rectangle 7"/>
          <p:cNvSpPr>
            <a:spLocks noChangeArrowheads="1"/>
          </p:cNvSpPr>
          <p:nvPr/>
        </p:nvSpPr>
        <p:spPr bwMode="auto">
          <a:xfrm>
            <a:off x="4506661" y="1796533"/>
            <a:ext cx="828675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>
                <a:latin typeface="Tahoma" panose="020B0604030504040204" pitchFamily="34" charset="0"/>
              </a:rPr>
              <a:t>PenTool</a:t>
            </a:r>
          </a:p>
        </p:txBody>
      </p:sp>
      <p:sp>
        <p:nvSpPr>
          <p:cNvPr id="136" name="Rectangle 8"/>
          <p:cNvSpPr>
            <a:spLocks noChangeArrowheads="1"/>
          </p:cNvSpPr>
          <p:nvPr/>
        </p:nvSpPr>
        <p:spPr bwMode="auto">
          <a:xfrm>
            <a:off x="4497136" y="1162052"/>
            <a:ext cx="8382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dirty="0" err="1">
                <a:latin typeface="Tahoma" panose="020B0604030504040204" pitchFamily="34" charset="0"/>
              </a:rPr>
              <a:t>GumTool</a:t>
            </a:r>
            <a:endParaRPr lang="en-US" altLang="en-US" sz="1000" dirty="0">
              <a:latin typeface="Tahoma" panose="020B0604030504040204" pitchFamily="34" charset="0"/>
            </a:endParaRPr>
          </a:p>
        </p:txBody>
      </p:sp>
      <p:sp>
        <p:nvSpPr>
          <p:cNvPr id="137" name="Rectangle 9"/>
          <p:cNvSpPr>
            <a:spLocks noChangeArrowheads="1"/>
          </p:cNvSpPr>
          <p:nvPr/>
        </p:nvSpPr>
        <p:spPr bwMode="auto">
          <a:xfrm>
            <a:off x="4741946" y="3653608"/>
            <a:ext cx="940256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dirty="0" err="1" smtClean="0">
                <a:latin typeface="Tahoma" panose="020B0604030504040204" pitchFamily="34" charset="0"/>
              </a:rPr>
              <a:t>RechthoekTool</a:t>
            </a:r>
            <a:endParaRPr lang="en-US" altLang="en-US" sz="1000" dirty="0">
              <a:latin typeface="Tahoma" panose="020B0604030504040204" pitchFamily="34" charset="0"/>
            </a:endParaRPr>
          </a:p>
        </p:txBody>
      </p:sp>
      <p:sp>
        <p:nvSpPr>
          <p:cNvPr id="138" name="Rectangle 10"/>
          <p:cNvSpPr>
            <a:spLocks noChangeArrowheads="1"/>
          </p:cNvSpPr>
          <p:nvPr/>
        </p:nvSpPr>
        <p:spPr bwMode="auto">
          <a:xfrm>
            <a:off x="4731637" y="4101282"/>
            <a:ext cx="940256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dirty="0" err="1" smtClean="0">
                <a:latin typeface="Tahoma" panose="020B0604030504040204" pitchFamily="34" charset="0"/>
              </a:rPr>
              <a:t>VolRechthoek</a:t>
            </a:r>
            <a:r>
              <a:rPr lang="en-US" altLang="en-US" sz="1000" dirty="0" smtClean="0">
                <a:latin typeface="Tahoma" panose="020B0604030504040204" pitchFamily="34" charset="0"/>
              </a:rPr>
              <a:t/>
            </a:r>
            <a:br>
              <a:rPr lang="en-US" altLang="en-US" sz="1000" dirty="0" smtClean="0">
                <a:latin typeface="Tahoma" panose="020B0604030504040204" pitchFamily="34" charset="0"/>
              </a:rPr>
            </a:br>
            <a:r>
              <a:rPr lang="en-US" altLang="en-US" sz="1000" dirty="0" smtClean="0">
                <a:latin typeface="Tahoma" panose="020B0604030504040204" pitchFamily="34" charset="0"/>
              </a:rPr>
              <a:t>Tool</a:t>
            </a:r>
            <a:endParaRPr lang="en-US" altLang="en-US" sz="1000" dirty="0">
              <a:latin typeface="Tahoma" panose="020B0604030504040204" pitchFamily="34" charset="0"/>
            </a:endParaRPr>
          </a:p>
        </p:txBody>
      </p:sp>
      <p:sp>
        <p:nvSpPr>
          <p:cNvPr id="139" name="AutoShape 11"/>
          <p:cNvSpPr>
            <a:spLocks noChangeArrowheads="1"/>
          </p:cNvSpPr>
          <p:nvPr/>
        </p:nvSpPr>
        <p:spPr bwMode="auto">
          <a:xfrm>
            <a:off x="4438587" y="2761273"/>
            <a:ext cx="922338" cy="304800"/>
          </a:xfrm>
          <a:prstGeom prst="parallelogram">
            <a:avLst>
              <a:gd name="adj" fmla="val 47282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dirty="0" err="1">
                <a:latin typeface="Tahoma" panose="020B0604030504040204" pitchFamily="34" charset="0"/>
              </a:rPr>
              <a:t>Tweepunt</a:t>
            </a:r>
            <a:r>
              <a:rPr lang="en-US" altLang="en-US" sz="1000" dirty="0">
                <a:latin typeface="Tahoma" panose="020B0604030504040204" pitchFamily="34" charset="0"/>
              </a:rPr>
              <a:t/>
            </a:r>
            <a:br>
              <a:rPr lang="en-US" altLang="en-US" sz="1000" dirty="0">
                <a:latin typeface="Tahoma" panose="020B0604030504040204" pitchFamily="34" charset="0"/>
              </a:rPr>
            </a:br>
            <a:r>
              <a:rPr lang="en-US" altLang="en-US" sz="1000" dirty="0">
                <a:latin typeface="Tahoma" panose="020B0604030504040204" pitchFamily="34" charset="0"/>
              </a:rPr>
              <a:t>Tool</a:t>
            </a:r>
          </a:p>
        </p:txBody>
      </p:sp>
      <p:sp>
        <p:nvSpPr>
          <p:cNvPr id="140" name="Line 13"/>
          <p:cNvSpPr>
            <a:spLocks noChangeShapeType="1"/>
          </p:cNvSpPr>
          <p:nvPr/>
        </p:nvSpPr>
        <p:spPr bwMode="auto">
          <a:xfrm>
            <a:off x="4414449" y="2913673"/>
            <a:ext cx="892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" name="Line 17"/>
          <p:cNvSpPr>
            <a:spLocks noChangeShapeType="1"/>
          </p:cNvSpPr>
          <p:nvPr/>
        </p:nvSpPr>
        <p:spPr bwMode="auto">
          <a:xfrm>
            <a:off x="4579875" y="3066072"/>
            <a:ext cx="15076" cy="199744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" name="Line 18"/>
          <p:cNvSpPr>
            <a:spLocks noChangeShapeType="1"/>
          </p:cNvSpPr>
          <p:nvPr/>
        </p:nvSpPr>
        <p:spPr bwMode="auto">
          <a:xfrm>
            <a:off x="4589546" y="3806008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" name="Rectangle 9"/>
          <p:cNvSpPr>
            <a:spLocks noChangeArrowheads="1"/>
          </p:cNvSpPr>
          <p:nvPr/>
        </p:nvSpPr>
        <p:spPr bwMode="auto">
          <a:xfrm>
            <a:off x="4734024" y="4514849"/>
            <a:ext cx="940256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dirty="0" err="1" smtClean="0">
                <a:latin typeface="Tahoma" panose="020B0604030504040204" pitchFamily="34" charset="0"/>
              </a:rPr>
              <a:t>EllipsTool</a:t>
            </a:r>
            <a:endParaRPr lang="en-US" altLang="en-US" sz="1000" dirty="0">
              <a:latin typeface="Tahoma" panose="020B0604030504040204" pitchFamily="34" charset="0"/>
            </a:endParaRPr>
          </a:p>
        </p:txBody>
      </p:sp>
      <p:sp>
        <p:nvSpPr>
          <p:cNvPr id="145" name="Line 18"/>
          <p:cNvSpPr>
            <a:spLocks noChangeShapeType="1"/>
          </p:cNvSpPr>
          <p:nvPr/>
        </p:nvSpPr>
        <p:spPr bwMode="auto">
          <a:xfrm>
            <a:off x="4581624" y="4667249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" name="Rectangle 9"/>
          <p:cNvSpPr>
            <a:spLocks noChangeArrowheads="1"/>
          </p:cNvSpPr>
          <p:nvPr/>
        </p:nvSpPr>
        <p:spPr bwMode="auto">
          <a:xfrm>
            <a:off x="4731637" y="4911114"/>
            <a:ext cx="940256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dirty="0" err="1" smtClean="0">
                <a:latin typeface="Tahoma" panose="020B0604030504040204" pitchFamily="34" charset="0"/>
              </a:rPr>
              <a:t>VolEllipsTool</a:t>
            </a:r>
            <a:endParaRPr lang="en-US" altLang="en-US" sz="1000" dirty="0">
              <a:latin typeface="Tahoma" panose="020B0604030504040204" pitchFamily="34" charset="0"/>
            </a:endParaRPr>
          </a:p>
        </p:txBody>
      </p:sp>
      <p:sp>
        <p:nvSpPr>
          <p:cNvPr id="147" name="Line 18"/>
          <p:cNvSpPr>
            <a:spLocks noChangeShapeType="1"/>
          </p:cNvSpPr>
          <p:nvPr/>
        </p:nvSpPr>
        <p:spPr bwMode="auto">
          <a:xfrm>
            <a:off x="4579237" y="5063514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" name="Line 19"/>
          <p:cNvSpPr>
            <a:spLocks noChangeShapeType="1"/>
          </p:cNvSpPr>
          <p:nvPr/>
        </p:nvSpPr>
        <p:spPr bwMode="auto">
          <a:xfrm>
            <a:off x="6957790" y="1948156"/>
            <a:ext cx="3143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" name="AutoShape 4"/>
          <p:cNvSpPr>
            <a:spLocks noChangeArrowheads="1"/>
          </p:cNvSpPr>
          <p:nvPr/>
        </p:nvSpPr>
        <p:spPr bwMode="auto">
          <a:xfrm>
            <a:off x="5900501" y="1795756"/>
            <a:ext cx="1133489" cy="304800"/>
          </a:xfrm>
          <a:prstGeom prst="parallelogram">
            <a:avLst/>
          </a:prstGeom>
          <a:solidFill>
            <a:srgbClr val="00FF0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sz="1000" dirty="0" err="1" smtClean="0">
                <a:solidFill>
                  <a:schemeClr val="tx1"/>
                </a:solidFill>
                <a:latin typeface="Tahoma" panose="020B0604030504040204" pitchFamily="34" charset="0"/>
              </a:rPr>
              <a:t>SchetsObject</a:t>
            </a:r>
            <a:endParaRPr lang="en-US" altLang="en-US" sz="1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50" name="Line 12"/>
          <p:cNvSpPr>
            <a:spLocks noChangeShapeType="1"/>
          </p:cNvSpPr>
          <p:nvPr/>
        </p:nvSpPr>
        <p:spPr bwMode="auto">
          <a:xfrm>
            <a:off x="6576790" y="2100556"/>
            <a:ext cx="0" cy="304800"/>
          </a:xfrm>
          <a:prstGeom prst="line">
            <a:avLst/>
          </a:prstGeom>
          <a:ln w="25400"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51" name="Line 14"/>
          <p:cNvSpPr>
            <a:spLocks noChangeShapeType="1"/>
          </p:cNvSpPr>
          <p:nvPr/>
        </p:nvSpPr>
        <p:spPr bwMode="auto">
          <a:xfrm>
            <a:off x="6938091" y="2456473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" name="Line 15"/>
          <p:cNvSpPr>
            <a:spLocks noChangeShapeType="1"/>
          </p:cNvSpPr>
          <p:nvPr/>
        </p:nvSpPr>
        <p:spPr bwMode="auto">
          <a:xfrm>
            <a:off x="7060553" y="2456473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" name="Line 16"/>
          <p:cNvSpPr>
            <a:spLocks noChangeShapeType="1"/>
          </p:cNvSpPr>
          <p:nvPr/>
        </p:nvSpPr>
        <p:spPr bwMode="auto">
          <a:xfrm flipV="1">
            <a:off x="7225978" y="3369319"/>
            <a:ext cx="197012" cy="155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" name="AutoShape 4"/>
          <p:cNvSpPr>
            <a:spLocks noChangeArrowheads="1"/>
          </p:cNvSpPr>
          <p:nvPr/>
        </p:nvSpPr>
        <p:spPr bwMode="auto">
          <a:xfrm>
            <a:off x="5876817" y="2298631"/>
            <a:ext cx="1133489" cy="304800"/>
          </a:xfrm>
          <a:prstGeom prst="parallelogram">
            <a:avLst/>
          </a:prstGeom>
          <a:solidFill>
            <a:srgbClr val="00FF0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sz="1000" dirty="0" err="1" smtClean="0">
                <a:solidFill>
                  <a:schemeClr val="tx1"/>
                </a:solidFill>
                <a:latin typeface="Tahoma" panose="020B0604030504040204" pitchFamily="34" charset="0"/>
              </a:rPr>
              <a:t>StartpuntObject</a:t>
            </a:r>
            <a:endParaRPr lang="en-US" altLang="en-US" sz="1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55" name="Rectangle 5"/>
          <p:cNvSpPr>
            <a:spLocks noChangeArrowheads="1"/>
          </p:cNvSpPr>
          <p:nvPr/>
        </p:nvSpPr>
        <p:spPr bwMode="auto">
          <a:xfrm>
            <a:off x="7149778" y="2304073"/>
            <a:ext cx="8382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dirty="0" err="1" smtClean="0">
                <a:latin typeface="Tahoma" panose="020B0604030504040204" pitchFamily="34" charset="0"/>
              </a:rPr>
              <a:t>TekstObject</a:t>
            </a:r>
            <a:endParaRPr lang="en-US" altLang="en-US" sz="1000" dirty="0">
              <a:latin typeface="Tahoma" panose="020B0604030504040204" pitchFamily="34" charset="0"/>
            </a:endParaRPr>
          </a:p>
        </p:txBody>
      </p:sp>
      <p:sp>
        <p:nvSpPr>
          <p:cNvPr id="156" name="Rectangle 6"/>
          <p:cNvSpPr>
            <a:spLocks noChangeArrowheads="1"/>
          </p:cNvSpPr>
          <p:nvPr/>
        </p:nvSpPr>
        <p:spPr bwMode="auto">
          <a:xfrm>
            <a:off x="7378378" y="3218473"/>
            <a:ext cx="110296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dirty="0" err="1" smtClean="0">
                <a:latin typeface="Tahoma" panose="020B0604030504040204" pitchFamily="34" charset="0"/>
              </a:rPr>
              <a:t>LijnObject</a:t>
            </a:r>
            <a:endParaRPr lang="en-US" altLang="en-US" sz="1000" dirty="0">
              <a:latin typeface="Tahoma" panose="020B0604030504040204" pitchFamily="34" charset="0"/>
            </a:endParaRPr>
          </a:p>
        </p:txBody>
      </p:sp>
      <p:sp>
        <p:nvSpPr>
          <p:cNvPr id="157" name="Rectangle 7"/>
          <p:cNvSpPr>
            <a:spLocks noChangeArrowheads="1"/>
          </p:cNvSpPr>
          <p:nvPr/>
        </p:nvSpPr>
        <p:spPr bwMode="auto">
          <a:xfrm>
            <a:off x="7179002" y="1795756"/>
            <a:ext cx="828675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dirty="0" err="1" smtClean="0">
                <a:latin typeface="Tahoma" panose="020B0604030504040204" pitchFamily="34" charset="0"/>
              </a:rPr>
              <a:t>PenObject</a:t>
            </a:r>
            <a:endParaRPr lang="en-US" altLang="en-US" sz="1000" dirty="0">
              <a:latin typeface="Tahoma" panose="020B0604030504040204" pitchFamily="34" charset="0"/>
            </a:endParaRPr>
          </a:p>
        </p:txBody>
      </p:sp>
      <p:sp>
        <p:nvSpPr>
          <p:cNvPr id="158" name="Rectangle 9"/>
          <p:cNvSpPr>
            <a:spLocks noChangeArrowheads="1"/>
          </p:cNvSpPr>
          <p:nvPr/>
        </p:nvSpPr>
        <p:spPr bwMode="auto">
          <a:xfrm>
            <a:off x="7376407" y="3650895"/>
            <a:ext cx="110296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dirty="0" err="1" smtClean="0">
                <a:latin typeface="Tahoma" panose="020B0604030504040204" pitchFamily="34" charset="0"/>
              </a:rPr>
              <a:t>RechthoekObject</a:t>
            </a:r>
            <a:endParaRPr lang="en-US" altLang="en-US" sz="1000" dirty="0">
              <a:latin typeface="Tahoma" panose="020B0604030504040204" pitchFamily="34" charset="0"/>
            </a:endParaRPr>
          </a:p>
        </p:txBody>
      </p:sp>
      <p:sp>
        <p:nvSpPr>
          <p:cNvPr id="159" name="Rectangle 10"/>
          <p:cNvSpPr>
            <a:spLocks noChangeArrowheads="1"/>
          </p:cNvSpPr>
          <p:nvPr/>
        </p:nvSpPr>
        <p:spPr bwMode="auto">
          <a:xfrm>
            <a:off x="7385531" y="4100317"/>
            <a:ext cx="110296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dirty="0" err="1" smtClean="0">
                <a:latin typeface="Tahoma" panose="020B0604030504040204" pitchFamily="34" charset="0"/>
              </a:rPr>
              <a:t>VolRechthoek</a:t>
            </a:r>
            <a:r>
              <a:rPr lang="en-US" altLang="en-US" sz="1000" dirty="0" smtClean="0">
                <a:latin typeface="Tahoma" panose="020B0604030504040204" pitchFamily="34" charset="0"/>
              </a:rPr>
              <a:t/>
            </a:r>
            <a:br>
              <a:rPr lang="en-US" altLang="en-US" sz="1000" dirty="0" smtClean="0">
                <a:latin typeface="Tahoma" panose="020B0604030504040204" pitchFamily="34" charset="0"/>
              </a:rPr>
            </a:br>
            <a:r>
              <a:rPr lang="en-US" altLang="en-US" sz="1000" dirty="0" smtClean="0">
                <a:latin typeface="Tahoma" panose="020B0604030504040204" pitchFamily="34" charset="0"/>
              </a:rPr>
              <a:t>Object</a:t>
            </a:r>
            <a:endParaRPr lang="en-US" altLang="en-US" sz="1000" dirty="0">
              <a:latin typeface="Tahoma" panose="020B0604030504040204" pitchFamily="34" charset="0"/>
            </a:endParaRPr>
          </a:p>
        </p:txBody>
      </p:sp>
      <p:sp>
        <p:nvSpPr>
          <p:cNvPr id="160" name="AutoShape 11"/>
          <p:cNvSpPr>
            <a:spLocks noChangeArrowheads="1"/>
          </p:cNvSpPr>
          <p:nvPr/>
        </p:nvSpPr>
        <p:spPr bwMode="auto">
          <a:xfrm>
            <a:off x="7073578" y="2761273"/>
            <a:ext cx="922338" cy="304800"/>
          </a:xfrm>
          <a:prstGeom prst="parallelogram">
            <a:avLst>
              <a:gd name="adj" fmla="val 47282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dirty="0" err="1">
                <a:latin typeface="Tahoma" panose="020B0604030504040204" pitchFamily="34" charset="0"/>
              </a:rPr>
              <a:t>Tweepunt</a:t>
            </a:r>
            <a:r>
              <a:rPr lang="en-US" altLang="en-US" sz="1000" dirty="0">
                <a:latin typeface="Tahoma" panose="020B0604030504040204" pitchFamily="34" charset="0"/>
              </a:rPr>
              <a:t/>
            </a:r>
            <a:br>
              <a:rPr lang="en-US" altLang="en-US" sz="1000" dirty="0">
                <a:latin typeface="Tahoma" panose="020B0604030504040204" pitchFamily="34" charset="0"/>
              </a:rPr>
            </a:br>
            <a:r>
              <a:rPr lang="en-US" altLang="en-US" sz="1000" dirty="0" smtClean="0">
                <a:latin typeface="Tahoma" panose="020B0604030504040204" pitchFamily="34" charset="0"/>
              </a:rPr>
              <a:t>Object</a:t>
            </a:r>
            <a:endParaRPr lang="en-US" altLang="en-US" sz="1000" dirty="0">
              <a:latin typeface="Tahoma" panose="020B0604030504040204" pitchFamily="34" charset="0"/>
            </a:endParaRPr>
          </a:p>
        </p:txBody>
      </p:sp>
      <p:sp>
        <p:nvSpPr>
          <p:cNvPr id="161" name="Line 13"/>
          <p:cNvSpPr>
            <a:spLocks noChangeShapeType="1"/>
          </p:cNvSpPr>
          <p:nvPr/>
        </p:nvSpPr>
        <p:spPr bwMode="auto">
          <a:xfrm>
            <a:off x="7060552" y="2913673"/>
            <a:ext cx="892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" name="Line 17"/>
          <p:cNvSpPr>
            <a:spLocks noChangeShapeType="1"/>
          </p:cNvSpPr>
          <p:nvPr/>
        </p:nvSpPr>
        <p:spPr bwMode="auto">
          <a:xfrm>
            <a:off x="7225976" y="3066072"/>
            <a:ext cx="11311" cy="163606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" name="Line 18"/>
          <p:cNvSpPr>
            <a:spLocks noChangeShapeType="1"/>
          </p:cNvSpPr>
          <p:nvPr/>
        </p:nvSpPr>
        <p:spPr bwMode="auto">
          <a:xfrm>
            <a:off x="7224007" y="3801735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" name="Line 23"/>
          <p:cNvSpPr>
            <a:spLocks noChangeShapeType="1"/>
          </p:cNvSpPr>
          <p:nvPr/>
        </p:nvSpPr>
        <p:spPr bwMode="auto">
          <a:xfrm>
            <a:off x="7233131" y="4252717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" name="Rectangle 9"/>
          <p:cNvSpPr>
            <a:spLocks noChangeArrowheads="1"/>
          </p:cNvSpPr>
          <p:nvPr/>
        </p:nvSpPr>
        <p:spPr bwMode="auto">
          <a:xfrm>
            <a:off x="7383782" y="4549739"/>
            <a:ext cx="110296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dirty="0" err="1" smtClean="0">
                <a:latin typeface="Tahoma" panose="020B0604030504040204" pitchFamily="34" charset="0"/>
              </a:rPr>
              <a:t>VolEllipsObject</a:t>
            </a:r>
            <a:endParaRPr lang="en-US" altLang="en-US" sz="1000" dirty="0">
              <a:latin typeface="Tahoma" panose="020B0604030504040204" pitchFamily="34" charset="0"/>
            </a:endParaRPr>
          </a:p>
        </p:txBody>
      </p:sp>
      <p:sp>
        <p:nvSpPr>
          <p:cNvPr id="166" name="Line 18"/>
          <p:cNvSpPr>
            <a:spLocks noChangeShapeType="1"/>
          </p:cNvSpPr>
          <p:nvPr/>
        </p:nvSpPr>
        <p:spPr bwMode="auto">
          <a:xfrm>
            <a:off x="7229634" y="4702139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" name="AutoShape 53"/>
          <p:cNvSpPr>
            <a:spLocks noChangeArrowheads="1"/>
          </p:cNvSpPr>
          <p:nvPr/>
        </p:nvSpPr>
        <p:spPr bwMode="auto">
          <a:xfrm>
            <a:off x="5811012" y="914400"/>
            <a:ext cx="3015166" cy="4384997"/>
          </a:xfrm>
          <a:prstGeom prst="roundRect">
            <a:avLst>
              <a:gd name="adj" fmla="val 4167"/>
            </a:avLst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" name="AutoShape 53"/>
          <p:cNvSpPr>
            <a:spLocks noChangeArrowheads="1"/>
          </p:cNvSpPr>
          <p:nvPr/>
        </p:nvSpPr>
        <p:spPr bwMode="auto">
          <a:xfrm>
            <a:off x="3383170" y="914400"/>
            <a:ext cx="2388754" cy="4384997"/>
          </a:xfrm>
          <a:prstGeom prst="roundRect">
            <a:avLst>
              <a:gd name="adj" fmla="val 4167"/>
            </a:avLst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" name="Text Box 56"/>
          <p:cNvSpPr txBox="1">
            <a:spLocks noChangeArrowheads="1"/>
          </p:cNvSpPr>
          <p:nvPr/>
        </p:nvSpPr>
        <p:spPr bwMode="auto">
          <a:xfrm>
            <a:off x="3469118" y="963776"/>
            <a:ext cx="1524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 i="1" dirty="0" smtClean="0">
                <a:latin typeface="Tahoma" panose="020B0604030504040204" pitchFamily="34" charset="0"/>
              </a:rPr>
              <a:t>Tools</a:t>
            </a:r>
            <a:endParaRPr lang="en-US" altLang="en-US" sz="1000" i="1" dirty="0">
              <a:latin typeface="Tahoma" panose="020B0604030504040204" pitchFamily="34" charset="0"/>
            </a:endParaRPr>
          </a:p>
        </p:txBody>
      </p:sp>
      <p:sp>
        <p:nvSpPr>
          <p:cNvPr id="174" name="Text Box 56"/>
          <p:cNvSpPr txBox="1">
            <a:spLocks noChangeArrowheads="1"/>
          </p:cNvSpPr>
          <p:nvPr/>
        </p:nvSpPr>
        <p:spPr bwMode="auto">
          <a:xfrm>
            <a:off x="5900501" y="982638"/>
            <a:ext cx="1524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 i="1" dirty="0" err="1" smtClean="0">
                <a:latin typeface="Tahoma" panose="020B0604030504040204" pitchFamily="34" charset="0"/>
              </a:rPr>
              <a:t>Objecten</a:t>
            </a:r>
            <a:endParaRPr lang="en-US" altLang="en-US" sz="1000" i="1" dirty="0">
              <a:latin typeface="Tahoma" panose="020B0604030504040204" pitchFamily="34" charset="0"/>
            </a:endParaRPr>
          </a:p>
        </p:txBody>
      </p:sp>
      <p:sp>
        <p:nvSpPr>
          <p:cNvPr id="71" name="Text Box 56"/>
          <p:cNvSpPr txBox="1">
            <a:spLocks noChangeArrowheads="1"/>
          </p:cNvSpPr>
          <p:nvPr/>
        </p:nvSpPr>
        <p:spPr bwMode="auto">
          <a:xfrm>
            <a:off x="2162175" y="963964"/>
            <a:ext cx="1181907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 i="1" dirty="0" err="1" smtClean="0">
                <a:latin typeface="Tahoma" panose="020B0604030504040204" pitchFamily="34" charset="0"/>
              </a:rPr>
              <a:t>SchetsPlus</a:t>
            </a:r>
            <a:endParaRPr lang="en-US" altLang="en-US" sz="1000" i="1" dirty="0">
              <a:latin typeface="Tahoma" panose="020B0604030504040204" pitchFamily="34" charset="0"/>
            </a:endParaRPr>
          </a:p>
        </p:txBody>
      </p:sp>
      <p:sp>
        <p:nvSpPr>
          <p:cNvPr id="70" name="Line 18"/>
          <p:cNvSpPr>
            <a:spLocks noChangeShapeType="1"/>
          </p:cNvSpPr>
          <p:nvPr/>
        </p:nvSpPr>
        <p:spPr bwMode="auto">
          <a:xfrm>
            <a:off x="7497875" y="5057575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Rectangle 9"/>
          <p:cNvSpPr>
            <a:spLocks noChangeArrowheads="1"/>
          </p:cNvSpPr>
          <p:nvPr/>
        </p:nvSpPr>
        <p:spPr bwMode="auto">
          <a:xfrm>
            <a:off x="7634614" y="4914508"/>
            <a:ext cx="110296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dirty="0" err="1" smtClean="0">
                <a:latin typeface="Tahoma" panose="020B0604030504040204" pitchFamily="34" charset="0"/>
              </a:rPr>
              <a:t>EllipsObject</a:t>
            </a:r>
            <a:endParaRPr lang="en-US" altLang="en-US" sz="10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25400">
          <a:solidFill>
            <a:schemeClr val="tx1"/>
          </a:solidFill>
          <a:prstDash val="sysDot"/>
          <a:round/>
          <a:headEnd/>
          <a:tailEnd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>
        <a:defPPr>
          <a:defRPr/>
        </a:defPPr>
      </a:lstStyle>
    </a:sp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33</Words>
  <Application>Microsoft Office PowerPoint</Application>
  <PresentationFormat>Diavoorstelling (4:3)</PresentationFormat>
  <Paragraphs>33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4" baseType="lpstr">
      <vt:lpstr>Arial</vt:lpstr>
      <vt:lpstr>Tahoma</vt:lpstr>
      <vt:lpstr>Default Design</vt:lpstr>
      <vt:lpstr>PowerPoint-presentatie</vt:lpstr>
    </vt:vector>
  </TitlesOfParts>
  <Company>UU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jeroen</dc:creator>
  <cp:lastModifiedBy>Ogilvie, D.H.</cp:lastModifiedBy>
  <cp:revision>12</cp:revision>
  <dcterms:created xsi:type="dcterms:W3CDTF">2010-10-27T08:24:23Z</dcterms:created>
  <dcterms:modified xsi:type="dcterms:W3CDTF">2014-11-01T14:26:19Z</dcterms:modified>
</cp:coreProperties>
</file>