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F3191-4A99-4088-92F8-DB41E7D48F8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4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8D8FB-C419-46D4-BAAA-0B385DF9D8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0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7B802-8EC8-4F81-9D1B-9DFF35CA14C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6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7FABC-811D-4985-9018-96F1ACCF7FDC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4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5AC5F-0804-40A6-9845-4253D2C4A64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C4DFB-C1AA-4106-A6D8-1330A55B2D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7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1DB5D-F698-4D5F-A6A3-01F1DB4FA09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0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C3BD7-977F-47F6-9E36-F7B0C4F1B5C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3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91A58-FD43-45AC-BDC4-6E21F4F605E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5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358C3-61F5-4A58-88CF-318B2344231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9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47CE2-4160-49C9-890D-283FB3A6D8C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52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3A7CF5-18F6-4ECC-AECC-A97CE0B28F01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7"/>
          <p:cNvSpPr>
            <a:spLocks noChangeArrowheads="1"/>
          </p:cNvSpPr>
          <p:nvPr/>
        </p:nvSpPr>
        <p:spPr bwMode="auto">
          <a:xfrm>
            <a:off x="733425" y="25146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Form</a:t>
            </a:r>
          </a:p>
        </p:txBody>
      </p:sp>
      <p:sp>
        <p:nvSpPr>
          <p:cNvPr id="107" name="Line 28"/>
          <p:cNvSpPr>
            <a:spLocks noChangeShapeType="1"/>
          </p:cNvSpPr>
          <p:nvPr/>
        </p:nvSpPr>
        <p:spPr bwMode="auto">
          <a:xfrm>
            <a:off x="352425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29"/>
          <p:cNvSpPr>
            <a:spLocks noChangeShapeType="1"/>
          </p:cNvSpPr>
          <p:nvPr/>
        </p:nvSpPr>
        <p:spPr bwMode="auto">
          <a:xfrm>
            <a:off x="581025" y="26670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Rectangle 30"/>
          <p:cNvSpPr>
            <a:spLocks noChangeArrowheads="1"/>
          </p:cNvSpPr>
          <p:nvPr/>
        </p:nvSpPr>
        <p:spPr bwMode="auto">
          <a:xfrm>
            <a:off x="733425" y="35052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UserControl</a:t>
            </a:r>
          </a:p>
        </p:txBody>
      </p:sp>
      <p:sp>
        <p:nvSpPr>
          <p:cNvPr id="110" name="Line 31"/>
          <p:cNvSpPr>
            <a:spLocks noChangeShapeType="1"/>
          </p:cNvSpPr>
          <p:nvPr/>
        </p:nvSpPr>
        <p:spPr bwMode="auto">
          <a:xfrm>
            <a:off x="581025" y="3657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32"/>
          <p:cNvSpPr>
            <a:spLocks noChangeArrowheads="1"/>
          </p:cNvSpPr>
          <p:nvPr/>
        </p:nvSpPr>
        <p:spPr bwMode="auto">
          <a:xfrm>
            <a:off x="2257425" y="25146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Hoofdscherm</a:t>
            </a:r>
          </a:p>
        </p:txBody>
      </p:sp>
      <p:sp>
        <p:nvSpPr>
          <p:cNvPr id="112" name="Rectangle 33"/>
          <p:cNvSpPr>
            <a:spLocks noChangeArrowheads="1"/>
          </p:cNvSpPr>
          <p:nvPr/>
        </p:nvSpPr>
        <p:spPr bwMode="auto">
          <a:xfrm>
            <a:off x="2257425" y="29718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SchetsWin</a:t>
            </a:r>
          </a:p>
        </p:txBody>
      </p:sp>
      <p:sp>
        <p:nvSpPr>
          <p:cNvPr id="113" name="Line 34"/>
          <p:cNvSpPr>
            <a:spLocks noChangeShapeType="1"/>
          </p:cNvSpPr>
          <p:nvPr/>
        </p:nvSpPr>
        <p:spPr bwMode="auto">
          <a:xfrm>
            <a:off x="1571625" y="2667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35"/>
          <p:cNvSpPr>
            <a:spLocks noChangeShapeType="1"/>
          </p:cNvSpPr>
          <p:nvPr/>
        </p:nvSpPr>
        <p:spPr bwMode="auto">
          <a:xfrm>
            <a:off x="1876425" y="3124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1876425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37"/>
          <p:cNvSpPr>
            <a:spLocks noChangeArrowheads="1"/>
          </p:cNvSpPr>
          <p:nvPr/>
        </p:nvSpPr>
        <p:spPr bwMode="auto">
          <a:xfrm>
            <a:off x="2257425" y="35052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SchetsControl</a:t>
            </a:r>
          </a:p>
        </p:txBody>
      </p:sp>
      <p:sp>
        <p:nvSpPr>
          <p:cNvPr id="117" name="Line 38"/>
          <p:cNvSpPr>
            <a:spLocks noChangeShapeType="1"/>
          </p:cNvSpPr>
          <p:nvPr/>
        </p:nvSpPr>
        <p:spPr bwMode="auto">
          <a:xfrm>
            <a:off x="1571625" y="3657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2257425" y="40386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</a:t>
            </a:r>
          </a:p>
        </p:txBody>
      </p:sp>
      <p:sp>
        <p:nvSpPr>
          <p:cNvPr id="119" name="AutoShape 53"/>
          <p:cNvSpPr>
            <a:spLocks noChangeArrowheads="1"/>
          </p:cNvSpPr>
          <p:nvPr/>
        </p:nvSpPr>
        <p:spPr bwMode="auto">
          <a:xfrm>
            <a:off x="2057400" y="914400"/>
            <a:ext cx="6858000" cy="4572000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55"/>
          <p:cNvSpPr>
            <a:spLocks noChangeArrowheads="1"/>
          </p:cNvSpPr>
          <p:nvPr/>
        </p:nvSpPr>
        <p:spPr bwMode="auto">
          <a:xfrm>
            <a:off x="276225" y="2209800"/>
            <a:ext cx="1447800" cy="1752600"/>
          </a:xfrm>
          <a:prstGeom prst="roundRect">
            <a:avLst>
              <a:gd name="adj" fmla="val 4523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56"/>
          <p:cNvSpPr txBox="1">
            <a:spLocks noChangeArrowheads="1"/>
          </p:cNvSpPr>
          <p:nvPr/>
        </p:nvSpPr>
        <p:spPr bwMode="auto">
          <a:xfrm>
            <a:off x="304800" y="2298631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>
                <a:latin typeface="Tahoma" panose="020B0604030504040204" pitchFamily="34" charset="0"/>
              </a:rPr>
              <a:t>System.Windows.Forms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22" name="Rectangle 59"/>
          <p:cNvSpPr>
            <a:spLocks noChangeArrowheads="1"/>
          </p:cNvSpPr>
          <p:nvPr/>
        </p:nvSpPr>
        <p:spPr bwMode="auto">
          <a:xfrm>
            <a:off x="2257425" y="16002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Program</a:t>
            </a:r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>
            <a:off x="7540303" y="4840444"/>
            <a:ext cx="0" cy="2348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9"/>
          <p:cNvSpPr>
            <a:spLocks noChangeShapeType="1"/>
          </p:cNvSpPr>
          <p:nvPr/>
        </p:nvSpPr>
        <p:spPr bwMode="auto">
          <a:xfrm>
            <a:off x="4256874" y="1416310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AutoShape 4"/>
          <p:cNvSpPr>
            <a:spLocks noChangeArrowheads="1"/>
          </p:cNvSpPr>
          <p:nvPr/>
        </p:nvSpPr>
        <p:spPr bwMode="auto">
          <a:xfrm>
            <a:off x="3414689" y="1263133"/>
            <a:ext cx="914400" cy="304800"/>
          </a:xfrm>
          <a:prstGeom prst="roundRect">
            <a:avLst>
              <a:gd name="adj" fmla="val 41667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bg1"/>
                </a:solidFill>
                <a:latin typeface="Tahoma" panose="020B0604030504040204" pitchFamily="34" charset="0"/>
              </a:rPr>
              <a:t>ISchetsTool</a:t>
            </a:r>
          </a:p>
        </p:txBody>
      </p:sp>
      <p:sp>
        <p:nvSpPr>
          <p:cNvPr id="126" name="Line 12"/>
          <p:cNvSpPr>
            <a:spLocks noChangeShapeType="1"/>
          </p:cNvSpPr>
          <p:nvPr/>
        </p:nvSpPr>
        <p:spPr bwMode="auto">
          <a:xfrm>
            <a:off x="3871889" y="156793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4256874" y="2025133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AutoShape 4"/>
          <p:cNvSpPr>
            <a:spLocks noChangeArrowheads="1"/>
          </p:cNvSpPr>
          <p:nvPr/>
        </p:nvSpPr>
        <p:spPr bwMode="auto">
          <a:xfrm>
            <a:off x="3418674" y="1872733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3875874" y="2177533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4256874" y="263473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5"/>
          <p:cNvSpPr>
            <a:spLocks noChangeShapeType="1"/>
          </p:cNvSpPr>
          <p:nvPr/>
        </p:nvSpPr>
        <p:spPr bwMode="auto">
          <a:xfrm>
            <a:off x="4379336" y="263473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AutoShape 4"/>
          <p:cNvSpPr>
            <a:spLocks noChangeArrowheads="1"/>
          </p:cNvSpPr>
          <p:nvPr/>
        </p:nvSpPr>
        <p:spPr bwMode="auto">
          <a:xfrm>
            <a:off x="3414689" y="2476891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" name="Rectangle 5"/>
          <p:cNvSpPr>
            <a:spLocks noChangeArrowheads="1"/>
          </p:cNvSpPr>
          <p:nvPr/>
        </p:nvSpPr>
        <p:spPr bwMode="auto">
          <a:xfrm>
            <a:off x="4468561" y="2482333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Tekst</a:t>
            </a:r>
            <a:br>
              <a:rPr lang="en-US" altLang="en-US" sz="1000">
                <a:latin typeface="Tahoma" panose="020B0604030504040204" pitchFamily="34" charset="0"/>
              </a:rPr>
            </a:br>
            <a:r>
              <a:rPr lang="en-US" altLang="en-US" sz="1000">
                <a:latin typeface="Tahoma" panose="020B0604030504040204" pitchFamily="34" charset="0"/>
              </a:rPr>
              <a:t>Tool</a:t>
            </a:r>
          </a:p>
        </p:txBody>
      </p:sp>
      <p:sp>
        <p:nvSpPr>
          <p:cNvPr id="134" name="Rectangle 6"/>
          <p:cNvSpPr>
            <a:spLocks noChangeArrowheads="1"/>
          </p:cNvSpPr>
          <p:nvPr/>
        </p:nvSpPr>
        <p:spPr bwMode="auto">
          <a:xfrm>
            <a:off x="4699881" y="3361743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LijnTool</a:t>
            </a:r>
          </a:p>
        </p:txBody>
      </p:sp>
      <p:sp>
        <p:nvSpPr>
          <p:cNvPr id="135" name="Rectangle 7"/>
          <p:cNvSpPr>
            <a:spLocks noChangeArrowheads="1"/>
          </p:cNvSpPr>
          <p:nvPr/>
        </p:nvSpPr>
        <p:spPr bwMode="auto">
          <a:xfrm>
            <a:off x="4478086" y="1872733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PenTool</a:t>
            </a:r>
          </a:p>
        </p:txBody>
      </p: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468561" y="1238252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GumTool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7" name="Rectangle 9"/>
          <p:cNvSpPr>
            <a:spLocks noChangeArrowheads="1"/>
          </p:cNvSpPr>
          <p:nvPr/>
        </p:nvSpPr>
        <p:spPr bwMode="auto">
          <a:xfrm>
            <a:off x="4697161" y="3783953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8" name="Rectangle 10"/>
          <p:cNvSpPr>
            <a:spLocks noChangeArrowheads="1"/>
          </p:cNvSpPr>
          <p:nvPr/>
        </p:nvSpPr>
        <p:spPr bwMode="auto">
          <a:xfrm>
            <a:off x="4697161" y="4187501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9" name="AutoShape 11"/>
          <p:cNvSpPr>
            <a:spLocks noChangeArrowheads="1"/>
          </p:cNvSpPr>
          <p:nvPr/>
        </p:nvSpPr>
        <p:spPr bwMode="auto">
          <a:xfrm>
            <a:off x="4392361" y="2939533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Tweepunt</a:t>
            </a:r>
            <a:br>
              <a:rPr lang="en-US" altLang="en-US" sz="1000">
                <a:latin typeface="Tahoma" panose="020B0604030504040204" pitchFamily="34" charset="0"/>
              </a:rPr>
            </a:br>
            <a:r>
              <a:rPr lang="en-US" altLang="en-US" sz="1000">
                <a:latin typeface="Tahoma" panose="020B0604030504040204" pitchFamily="34" charset="0"/>
              </a:rPr>
              <a:t>Tool</a:t>
            </a:r>
          </a:p>
        </p:txBody>
      </p:sp>
      <p:sp>
        <p:nvSpPr>
          <p:cNvPr id="140" name="Line 13"/>
          <p:cNvSpPr>
            <a:spLocks noChangeShapeType="1"/>
          </p:cNvSpPr>
          <p:nvPr/>
        </p:nvSpPr>
        <p:spPr bwMode="auto">
          <a:xfrm>
            <a:off x="4379335" y="3091933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7"/>
          <p:cNvSpPr>
            <a:spLocks noChangeShapeType="1"/>
          </p:cNvSpPr>
          <p:nvPr/>
        </p:nvSpPr>
        <p:spPr bwMode="auto">
          <a:xfrm>
            <a:off x="4544761" y="3244332"/>
            <a:ext cx="0" cy="19026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8"/>
          <p:cNvSpPr>
            <a:spLocks noChangeShapeType="1"/>
          </p:cNvSpPr>
          <p:nvPr/>
        </p:nvSpPr>
        <p:spPr bwMode="auto">
          <a:xfrm>
            <a:off x="4544761" y="3936353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23"/>
          <p:cNvSpPr>
            <a:spLocks noChangeShapeType="1"/>
          </p:cNvSpPr>
          <p:nvPr/>
        </p:nvSpPr>
        <p:spPr bwMode="auto">
          <a:xfrm>
            <a:off x="4544761" y="4339901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4699881" y="4591049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5" name="Line 18"/>
          <p:cNvSpPr>
            <a:spLocks noChangeShapeType="1"/>
          </p:cNvSpPr>
          <p:nvPr/>
        </p:nvSpPr>
        <p:spPr bwMode="auto">
          <a:xfrm>
            <a:off x="4547481" y="4743449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Rectangle 9"/>
          <p:cNvSpPr>
            <a:spLocks noChangeArrowheads="1"/>
          </p:cNvSpPr>
          <p:nvPr/>
        </p:nvSpPr>
        <p:spPr bwMode="auto">
          <a:xfrm>
            <a:off x="4698909" y="4994597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7" name="Line 18"/>
          <p:cNvSpPr>
            <a:spLocks noChangeShapeType="1"/>
          </p:cNvSpPr>
          <p:nvPr/>
        </p:nvSpPr>
        <p:spPr bwMode="auto">
          <a:xfrm>
            <a:off x="4546509" y="514699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6929215" y="2024356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AutoShape 4"/>
          <p:cNvSpPr>
            <a:spLocks noChangeArrowheads="1"/>
          </p:cNvSpPr>
          <p:nvPr/>
        </p:nvSpPr>
        <p:spPr bwMode="auto">
          <a:xfrm>
            <a:off x="5871926" y="1871956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0" name="Line 12"/>
          <p:cNvSpPr>
            <a:spLocks noChangeShapeType="1"/>
          </p:cNvSpPr>
          <p:nvPr/>
        </p:nvSpPr>
        <p:spPr bwMode="auto">
          <a:xfrm>
            <a:off x="6548215" y="2176756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Line 14"/>
          <p:cNvSpPr>
            <a:spLocks noChangeShapeType="1"/>
          </p:cNvSpPr>
          <p:nvPr/>
        </p:nvSpPr>
        <p:spPr bwMode="auto">
          <a:xfrm>
            <a:off x="6909516" y="253267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5"/>
          <p:cNvSpPr>
            <a:spLocks noChangeShapeType="1"/>
          </p:cNvSpPr>
          <p:nvPr/>
        </p:nvSpPr>
        <p:spPr bwMode="auto">
          <a:xfrm>
            <a:off x="7031978" y="253267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7197403" y="3445519"/>
            <a:ext cx="197012" cy="15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AutoShape 4"/>
          <p:cNvSpPr>
            <a:spLocks noChangeArrowheads="1"/>
          </p:cNvSpPr>
          <p:nvPr/>
        </p:nvSpPr>
        <p:spPr bwMode="auto">
          <a:xfrm>
            <a:off x="5848242" y="2374831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7121203" y="2380273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TekstObject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7349803" y="3294673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LijnObject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7" name="Rectangle 7"/>
          <p:cNvSpPr>
            <a:spLocks noChangeArrowheads="1"/>
          </p:cNvSpPr>
          <p:nvPr/>
        </p:nvSpPr>
        <p:spPr bwMode="auto">
          <a:xfrm>
            <a:off x="7150427" y="1871956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PenObject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8" name="Rectangle 9"/>
          <p:cNvSpPr>
            <a:spLocks noChangeArrowheads="1"/>
          </p:cNvSpPr>
          <p:nvPr/>
        </p:nvSpPr>
        <p:spPr bwMode="auto">
          <a:xfrm>
            <a:off x="7677042" y="4154651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9" name="Rectangle 10"/>
          <p:cNvSpPr>
            <a:spLocks noChangeArrowheads="1"/>
          </p:cNvSpPr>
          <p:nvPr/>
        </p:nvSpPr>
        <p:spPr bwMode="auto">
          <a:xfrm>
            <a:off x="7349803" y="3765871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0" name="AutoShape 11"/>
          <p:cNvSpPr>
            <a:spLocks noChangeArrowheads="1"/>
          </p:cNvSpPr>
          <p:nvPr/>
        </p:nvSpPr>
        <p:spPr bwMode="auto">
          <a:xfrm>
            <a:off x="7045003" y="2837473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Tweepunt</a:t>
            </a:r>
            <a:r>
              <a:rPr lang="en-US" altLang="en-US" sz="1000" dirty="0">
                <a:latin typeface="Tahoma" panose="020B0604030504040204" pitchFamily="34" charset="0"/>
              </a:rPr>
              <a:t/>
            </a:r>
            <a:br>
              <a:rPr lang="en-US" altLang="en-US" sz="1000" dirty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1" name="Line 13"/>
          <p:cNvSpPr>
            <a:spLocks noChangeShapeType="1"/>
          </p:cNvSpPr>
          <p:nvPr/>
        </p:nvSpPr>
        <p:spPr bwMode="auto">
          <a:xfrm>
            <a:off x="7031977" y="2989873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7"/>
          <p:cNvSpPr>
            <a:spLocks noChangeShapeType="1"/>
          </p:cNvSpPr>
          <p:nvPr/>
        </p:nvSpPr>
        <p:spPr bwMode="auto">
          <a:xfrm>
            <a:off x="7197402" y="3142272"/>
            <a:ext cx="4521" cy="15473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8"/>
          <p:cNvSpPr>
            <a:spLocks noChangeShapeType="1"/>
          </p:cNvSpPr>
          <p:nvPr/>
        </p:nvSpPr>
        <p:spPr bwMode="auto">
          <a:xfrm>
            <a:off x="7524642" y="4305491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23"/>
          <p:cNvSpPr>
            <a:spLocks noChangeShapeType="1"/>
          </p:cNvSpPr>
          <p:nvPr/>
        </p:nvSpPr>
        <p:spPr bwMode="auto">
          <a:xfrm>
            <a:off x="7197403" y="3918271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Rectangle 9"/>
          <p:cNvSpPr>
            <a:spLocks noChangeArrowheads="1"/>
          </p:cNvSpPr>
          <p:nvPr/>
        </p:nvSpPr>
        <p:spPr bwMode="auto">
          <a:xfrm>
            <a:off x="7352523" y="4541870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6" name="Line 18"/>
          <p:cNvSpPr>
            <a:spLocks noChangeShapeType="1"/>
          </p:cNvSpPr>
          <p:nvPr/>
        </p:nvSpPr>
        <p:spPr bwMode="auto">
          <a:xfrm>
            <a:off x="7198375" y="469427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8"/>
          <p:cNvSpPr>
            <a:spLocks noChangeShapeType="1"/>
          </p:cNvSpPr>
          <p:nvPr/>
        </p:nvSpPr>
        <p:spPr bwMode="auto">
          <a:xfrm>
            <a:off x="7524642" y="4070671"/>
            <a:ext cx="0" cy="2348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8"/>
          <p:cNvSpPr>
            <a:spLocks noChangeShapeType="1"/>
          </p:cNvSpPr>
          <p:nvPr/>
        </p:nvSpPr>
        <p:spPr bwMode="auto">
          <a:xfrm>
            <a:off x="7540303" y="5075264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Rectangle 9"/>
          <p:cNvSpPr>
            <a:spLocks noChangeArrowheads="1"/>
          </p:cNvSpPr>
          <p:nvPr/>
        </p:nvSpPr>
        <p:spPr bwMode="auto">
          <a:xfrm>
            <a:off x="7677042" y="4932197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70" name="AutoShape 53"/>
          <p:cNvSpPr>
            <a:spLocks noChangeArrowheads="1"/>
          </p:cNvSpPr>
          <p:nvPr/>
        </p:nvSpPr>
        <p:spPr bwMode="auto">
          <a:xfrm>
            <a:off x="5782437" y="990600"/>
            <a:ext cx="3034168" cy="43849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AutoShape 53"/>
          <p:cNvSpPr>
            <a:spLocks noChangeArrowheads="1"/>
          </p:cNvSpPr>
          <p:nvPr/>
        </p:nvSpPr>
        <p:spPr bwMode="auto">
          <a:xfrm>
            <a:off x="3354595" y="990600"/>
            <a:ext cx="2388754" cy="43849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Line 18"/>
          <p:cNvSpPr>
            <a:spLocks noChangeShapeType="1"/>
          </p:cNvSpPr>
          <p:nvPr/>
        </p:nvSpPr>
        <p:spPr bwMode="auto">
          <a:xfrm>
            <a:off x="4554861" y="3529303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Text Box 56"/>
          <p:cNvSpPr txBox="1">
            <a:spLocks noChangeArrowheads="1"/>
          </p:cNvSpPr>
          <p:nvPr/>
        </p:nvSpPr>
        <p:spPr bwMode="auto">
          <a:xfrm>
            <a:off x="3440543" y="1039976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smtClean="0">
                <a:latin typeface="Tahoma" panose="020B0604030504040204" pitchFamily="34" charset="0"/>
              </a:rPr>
              <a:t>Tools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74" name="Text Box 56"/>
          <p:cNvSpPr txBox="1">
            <a:spLocks noChangeArrowheads="1"/>
          </p:cNvSpPr>
          <p:nvPr/>
        </p:nvSpPr>
        <p:spPr bwMode="auto">
          <a:xfrm>
            <a:off x="5871926" y="1058838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Objecten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2133600" y="1040164"/>
            <a:ext cx="118190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SchetsPlus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prstDash val="sysDot"/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</Words>
  <Application>Microsoft Office PowerPoint</Application>
  <PresentationFormat>Diavoorstelling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Tahoma</vt:lpstr>
      <vt:lpstr>Default Design</vt:lpstr>
      <vt:lpstr>PowerPoint-presentatie</vt:lpstr>
    </vt:vector>
  </TitlesOfParts>
  <Company>UU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jeroen</dc:creator>
  <cp:lastModifiedBy>Ogilvie, D.H.</cp:lastModifiedBy>
  <cp:revision>8</cp:revision>
  <dcterms:created xsi:type="dcterms:W3CDTF">2010-10-27T08:24:23Z</dcterms:created>
  <dcterms:modified xsi:type="dcterms:W3CDTF">2014-10-23T10:48:15Z</dcterms:modified>
</cp:coreProperties>
</file>