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F3191-4A99-4088-92F8-DB41E7D48F8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4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D8FB-C419-46D4-BAAA-0B385DF9D8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7B802-8EC8-4F81-9D1B-9DFF35CA14C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7FABC-811D-4985-9018-96F1ACCF7FD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4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AC5F-0804-40A6-9845-4253D2C4A64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C4DFB-C1AA-4106-A6D8-1330A55B2D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1DB5D-F698-4D5F-A6A3-01F1DB4FA0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C3BD7-977F-47F6-9E36-F7B0C4F1B5C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1A58-FD43-45AC-BDC4-6E21F4F605E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5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358C3-61F5-4A58-88CF-318B2344231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47CE2-4160-49C9-890D-283FB3A6D8C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3A7CF5-18F6-4ECC-AECC-A97CE0B28F01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2"/>
          <p:cNvSpPr>
            <a:spLocks noChangeShapeType="1"/>
          </p:cNvSpPr>
          <p:nvPr/>
        </p:nvSpPr>
        <p:spPr bwMode="auto">
          <a:xfrm>
            <a:off x="6548215" y="3437356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>
            <a:off x="3868583" y="3447073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flipV="1">
            <a:off x="4102303" y="1447800"/>
            <a:ext cx="44245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8" name="Line 12"/>
          <p:cNvSpPr>
            <a:spLocks noChangeShapeType="1"/>
          </p:cNvSpPr>
          <p:nvPr/>
        </p:nvSpPr>
        <p:spPr bwMode="auto">
          <a:xfrm flipV="1">
            <a:off x="4117707" y="1856226"/>
            <a:ext cx="44245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469300" y="5673114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2" name="Line 18"/>
          <p:cNvSpPr>
            <a:spLocks noChangeShapeType="1"/>
          </p:cNvSpPr>
          <p:nvPr/>
        </p:nvSpPr>
        <p:spPr bwMode="auto">
          <a:xfrm>
            <a:off x="4560165" y="429847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" name="Line 23"/>
          <p:cNvSpPr>
            <a:spLocks noChangeShapeType="1"/>
          </p:cNvSpPr>
          <p:nvPr/>
        </p:nvSpPr>
        <p:spPr bwMode="auto">
          <a:xfrm>
            <a:off x="4560165" y="516711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4329089" y="2228852"/>
            <a:ext cx="215672" cy="2334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733425" y="33528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>
                <a:latin typeface="Tahoma" panose="020B0604030504040204" pitchFamily="34" charset="0"/>
              </a:rPr>
              <a:t>Form</a:t>
            </a:r>
          </a:p>
        </p:txBody>
      </p:sp>
      <p:sp>
        <p:nvSpPr>
          <p:cNvPr id="107" name="Line 28"/>
          <p:cNvSpPr>
            <a:spLocks noChangeShapeType="1"/>
          </p:cNvSpPr>
          <p:nvPr/>
        </p:nvSpPr>
        <p:spPr bwMode="auto">
          <a:xfrm>
            <a:off x="352425" y="3505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>
            <a:off x="581025" y="35052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733425" y="43434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UserControl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10" name="Line 31"/>
          <p:cNvSpPr>
            <a:spLocks noChangeShapeType="1"/>
          </p:cNvSpPr>
          <p:nvPr/>
        </p:nvSpPr>
        <p:spPr bwMode="auto">
          <a:xfrm>
            <a:off x="581025" y="4495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32"/>
          <p:cNvSpPr>
            <a:spLocks noChangeArrowheads="1"/>
          </p:cNvSpPr>
          <p:nvPr/>
        </p:nvSpPr>
        <p:spPr bwMode="auto">
          <a:xfrm>
            <a:off x="2257425" y="3352800"/>
            <a:ext cx="956078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Hoofdscherm</a:t>
            </a:r>
          </a:p>
        </p:txBody>
      </p:sp>
      <p:sp>
        <p:nvSpPr>
          <p:cNvPr id="112" name="Rectangle 33"/>
          <p:cNvSpPr>
            <a:spLocks noChangeArrowheads="1"/>
          </p:cNvSpPr>
          <p:nvPr/>
        </p:nvSpPr>
        <p:spPr bwMode="auto">
          <a:xfrm>
            <a:off x="2257424" y="3810000"/>
            <a:ext cx="956079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SchetsWin</a:t>
            </a:r>
          </a:p>
        </p:txBody>
      </p:sp>
      <p:sp>
        <p:nvSpPr>
          <p:cNvPr id="113" name="Line 34"/>
          <p:cNvSpPr>
            <a:spLocks noChangeShapeType="1"/>
          </p:cNvSpPr>
          <p:nvPr/>
        </p:nvSpPr>
        <p:spPr bwMode="auto">
          <a:xfrm>
            <a:off x="1571625" y="35052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35"/>
          <p:cNvSpPr>
            <a:spLocks noChangeShapeType="1"/>
          </p:cNvSpPr>
          <p:nvPr/>
        </p:nvSpPr>
        <p:spPr bwMode="auto">
          <a:xfrm>
            <a:off x="1876425" y="3962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1876425" y="3505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37"/>
          <p:cNvSpPr>
            <a:spLocks noChangeArrowheads="1"/>
          </p:cNvSpPr>
          <p:nvPr/>
        </p:nvSpPr>
        <p:spPr bwMode="auto">
          <a:xfrm>
            <a:off x="2257425" y="4343400"/>
            <a:ext cx="94892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SchetsControl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17" name="Line 38"/>
          <p:cNvSpPr>
            <a:spLocks noChangeShapeType="1"/>
          </p:cNvSpPr>
          <p:nvPr/>
        </p:nvSpPr>
        <p:spPr bwMode="auto">
          <a:xfrm>
            <a:off x="1571625" y="4495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2257425" y="4876800"/>
            <a:ext cx="94892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Schets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19" name="AutoShape 53"/>
          <p:cNvSpPr>
            <a:spLocks noChangeArrowheads="1"/>
          </p:cNvSpPr>
          <p:nvPr/>
        </p:nvSpPr>
        <p:spPr bwMode="auto">
          <a:xfrm>
            <a:off x="2057400" y="381000"/>
            <a:ext cx="6816404" cy="5943600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55"/>
          <p:cNvSpPr>
            <a:spLocks noChangeArrowheads="1"/>
          </p:cNvSpPr>
          <p:nvPr/>
        </p:nvSpPr>
        <p:spPr bwMode="auto">
          <a:xfrm>
            <a:off x="276225" y="3048000"/>
            <a:ext cx="1447800" cy="1752600"/>
          </a:xfrm>
          <a:prstGeom prst="roundRect">
            <a:avLst>
              <a:gd name="adj" fmla="val 4523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304800" y="3136831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>
                <a:latin typeface="Tahoma" panose="020B0604030504040204" pitchFamily="34" charset="0"/>
              </a:rPr>
              <a:t>System.Windows.Forms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22" name="Rectangle 59"/>
          <p:cNvSpPr>
            <a:spLocks noChangeArrowheads="1"/>
          </p:cNvSpPr>
          <p:nvPr/>
        </p:nvSpPr>
        <p:spPr bwMode="auto">
          <a:xfrm>
            <a:off x="2257424" y="2438400"/>
            <a:ext cx="956079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Program</a:t>
            </a:r>
          </a:p>
        </p:txBody>
      </p:sp>
      <p:sp>
        <p:nvSpPr>
          <p:cNvPr id="125" name="AutoShape 4"/>
          <p:cNvSpPr>
            <a:spLocks noChangeArrowheads="1"/>
          </p:cNvSpPr>
          <p:nvPr/>
        </p:nvSpPr>
        <p:spPr bwMode="auto">
          <a:xfrm>
            <a:off x="3414689" y="2101333"/>
            <a:ext cx="914400" cy="304800"/>
          </a:xfrm>
          <a:prstGeom prst="roundRect">
            <a:avLst>
              <a:gd name="adj" fmla="val 41667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bg1"/>
                </a:solidFill>
                <a:latin typeface="Tahoma" panose="020B0604030504040204" pitchFamily="34" charset="0"/>
              </a:rPr>
              <a:t>ISchetsTool</a:t>
            </a:r>
          </a:p>
        </p:txBody>
      </p:sp>
      <p:sp>
        <p:nvSpPr>
          <p:cNvPr id="126" name="Line 12"/>
          <p:cNvSpPr>
            <a:spLocks noChangeShapeType="1"/>
          </p:cNvSpPr>
          <p:nvPr/>
        </p:nvSpPr>
        <p:spPr bwMode="auto">
          <a:xfrm>
            <a:off x="3871889" y="240613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4256874" y="2863333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AutoShape 4"/>
          <p:cNvSpPr>
            <a:spLocks noChangeArrowheads="1"/>
          </p:cNvSpPr>
          <p:nvPr/>
        </p:nvSpPr>
        <p:spPr bwMode="auto">
          <a:xfrm>
            <a:off x="3418674" y="2710933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3875874" y="3015733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4263413" y="337087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>
            <a:off x="4385875" y="337087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auto">
          <a:xfrm>
            <a:off x="3421228" y="3213031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475100" y="321847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TekstTool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4" name="Rectangle 6"/>
          <p:cNvSpPr>
            <a:spLocks noChangeArrowheads="1"/>
          </p:cNvSpPr>
          <p:nvPr/>
        </p:nvSpPr>
        <p:spPr bwMode="auto">
          <a:xfrm>
            <a:off x="4705185" y="4130917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LijnTool</a:t>
            </a:r>
          </a:p>
        </p:txBody>
      </p:sp>
      <p:sp>
        <p:nvSpPr>
          <p:cNvPr id="135" name="Rectangle 7"/>
          <p:cNvSpPr>
            <a:spLocks noChangeArrowheads="1"/>
          </p:cNvSpPr>
          <p:nvPr/>
        </p:nvSpPr>
        <p:spPr bwMode="auto">
          <a:xfrm>
            <a:off x="4478086" y="2710933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PenTool</a:t>
            </a:r>
          </a:p>
        </p:txBody>
      </p: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468561" y="2076452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GumTool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7" name="Rectangle 9"/>
          <p:cNvSpPr>
            <a:spLocks noChangeArrowheads="1"/>
          </p:cNvSpPr>
          <p:nvPr/>
        </p:nvSpPr>
        <p:spPr bwMode="auto">
          <a:xfrm>
            <a:off x="4713371" y="4568008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8" name="Rectangle 10"/>
          <p:cNvSpPr>
            <a:spLocks noChangeArrowheads="1"/>
          </p:cNvSpPr>
          <p:nvPr/>
        </p:nvSpPr>
        <p:spPr bwMode="auto">
          <a:xfrm>
            <a:off x="4703062" y="5015682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9" name="AutoShape 11"/>
          <p:cNvSpPr>
            <a:spLocks noChangeArrowheads="1"/>
          </p:cNvSpPr>
          <p:nvPr/>
        </p:nvSpPr>
        <p:spPr bwMode="auto">
          <a:xfrm>
            <a:off x="4410012" y="367567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>
            <a:off x="4385874" y="382807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7"/>
          <p:cNvSpPr>
            <a:spLocks noChangeShapeType="1"/>
          </p:cNvSpPr>
          <p:nvPr/>
        </p:nvSpPr>
        <p:spPr bwMode="auto">
          <a:xfrm>
            <a:off x="4551300" y="3980472"/>
            <a:ext cx="15076" cy="19974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8"/>
          <p:cNvSpPr>
            <a:spLocks noChangeShapeType="1"/>
          </p:cNvSpPr>
          <p:nvPr/>
        </p:nvSpPr>
        <p:spPr bwMode="auto">
          <a:xfrm>
            <a:off x="4560971" y="472040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705449" y="5429249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5" name="Line 18"/>
          <p:cNvSpPr>
            <a:spLocks noChangeShapeType="1"/>
          </p:cNvSpPr>
          <p:nvPr/>
        </p:nvSpPr>
        <p:spPr bwMode="auto">
          <a:xfrm>
            <a:off x="4553049" y="5581649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4703062" y="5825514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7" name="Line 18"/>
          <p:cNvSpPr>
            <a:spLocks noChangeShapeType="1"/>
          </p:cNvSpPr>
          <p:nvPr/>
        </p:nvSpPr>
        <p:spPr bwMode="auto">
          <a:xfrm>
            <a:off x="4550662" y="5977914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6929215" y="2862556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4"/>
          <p:cNvSpPr>
            <a:spLocks noChangeArrowheads="1"/>
          </p:cNvSpPr>
          <p:nvPr/>
        </p:nvSpPr>
        <p:spPr bwMode="auto">
          <a:xfrm>
            <a:off x="5871926" y="2710156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0" name="Line 12"/>
          <p:cNvSpPr>
            <a:spLocks noChangeShapeType="1"/>
          </p:cNvSpPr>
          <p:nvPr/>
        </p:nvSpPr>
        <p:spPr bwMode="auto">
          <a:xfrm>
            <a:off x="6548215" y="3014956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6909516" y="337087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5"/>
          <p:cNvSpPr>
            <a:spLocks noChangeShapeType="1"/>
          </p:cNvSpPr>
          <p:nvPr/>
        </p:nvSpPr>
        <p:spPr bwMode="auto">
          <a:xfrm>
            <a:off x="7031978" y="337087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7197403" y="4283719"/>
            <a:ext cx="197012" cy="15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AutoShape 4"/>
          <p:cNvSpPr>
            <a:spLocks noChangeArrowheads="1"/>
          </p:cNvSpPr>
          <p:nvPr/>
        </p:nvSpPr>
        <p:spPr bwMode="auto">
          <a:xfrm>
            <a:off x="5848242" y="3213031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7121203" y="321847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TekstObject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7349803" y="4132873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LijnObject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7" name="Rectangle 7"/>
          <p:cNvSpPr>
            <a:spLocks noChangeArrowheads="1"/>
          </p:cNvSpPr>
          <p:nvPr/>
        </p:nvSpPr>
        <p:spPr bwMode="auto">
          <a:xfrm>
            <a:off x="7150427" y="2710156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PenObject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>
            <a:off x="7347832" y="4565295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7356956" y="5014717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0" name="AutoShape 11"/>
          <p:cNvSpPr>
            <a:spLocks noChangeArrowheads="1"/>
          </p:cNvSpPr>
          <p:nvPr/>
        </p:nvSpPr>
        <p:spPr bwMode="auto">
          <a:xfrm>
            <a:off x="7045003" y="367567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1" name="Line 13"/>
          <p:cNvSpPr>
            <a:spLocks noChangeShapeType="1"/>
          </p:cNvSpPr>
          <p:nvPr/>
        </p:nvSpPr>
        <p:spPr bwMode="auto">
          <a:xfrm>
            <a:off x="7031977" y="382807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7"/>
          <p:cNvSpPr>
            <a:spLocks noChangeShapeType="1"/>
          </p:cNvSpPr>
          <p:nvPr/>
        </p:nvSpPr>
        <p:spPr bwMode="auto">
          <a:xfrm>
            <a:off x="7197401" y="3980472"/>
            <a:ext cx="11311" cy="16360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8"/>
          <p:cNvSpPr>
            <a:spLocks noChangeShapeType="1"/>
          </p:cNvSpPr>
          <p:nvPr/>
        </p:nvSpPr>
        <p:spPr bwMode="auto">
          <a:xfrm>
            <a:off x="7195432" y="471613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3"/>
          <p:cNvSpPr>
            <a:spLocks noChangeShapeType="1"/>
          </p:cNvSpPr>
          <p:nvPr/>
        </p:nvSpPr>
        <p:spPr bwMode="auto">
          <a:xfrm>
            <a:off x="7204556" y="516711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Rectangle 9"/>
          <p:cNvSpPr>
            <a:spLocks noChangeArrowheads="1"/>
          </p:cNvSpPr>
          <p:nvPr/>
        </p:nvSpPr>
        <p:spPr bwMode="auto">
          <a:xfrm>
            <a:off x="7355207" y="5464139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6" name="Line 18"/>
          <p:cNvSpPr>
            <a:spLocks noChangeShapeType="1"/>
          </p:cNvSpPr>
          <p:nvPr/>
        </p:nvSpPr>
        <p:spPr bwMode="auto">
          <a:xfrm>
            <a:off x="7201059" y="5616539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AutoShape 53"/>
          <p:cNvSpPr>
            <a:spLocks noChangeArrowheads="1"/>
          </p:cNvSpPr>
          <p:nvPr/>
        </p:nvSpPr>
        <p:spPr bwMode="auto">
          <a:xfrm>
            <a:off x="5782437" y="1828800"/>
            <a:ext cx="3015166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utoShape 53"/>
          <p:cNvSpPr>
            <a:spLocks noChangeArrowheads="1"/>
          </p:cNvSpPr>
          <p:nvPr/>
        </p:nvSpPr>
        <p:spPr bwMode="auto">
          <a:xfrm>
            <a:off x="3354595" y="457200"/>
            <a:ext cx="2388754" cy="57565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Text Box 56"/>
          <p:cNvSpPr txBox="1">
            <a:spLocks noChangeArrowheads="1"/>
          </p:cNvSpPr>
          <p:nvPr/>
        </p:nvSpPr>
        <p:spPr bwMode="auto">
          <a:xfrm>
            <a:off x="3440468" y="515802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smtClean="0">
                <a:latin typeface="Tahoma" panose="020B0604030504040204" pitchFamily="34" charset="0"/>
              </a:rPr>
              <a:t>Tools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74" name="Text Box 56"/>
          <p:cNvSpPr txBox="1">
            <a:spLocks noChangeArrowheads="1"/>
          </p:cNvSpPr>
          <p:nvPr/>
        </p:nvSpPr>
        <p:spPr bwMode="auto">
          <a:xfrm>
            <a:off x="5871926" y="1897038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Objecten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2133600" y="1878364"/>
            <a:ext cx="11819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SchetsPlus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7469300" y="597197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7606039" y="5828908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4476117" y="1696265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LayerTool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4476117" y="1307561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PipetTool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257424" y="2884836"/>
            <a:ext cx="956079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ObjectSerializer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2257425" y="5347508"/>
            <a:ext cx="94892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UndoList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82" name="Line 12"/>
          <p:cNvSpPr>
            <a:spLocks noChangeShapeType="1"/>
          </p:cNvSpPr>
          <p:nvPr/>
        </p:nvSpPr>
        <p:spPr bwMode="auto">
          <a:xfrm flipV="1">
            <a:off x="4094747" y="1057068"/>
            <a:ext cx="44245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4468561" y="916829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MoverTool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 flipV="1">
            <a:off x="4102303" y="685800"/>
            <a:ext cx="44245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4476117" y="545561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VerfTool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3432692" y="36957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ImageTool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5956603" y="3693552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ImageObject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V="1">
            <a:off x="4092737" y="685800"/>
            <a:ext cx="2010" cy="1415531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prstDash val="sysDot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41</Words>
  <Application>Microsoft Office PowerPoint</Application>
  <PresentationFormat>Diavoorstelling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Tahoma</vt:lpstr>
      <vt:lpstr>Default Design</vt:lpstr>
      <vt:lpstr>PowerPoint-presentatie</vt:lpstr>
    </vt:vector>
  </TitlesOfParts>
  <Company>UU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jeroen</dc:creator>
  <cp:lastModifiedBy>Ogilvie, D.H.</cp:lastModifiedBy>
  <cp:revision>16</cp:revision>
  <dcterms:created xsi:type="dcterms:W3CDTF">2010-10-27T08:24:23Z</dcterms:created>
  <dcterms:modified xsi:type="dcterms:W3CDTF">2014-11-05T22:14:29Z</dcterms:modified>
</cp:coreProperties>
</file>