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F3191-4A99-4088-92F8-DB41E7D48F8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4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D8FB-C419-46D4-BAAA-0B385DF9D8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7B802-8EC8-4F81-9D1B-9DFF35CA14C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7FABC-811D-4985-9018-96F1ACCF7FD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4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AC5F-0804-40A6-9845-4253D2C4A64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C4DFB-C1AA-4106-A6D8-1330A55B2D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1DB5D-F698-4D5F-A6A3-01F1DB4FA0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C3BD7-977F-47F6-9E36-F7B0C4F1B5C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1A58-FD43-45AC-BDC4-6E21F4F605E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5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358C3-61F5-4A58-88CF-318B2344231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47CE2-4160-49C9-890D-283FB3A6D8C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3A7CF5-18F6-4ECC-AECC-A97CE0B28F01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2"/>
          <p:cNvSpPr>
            <a:spLocks noChangeShapeType="1"/>
          </p:cNvSpPr>
          <p:nvPr/>
        </p:nvSpPr>
        <p:spPr bwMode="auto">
          <a:xfrm flipV="1">
            <a:off x="4026103" y="1143000"/>
            <a:ext cx="44245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Line 12"/>
          <p:cNvSpPr>
            <a:spLocks noChangeShapeType="1"/>
          </p:cNvSpPr>
          <p:nvPr/>
        </p:nvSpPr>
        <p:spPr bwMode="auto">
          <a:xfrm flipV="1">
            <a:off x="4041507" y="1551426"/>
            <a:ext cx="44245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V="1">
            <a:off x="4016537" y="1142999"/>
            <a:ext cx="0" cy="65353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393100" y="5368314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Line 18"/>
          <p:cNvSpPr>
            <a:spLocks noChangeShapeType="1"/>
          </p:cNvSpPr>
          <p:nvPr/>
        </p:nvSpPr>
        <p:spPr bwMode="auto">
          <a:xfrm>
            <a:off x="4483965" y="399367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3"/>
          <p:cNvSpPr>
            <a:spLocks noChangeShapeType="1"/>
          </p:cNvSpPr>
          <p:nvPr/>
        </p:nvSpPr>
        <p:spPr bwMode="auto">
          <a:xfrm>
            <a:off x="4483965" y="486231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4252889" y="1924052"/>
            <a:ext cx="215672" cy="233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657225" y="30480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Form</a:t>
            </a:r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276225" y="3200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504825" y="32004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657225" y="40386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UserControl</a:t>
            </a:r>
          </a:p>
        </p:txBody>
      </p:sp>
      <p:sp>
        <p:nvSpPr>
          <p:cNvPr id="110" name="Line 31"/>
          <p:cNvSpPr>
            <a:spLocks noChangeShapeType="1"/>
          </p:cNvSpPr>
          <p:nvPr/>
        </p:nvSpPr>
        <p:spPr bwMode="auto">
          <a:xfrm>
            <a:off x="504825" y="4191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32"/>
          <p:cNvSpPr>
            <a:spLocks noChangeArrowheads="1"/>
          </p:cNvSpPr>
          <p:nvPr/>
        </p:nvSpPr>
        <p:spPr bwMode="auto">
          <a:xfrm>
            <a:off x="2181225" y="3048000"/>
            <a:ext cx="956078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Hoofdscherm</a:t>
            </a:r>
          </a:p>
        </p:txBody>
      </p:sp>
      <p:sp>
        <p:nvSpPr>
          <p:cNvPr id="112" name="Rectangle 33"/>
          <p:cNvSpPr>
            <a:spLocks noChangeArrowheads="1"/>
          </p:cNvSpPr>
          <p:nvPr/>
        </p:nvSpPr>
        <p:spPr bwMode="auto">
          <a:xfrm>
            <a:off x="2181224" y="3505200"/>
            <a:ext cx="956079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SchetsWin</a:t>
            </a:r>
          </a:p>
        </p:txBody>
      </p:sp>
      <p:sp>
        <p:nvSpPr>
          <p:cNvPr id="113" name="Line 34"/>
          <p:cNvSpPr>
            <a:spLocks noChangeShapeType="1"/>
          </p:cNvSpPr>
          <p:nvPr/>
        </p:nvSpPr>
        <p:spPr bwMode="auto">
          <a:xfrm>
            <a:off x="1495425" y="3200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1800225" y="3657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1800225" y="3200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37"/>
          <p:cNvSpPr>
            <a:spLocks noChangeArrowheads="1"/>
          </p:cNvSpPr>
          <p:nvPr/>
        </p:nvSpPr>
        <p:spPr bwMode="auto">
          <a:xfrm>
            <a:off x="2181225" y="4038600"/>
            <a:ext cx="94892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SchetsControl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1495425" y="4191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2181225" y="4572000"/>
            <a:ext cx="94892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Schets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19" name="AutoShape 53"/>
          <p:cNvSpPr>
            <a:spLocks noChangeArrowheads="1"/>
          </p:cNvSpPr>
          <p:nvPr/>
        </p:nvSpPr>
        <p:spPr bwMode="auto">
          <a:xfrm>
            <a:off x="1981200" y="762000"/>
            <a:ext cx="6816404" cy="5257800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55"/>
          <p:cNvSpPr>
            <a:spLocks noChangeArrowheads="1"/>
          </p:cNvSpPr>
          <p:nvPr/>
        </p:nvSpPr>
        <p:spPr bwMode="auto">
          <a:xfrm>
            <a:off x="200025" y="2743200"/>
            <a:ext cx="1447800" cy="1752600"/>
          </a:xfrm>
          <a:prstGeom prst="roundRect">
            <a:avLst>
              <a:gd name="adj" fmla="val 4523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228600" y="2832031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>
                <a:latin typeface="Tahoma" panose="020B0604030504040204" pitchFamily="34" charset="0"/>
              </a:rPr>
              <a:t>System.Windows.Forms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22" name="Rectangle 59"/>
          <p:cNvSpPr>
            <a:spLocks noChangeArrowheads="1"/>
          </p:cNvSpPr>
          <p:nvPr/>
        </p:nvSpPr>
        <p:spPr bwMode="auto">
          <a:xfrm>
            <a:off x="2181224" y="2133600"/>
            <a:ext cx="956079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Program</a:t>
            </a:r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>
            <a:off x="3338489" y="1796533"/>
            <a:ext cx="914400" cy="304800"/>
          </a:xfrm>
          <a:prstGeom prst="roundRect">
            <a:avLst>
              <a:gd name="adj" fmla="val 41667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</a:rPr>
              <a:t>ISchetsTool</a:t>
            </a:r>
          </a:p>
        </p:txBody>
      </p:sp>
      <p:sp>
        <p:nvSpPr>
          <p:cNvPr id="126" name="Line 12"/>
          <p:cNvSpPr>
            <a:spLocks noChangeShapeType="1"/>
          </p:cNvSpPr>
          <p:nvPr/>
        </p:nvSpPr>
        <p:spPr bwMode="auto">
          <a:xfrm>
            <a:off x="3795689" y="210133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4180674" y="2558533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AutoShape 4"/>
          <p:cNvSpPr>
            <a:spLocks noChangeArrowheads="1"/>
          </p:cNvSpPr>
          <p:nvPr/>
        </p:nvSpPr>
        <p:spPr bwMode="auto">
          <a:xfrm>
            <a:off x="3342474" y="2406133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3799674" y="2710933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4187213" y="30660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>
            <a:off x="4309675" y="30660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3345028" y="2908231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398900" y="29136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Tekst</a:t>
            </a:r>
            <a:br>
              <a:rPr lang="en-US" altLang="en-US" sz="1000">
                <a:latin typeface="Tahoma" panose="020B0604030504040204" pitchFamily="34" charset="0"/>
              </a:rPr>
            </a:br>
            <a:r>
              <a:rPr lang="en-US" altLang="en-US" sz="100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34" name="Rectangle 6"/>
          <p:cNvSpPr>
            <a:spLocks noChangeArrowheads="1"/>
          </p:cNvSpPr>
          <p:nvPr/>
        </p:nvSpPr>
        <p:spPr bwMode="auto">
          <a:xfrm>
            <a:off x="4628985" y="3826117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LijnTool</a:t>
            </a:r>
          </a:p>
        </p:txBody>
      </p: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4401886" y="2406133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PenTool</a:t>
            </a:r>
          </a:p>
        </p:txBody>
      </p: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392361" y="1771652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GumTool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7" name="Rectangle 9"/>
          <p:cNvSpPr>
            <a:spLocks noChangeArrowheads="1"/>
          </p:cNvSpPr>
          <p:nvPr/>
        </p:nvSpPr>
        <p:spPr bwMode="auto">
          <a:xfrm>
            <a:off x="4637171" y="4263208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8" name="Rectangle 10"/>
          <p:cNvSpPr>
            <a:spLocks noChangeArrowheads="1"/>
          </p:cNvSpPr>
          <p:nvPr/>
        </p:nvSpPr>
        <p:spPr bwMode="auto">
          <a:xfrm>
            <a:off x="4626862" y="4710882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9" name="AutoShape 11"/>
          <p:cNvSpPr>
            <a:spLocks noChangeArrowheads="1"/>
          </p:cNvSpPr>
          <p:nvPr/>
        </p:nvSpPr>
        <p:spPr bwMode="auto">
          <a:xfrm>
            <a:off x="4333812" y="33708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>
            <a:off x="4309674" y="35232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7"/>
          <p:cNvSpPr>
            <a:spLocks noChangeShapeType="1"/>
          </p:cNvSpPr>
          <p:nvPr/>
        </p:nvSpPr>
        <p:spPr bwMode="auto">
          <a:xfrm>
            <a:off x="4475100" y="3675672"/>
            <a:ext cx="15076" cy="19974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8"/>
          <p:cNvSpPr>
            <a:spLocks noChangeShapeType="1"/>
          </p:cNvSpPr>
          <p:nvPr/>
        </p:nvSpPr>
        <p:spPr bwMode="auto">
          <a:xfrm>
            <a:off x="4484771" y="441560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629249" y="5124449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>
            <a:off x="4476849" y="527684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4626862" y="5520714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4474462" y="5673114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6853015" y="2557756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4"/>
          <p:cNvSpPr>
            <a:spLocks noChangeArrowheads="1"/>
          </p:cNvSpPr>
          <p:nvPr/>
        </p:nvSpPr>
        <p:spPr bwMode="auto">
          <a:xfrm>
            <a:off x="5795726" y="2405356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0" name="Line 12"/>
          <p:cNvSpPr>
            <a:spLocks noChangeShapeType="1"/>
          </p:cNvSpPr>
          <p:nvPr/>
        </p:nvSpPr>
        <p:spPr bwMode="auto">
          <a:xfrm>
            <a:off x="6472015" y="2710156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6833316" y="306607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5"/>
          <p:cNvSpPr>
            <a:spLocks noChangeShapeType="1"/>
          </p:cNvSpPr>
          <p:nvPr/>
        </p:nvSpPr>
        <p:spPr bwMode="auto">
          <a:xfrm>
            <a:off x="6955778" y="306607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7121203" y="3978919"/>
            <a:ext cx="197012" cy="15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AutoShape 4"/>
          <p:cNvSpPr>
            <a:spLocks noChangeArrowheads="1"/>
          </p:cNvSpPr>
          <p:nvPr/>
        </p:nvSpPr>
        <p:spPr bwMode="auto">
          <a:xfrm>
            <a:off x="5772042" y="2908231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7045003" y="2913673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TekstObject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7273603" y="3828073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LijnObject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7" name="Rectangle 7"/>
          <p:cNvSpPr>
            <a:spLocks noChangeArrowheads="1"/>
          </p:cNvSpPr>
          <p:nvPr/>
        </p:nvSpPr>
        <p:spPr bwMode="auto">
          <a:xfrm>
            <a:off x="7074227" y="2405356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PenObject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7271632" y="4260495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7280756" y="4709917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0" name="AutoShape 11"/>
          <p:cNvSpPr>
            <a:spLocks noChangeArrowheads="1"/>
          </p:cNvSpPr>
          <p:nvPr/>
        </p:nvSpPr>
        <p:spPr bwMode="auto">
          <a:xfrm>
            <a:off x="6968803" y="3370873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1" name="Line 13"/>
          <p:cNvSpPr>
            <a:spLocks noChangeShapeType="1"/>
          </p:cNvSpPr>
          <p:nvPr/>
        </p:nvSpPr>
        <p:spPr bwMode="auto">
          <a:xfrm>
            <a:off x="6955777" y="3523273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7"/>
          <p:cNvSpPr>
            <a:spLocks noChangeShapeType="1"/>
          </p:cNvSpPr>
          <p:nvPr/>
        </p:nvSpPr>
        <p:spPr bwMode="auto">
          <a:xfrm>
            <a:off x="7121201" y="3675672"/>
            <a:ext cx="11311" cy="16360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8"/>
          <p:cNvSpPr>
            <a:spLocks noChangeShapeType="1"/>
          </p:cNvSpPr>
          <p:nvPr/>
        </p:nvSpPr>
        <p:spPr bwMode="auto">
          <a:xfrm>
            <a:off x="7119232" y="441133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3"/>
          <p:cNvSpPr>
            <a:spLocks noChangeShapeType="1"/>
          </p:cNvSpPr>
          <p:nvPr/>
        </p:nvSpPr>
        <p:spPr bwMode="auto">
          <a:xfrm>
            <a:off x="7128356" y="486231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Rectangle 9"/>
          <p:cNvSpPr>
            <a:spLocks noChangeArrowheads="1"/>
          </p:cNvSpPr>
          <p:nvPr/>
        </p:nvSpPr>
        <p:spPr bwMode="auto">
          <a:xfrm>
            <a:off x="7279007" y="5159339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6" name="Line 18"/>
          <p:cNvSpPr>
            <a:spLocks noChangeShapeType="1"/>
          </p:cNvSpPr>
          <p:nvPr/>
        </p:nvSpPr>
        <p:spPr bwMode="auto">
          <a:xfrm>
            <a:off x="7124859" y="5311739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AutoShape 53"/>
          <p:cNvSpPr>
            <a:spLocks noChangeArrowheads="1"/>
          </p:cNvSpPr>
          <p:nvPr/>
        </p:nvSpPr>
        <p:spPr bwMode="auto">
          <a:xfrm>
            <a:off x="5706237" y="1524000"/>
            <a:ext cx="3015166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53"/>
          <p:cNvSpPr>
            <a:spLocks noChangeArrowheads="1"/>
          </p:cNvSpPr>
          <p:nvPr/>
        </p:nvSpPr>
        <p:spPr bwMode="auto">
          <a:xfrm>
            <a:off x="3278395" y="838200"/>
            <a:ext cx="2388754" cy="50707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3357469" y="890675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smtClean="0">
                <a:latin typeface="Tahoma" panose="020B0604030504040204" pitchFamily="34" charset="0"/>
              </a:rPr>
              <a:t>Tools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74" name="Text Box 56"/>
          <p:cNvSpPr txBox="1">
            <a:spLocks noChangeArrowheads="1"/>
          </p:cNvSpPr>
          <p:nvPr/>
        </p:nvSpPr>
        <p:spPr bwMode="auto">
          <a:xfrm>
            <a:off x="5795726" y="1592238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Objecten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2057400" y="1573564"/>
            <a:ext cx="11819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SchetsPlus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7393100" y="566717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7529839" y="5524108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4399917" y="1391465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LayerTool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4399917" y="1002761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PickerTool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181224" y="2580036"/>
            <a:ext cx="956079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ObjectSerializer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2181225" y="5042708"/>
            <a:ext cx="94892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UndoList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prstDash val="sysDot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37</Words>
  <Application>Microsoft Office PowerPoint</Application>
  <PresentationFormat>Diavoorstelling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Tahoma</vt:lpstr>
      <vt:lpstr>Default Design</vt:lpstr>
      <vt:lpstr>PowerPoint-presentatie</vt:lpstr>
    </vt:vector>
  </TitlesOfParts>
  <Company>UU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jeroen</dc:creator>
  <cp:lastModifiedBy>Ogilvie, D.H.</cp:lastModifiedBy>
  <cp:revision>14</cp:revision>
  <dcterms:created xsi:type="dcterms:W3CDTF">2010-10-27T08:24:23Z</dcterms:created>
  <dcterms:modified xsi:type="dcterms:W3CDTF">2014-11-05T18:10:43Z</dcterms:modified>
</cp:coreProperties>
</file>