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16" y="-9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1F3191-4A99-4088-92F8-DB41E7D48F81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42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88D8FB-C419-46D4-BAAA-0B385DF9D8EA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708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C7B802-8EC8-4F81-9D1B-9DFF35CA14C0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60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7FABC-811D-4985-9018-96F1ACCF7FDC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46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05AC5F-0804-40A6-9845-4253D2C4A649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36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C4DFB-C1AA-4106-A6D8-1330A55B2DEA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76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1DB5D-F698-4D5F-A6A3-01F1DB4FA092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000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8C3BD7-977F-47F6-9E36-F7B0C4F1B5C3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34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91A58-FD43-45AC-BDC4-6E21F4F605E9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53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7358C3-61F5-4A58-88CF-318B2344231A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79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E47CE2-4160-49C9-890D-283FB3A6D8C2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552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03A7CF5-18F6-4ECC-AECC-A97CE0B28F01}" type="slidenum">
              <a:rPr lang="en-US" altLang="en-US"/>
              <a:pPr/>
              <a:t>‹nr.›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Line 12"/>
          <p:cNvSpPr>
            <a:spLocks noChangeShapeType="1"/>
          </p:cNvSpPr>
          <p:nvPr/>
        </p:nvSpPr>
        <p:spPr bwMode="auto">
          <a:xfrm>
            <a:off x="4446886" y="1372579"/>
            <a:ext cx="215672" cy="2334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6" name="Rectangle 27"/>
          <p:cNvSpPr>
            <a:spLocks noChangeArrowheads="1"/>
          </p:cNvSpPr>
          <p:nvPr/>
        </p:nvSpPr>
        <p:spPr bwMode="auto">
          <a:xfrm>
            <a:off x="851222" y="2496527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>
                <a:latin typeface="Tahoma" panose="020B0604030504040204" pitchFamily="34" charset="0"/>
              </a:rPr>
              <a:t>Form</a:t>
            </a:r>
          </a:p>
        </p:txBody>
      </p:sp>
      <p:sp>
        <p:nvSpPr>
          <p:cNvPr id="107" name="Line 28"/>
          <p:cNvSpPr>
            <a:spLocks noChangeShapeType="1"/>
          </p:cNvSpPr>
          <p:nvPr/>
        </p:nvSpPr>
        <p:spPr bwMode="auto">
          <a:xfrm>
            <a:off x="470222" y="2648927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29"/>
          <p:cNvSpPr>
            <a:spLocks noChangeShapeType="1"/>
          </p:cNvSpPr>
          <p:nvPr/>
        </p:nvSpPr>
        <p:spPr bwMode="auto">
          <a:xfrm>
            <a:off x="698822" y="2648927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Rectangle 30"/>
          <p:cNvSpPr>
            <a:spLocks noChangeArrowheads="1"/>
          </p:cNvSpPr>
          <p:nvPr/>
        </p:nvSpPr>
        <p:spPr bwMode="auto">
          <a:xfrm>
            <a:off x="851222" y="3487127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>
                <a:latin typeface="Tahoma" panose="020B0604030504040204" pitchFamily="34" charset="0"/>
              </a:rPr>
              <a:t>UserControl</a:t>
            </a:r>
          </a:p>
        </p:txBody>
      </p:sp>
      <p:sp>
        <p:nvSpPr>
          <p:cNvPr id="110" name="Line 31"/>
          <p:cNvSpPr>
            <a:spLocks noChangeShapeType="1"/>
          </p:cNvSpPr>
          <p:nvPr/>
        </p:nvSpPr>
        <p:spPr bwMode="auto">
          <a:xfrm>
            <a:off x="698822" y="3639527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Rectangle 32"/>
          <p:cNvSpPr>
            <a:spLocks noChangeArrowheads="1"/>
          </p:cNvSpPr>
          <p:nvPr/>
        </p:nvSpPr>
        <p:spPr bwMode="auto">
          <a:xfrm>
            <a:off x="2375222" y="2496527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>
                <a:latin typeface="Tahoma" panose="020B0604030504040204" pitchFamily="34" charset="0"/>
              </a:rPr>
              <a:t>Hoofdscherm</a:t>
            </a:r>
          </a:p>
        </p:txBody>
      </p:sp>
      <p:sp>
        <p:nvSpPr>
          <p:cNvPr id="112" name="Rectangle 33"/>
          <p:cNvSpPr>
            <a:spLocks noChangeArrowheads="1"/>
          </p:cNvSpPr>
          <p:nvPr/>
        </p:nvSpPr>
        <p:spPr bwMode="auto">
          <a:xfrm>
            <a:off x="2375222" y="2953727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>
                <a:latin typeface="Tahoma" panose="020B0604030504040204" pitchFamily="34" charset="0"/>
              </a:rPr>
              <a:t>SchetsWin</a:t>
            </a:r>
          </a:p>
        </p:txBody>
      </p:sp>
      <p:sp>
        <p:nvSpPr>
          <p:cNvPr id="113" name="Line 34"/>
          <p:cNvSpPr>
            <a:spLocks noChangeShapeType="1"/>
          </p:cNvSpPr>
          <p:nvPr/>
        </p:nvSpPr>
        <p:spPr bwMode="auto">
          <a:xfrm>
            <a:off x="1689422" y="2648927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35"/>
          <p:cNvSpPr>
            <a:spLocks noChangeShapeType="1"/>
          </p:cNvSpPr>
          <p:nvPr/>
        </p:nvSpPr>
        <p:spPr bwMode="auto">
          <a:xfrm>
            <a:off x="1994222" y="3106127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36"/>
          <p:cNvSpPr>
            <a:spLocks noChangeShapeType="1"/>
          </p:cNvSpPr>
          <p:nvPr/>
        </p:nvSpPr>
        <p:spPr bwMode="auto">
          <a:xfrm>
            <a:off x="1994222" y="2648927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Rectangle 37"/>
          <p:cNvSpPr>
            <a:spLocks noChangeArrowheads="1"/>
          </p:cNvSpPr>
          <p:nvPr/>
        </p:nvSpPr>
        <p:spPr bwMode="auto">
          <a:xfrm>
            <a:off x="2375222" y="3487127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>
                <a:latin typeface="Tahoma" panose="020B0604030504040204" pitchFamily="34" charset="0"/>
              </a:rPr>
              <a:t>SchetsControl</a:t>
            </a:r>
          </a:p>
        </p:txBody>
      </p:sp>
      <p:sp>
        <p:nvSpPr>
          <p:cNvPr id="117" name="Line 38"/>
          <p:cNvSpPr>
            <a:spLocks noChangeShapeType="1"/>
          </p:cNvSpPr>
          <p:nvPr/>
        </p:nvSpPr>
        <p:spPr bwMode="auto">
          <a:xfrm>
            <a:off x="1689422" y="3639527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Rectangle 39"/>
          <p:cNvSpPr>
            <a:spLocks noChangeArrowheads="1"/>
          </p:cNvSpPr>
          <p:nvPr/>
        </p:nvSpPr>
        <p:spPr bwMode="auto">
          <a:xfrm>
            <a:off x="2375222" y="4020527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>
                <a:latin typeface="Tahoma" panose="020B0604030504040204" pitchFamily="34" charset="0"/>
              </a:rPr>
              <a:t>Schets</a:t>
            </a:r>
          </a:p>
        </p:txBody>
      </p:sp>
      <p:sp>
        <p:nvSpPr>
          <p:cNvPr id="119" name="AutoShape 53"/>
          <p:cNvSpPr>
            <a:spLocks noChangeArrowheads="1"/>
          </p:cNvSpPr>
          <p:nvPr/>
        </p:nvSpPr>
        <p:spPr bwMode="auto">
          <a:xfrm>
            <a:off x="2175197" y="896327"/>
            <a:ext cx="6553200" cy="4572000"/>
          </a:xfrm>
          <a:prstGeom prst="roundRect">
            <a:avLst>
              <a:gd name="adj" fmla="val 4167"/>
            </a:avLst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AutoShape 55"/>
          <p:cNvSpPr>
            <a:spLocks noChangeArrowheads="1"/>
          </p:cNvSpPr>
          <p:nvPr/>
        </p:nvSpPr>
        <p:spPr bwMode="auto">
          <a:xfrm>
            <a:off x="394022" y="2191727"/>
            <a:ext cx="1447800" cy="1752600"/>
          </a:xfrm>
          <a:prstGeom prst="roundRect">
            <a:avLst>
              <a:gd name="adj" fmla="val 4523"/>
            </a:avLst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Text Box 56"/>
          <p:cNvSpPr txBox="1">
            <a:spLocks noChangeArrowheads="1"/>
          </p:cNvSpPr>
          <p:nvPr/>
        </p:nvSpPr>
        <p:spPr bwMode="auto">
          <a:xfrm>
            <a:off x="422597" y="2280558"/>
            <a:ext cx="1524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i="1" dirty="0" err="1">
                <a:latin typeface="Tahoma" panose="020B0604030504040204" pitchFamily="34" charset="0"/>
              </a:rPr>
              <a:t>System.Windows.Forms</a:t>
            </a:r>
            <a:endParaRPr lang="en-US" altLang="en-US" sz="1000" i="1" dirty="0">
              <a:latin typeface="Tahoma" panose="020B0604030504040204" pitchFamily="34" charset="0"/>
            </a:endParaRPr>
          </a:p>
        </p:txBody>
      </p:sp>
      <p:sp>
        <p:nvSpPr>
          <p:cNvPr id="122" name="Rectangle 59"/>
          <p:cNvSpPr>
            <a:spLocks noChangeArrowheads="1"/>
          </p:cNvSpPr>
          <p:nvPr/>
        </p:nvSpPr>
        <p:spPr bwMode="auto">
          <a:xfrm>
            <a:off x="2375222" y="1582127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>
                <a:latin typeface="Tahoma" panose="020B0604030504040204" pitchFamily="34" charset="0"/>
              </a:rPr>
              <a:t>Program</a:t>
            </a:r>
          </a:p>
        </p:txBody>
      </p:sp>
      <p:sp>
        <p:nvSpPr>
          <p:cNvPr id="125" name="AutoShape 4"/>
          <p:cNvSpPr>
            <a:spLocks noChangeArrowheads="1"/>
          </p:cNvSpPr>
          <p:nvPr/>
        </p:nvSpPr>
        <p:spPr bwMode="auto">
          <a:xfrm>
            <a:off x="3532486" y="1245060"/>
            <a:ext cx="914400" cy="304800"/>
          </a:xfrm>
          <a:prstGeom prst="roundRect">
            <a:avLst>
              <a:gd name="adj" fmla="val 41667"/>
            </a:avLst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>
                <a:solidFill>
                  <a:schemeClr val="bg1"/>
                </a:solidFill>
                <a:latin typeface="Tahoma" panose="020B0604030504040204" pitchFamily="34" charset="0"/>
              </a:rPr>
              <a:t>ISchetsTool</a:t>
            </a:r>
          </a:p>
        </p:txBody>
      </p:sp>
      <p:sp>
        <p:nvSpPr>
          <p:cNvPr id="126" name="Line 12"/>
          <p:cNvSpPr>
            <a:spLocks noChangeShapeType="1"/>
          </p:cNvSpPr>
          <p:nvPr/>
        </p:nvSpPr>
        <p:spPr bwMode="auto">
          <a:xfrm>
            <a:off x="3989686" y="154986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7" name="Line 19"/>
          <p:cNvSpPr>
            <a:spLocks noChangeShapeType="1"/>
          </p:cNvSpPr>
          <p:nvPr/>
        </p:nvSpPr>
        <p:spPr bwMode="auto">
          <a:xfrm>
            <a:off x="4374671" y="2007060"/>
            <a:ext cx="314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AutoShape 4"/>
          <p:cNvSpPr>
            <a:spLocks noChangeArrowheads="1"/>
          </p:cNvSpPr>
          <p:nvPr/>
        </p:nvSpPr>
        <p:spPr bwMode="auto">
          <a:xfrm>
            <a:off x="3536471" y="1854660"/>
            <a:ext cx="914400" cy="304800"/>
          </a:xfrm>
          <a:prstGeom prst="parallelogram">
            <a:avLst/>
          </a:prstGeom>
          <a:solidFill>
            <a:srgbClr val="00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10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SchetsTool</a:t>
            </a:r>
            <a:endParaRPr lang="en-US" altLang="en-US" sz="1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29" name="Line 12"/>
          <p:cNvSpPr>
            <a:spLocks noChangeShapeType="1"/>
          </p:cNvSpPr>
          <p:nvPr/>
        </p:nvSpPr>
        <p:spPr bwMode="auto">
          <a:xfrm>
            <a:off x="3993671" y="2159460"/>
            <a:ext cx="0" cy="304800"/>
          </a:xfrm>
          <a:prstGeom prst="line">
            <a:avLst/>
          </a:prstGeom>
          <a:ln w="25400"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30" name="Line 14"/>
          <p:cNvSpPr>
            <a:spLocks noChangeShapeType="1"/>
          </p:cNvSpPr>
          <p:nvPr/>
        </p:nvSpPr>
        <p:spPr bwMode="auto">
          <a:xfrm>
            <a:off x="4381210" y="25146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15"/>
          <p:cNvSpPr>
            <a:spLocks noChangeShapeType="1"/>
          </p:cNvSpPr>
          <p:nvPr/>
        </p:nvSpPr>
        <p:spPr bwMode="auto">
          <a:xfrm>
            <a:off x="4503672" y="25146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AutoShape 4"/>
          <p:cNvSpPr>
            <a:spLocks noChangeArrowheads="1"/>
          </p:cNvSpPr>
          <p:nvPr/>
        </p:nvSpPr>
        <p:spPr bwMode="auto">
          <a:xfrm>
            <a:off x="3539025" y="2356758"/>
            <a:ext cx="914400" cy="304800"/>
          </a:xfrm>
          <a:prstGeom prst="parallelogram">
            <a:avLst/>
          </a:prstGeom>
          <a:solidFill>
            <a:srgbClr val="00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10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StartpuntTool</a:t>
            </a:r>
            <a:endParaRPr lang="en-US" altLang="en-US" sz="1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33" name="Rectangle 5"/>
          <p:cNvSpPr>
            <a:spLocks noChangeArrowheads="1"/>
          </p:cNvSpPr>
          <p:nvPr/>
        </p:nvSpPr>
        <p:spPr bwMode="auto">
          <a:xfrm>
            <a:off x="4592897" y="2362200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>
                <a:latin typeface="Tahoma" panose="020B0604030504040204" pitchFamily="34" charset="0"/>
              </a:rPr>
              <a:t>Tekst</a:t>
            </a:r>
            <a:br>
              <a:rPr lang="en-US" altLang="en-US" sz="1000">
                <a:latin typeface="Tahoma" panose="020B0604030504040204" pitchFamily="34" charset="0"/>
              </a:rPr>
            </a:br>
            <a:r>
              <a:rPr lang="en-US" altLang="en-US" sz="1000">
                <a:latin typeface="Tahoma" panose="020B0604030504040204" pitchFamily="34" charset="0"/>
              </a:rPr>
              <a:t>Tool</a:t>
            </a:r>
          </a:p>
        </p:txBody>
      </p:sp>
      <p:sp>
        <p:nvSpPr>
          <p:cNvPr id="134" name="Rectangle 6"/>
          <p:cNvSpPr>
            <a:spLocks noChangeArrowheads="1"/>
          </p:cNvSpPr>
          <p:nvPr/>
        </p:nvSpPr>
        <p:spPr bwMode="auto">
          <a:xfrm>
            <a:off x="4822982" y="3274644"/>
            <a:ext cx="940256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>
                <a:latin typeface="Tahoma" panose="020B0604030504040204" pitchFamily="34" charset="0"/>
              </a:rPr>
              <a:t>LijnTool</a:t>
            </a:r>
          </a:p>
        </p:txBody>
      </p:sp>
      <p:sp>
        <p:nvSpPr>
          <p:cNvPr id="135" name="Rectangle 7"/>
          <p:cNvSpPr>
            <a:spLocks noChangeArrowheads="1"/>
          </p:cNvSpPr>
          <p:nvPr/>
        </p:nvSpPr>
        <p:spPr bwMode="auto">
          <a:xfrm>
            <a:off x="4595883" y="1854660"/>
            <a:ext cx="828675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>
                <a:latin typeface="Tahoma" panose="020B0604030504040204" pitchFamily="34" charset="0"/>
              </a:rPr>
              <a:t>PenTool</a:t>
            </a:r>
          </a:p>
        </p:txBody>
      </p:sp>
      <p:sp>
        <p:nvSpPr>
          <p:cNvPr id="136" name="Rectangle 8"/>
          <p:cNvSpPr>
            <a:spLocks noChangeArrowheads="1"/>
          </p:cNvSpPr>
          <p:nvPr/>
        </p:nvSpPr>
        <p:spPr bwMode="auto">
          <a:xfrm>
            <a:off x="4586358" y="1220179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>
                <a:latin typeface="Tahoma" panose="020B0604030504040204" pitchFamily="34" charset="0"/>
              </a:rPr>
              <a:t>GumTool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37" name="Rectangle 9"/>
          <p:cNvSpPr>
            <a:spLocks noChangeArrowheads="1"/>
          </p:cNvSpPr>
          <p:nvPr/>
        </p:nvSpPr>
        <p:spPr bwMode="auto">
          <a:xfrm>
            <a:off x="4831168" y="3711735"/>
            <a:ext cx="940256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RechthoekTool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38" name="Rectangle 10"/>
          <p:cNvSpPr>
            <a:spLocks noChangeArrowheads="1"/>
          </p:cNvSpPr>
          <p:nvPr/>
        </p:nvSpPr>
        <p:spPr bwMode="auto">
          <a:xfrm>
            <a:off x="4820859" y="4159409"/>
            <a:ext cx="940256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VolRechthoek</a:t>
            </a:r>
            <a:r>
              <a:rPr lang="en-US" altLang="en-US" sz="1000" dirty="0" smtClean="0">
                <a:latin typeface="Tahoma" panose="020B0604030504040204" pitchFamily="34" charset="0"/>
              </a:rPr>
              <a:t/>
            </a:r>
            <a:br>
              <a:rPr lang="en-US" altLang="en-US" sz="1000" dirty="0" smtClean="0">
                <a:latin typeface="Tahoma" panose="020B0604030504040204" pitchFamily="34" charset="0"/>
              </a:rPr>
            </a:br>
            <a:r>
              <a:rPr lang="en-US" altLang="en-US" sz="1000" dirty="0" smtClean="0">
                <a:latin typeface="Tahoma" panose="020B0604030504040204" pitchFamily="34" charset="0"/>
              </a:rPr>
              <a:t>Tool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39" name="AutoShape 11"/>
          <p:cNvSpPr>
            <a:spLocks noChangeArrowheads="1"/>
          </p:cNvSpPr>
          <p:nvPr/>
        </p:nvSpPr>
        <p:spPr bwMode="auto">
          <a:xfrm>
            <a:off x="4527809" y="2819400"/>
            <a:ext cx="922338" cy="304800"/>
          </a:xfrm>
          <a:prstGeom prst="parallelogram">
            <a:avLst>
              <a:gd name="adj" fmla="val 47282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>
                <a:latin typeface="Tahoma" panose="020B0604030504040204" pitchFamily="34" charset="0"/>
              </a:rPr>
              <a:t>Tweepunt</a:t>
            </a:r>
            <a:r>
              <a:rPr lang="en-US" altLang="en-US" sz="1000" dirty="0">
                <a:latin typeface="Tahoma" panose="020B0604030504040204" pitchFamily="34" charset="0"/>
              </a:rPr>
              <a:t/>
            </a:r>
            <a:br>
              <a:rPr lang="en-US" altLang="en-US" sz="1000" dirty="0">
                <a:latin typeface="Tahoma" panose="020B0604030504040204" pitchFamily="34" charset="0"/>
              </a:rPr>
            </a:br>
            <a:r>
              <a:rPr lang="en-US" altLang="en-US" sz="1000" dirty="0">
                <a:latin typeface="Tahoma" panose="020B0604030504040204" pitchFamily="34" charset="0"/>
              </a:rPr>
              <a:t>Tool</a:t>
            </a:r>
          </a:p>
        </p:txBody>
      </p:sp>
      <p:sp>
        <p:nvSpPr>
          <p:cNvPr id="140" name="Line 13"/>
          <p:cNvSpPr>
            <a:spLocks noChangeShapeType="1"/>
          </p:cNvSpPr>
          <p:nvPr/>
        </p:nvSpPr>
        <p:spPr bwMode="auto">
          <a:xfrm>
            <a:off x="4503671" y="2971800"/>
            <a:ext cx="89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Line 17"/>
          <p:cNvSpPr>
            <a:spLocks noChangeShapeType="1"/>
          </p:cNvSpPr>
          <p:nvPr/>
        </p:nvSpPr>
        <p:spPr bwMode="auto">
          <a:xfrm>
            <a:off x="4669097" y="3124199"/>
            <a:ext cx="15076" cy="199744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Line 18"/>
          <p:cNvSpPr>
            <a:spLocks noChangeShapeType="1"/>
          </p:cNvSpPr>
          <p:nvPr/>
        </p:nvSpPr>
        <p:spPr bwMode="auto">
          <a:xfrm>
            <a:off x="4678768" y="3864135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Line 23"/>
          <p:cNvSpPr>
            <a:spLocks noChangeShapeType="1"/>
          </p:cNvSpPr>
          <p:nvPr/>
        </p:nvSpPr>
        <p:spPr bwMode="auto">
          <a:xfrm>
            <a:off x="4669097" y="4219768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Rectangle 9"/>
          <p:cNvSpPr>
            <a:spLocks noChangeArrowheads="1"/>
          </p:cNvSpPr>
          <p:nvPr/>
        </p:nvSpPr>
        <p:spPr bwMode="auto">
          <a:xfrm>
            <a:off x="4823246" y="4572976"/>
            <a:ext cx="940256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EllipsTool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45" name="Line 18"/>
          <p:cNvSpPr>
            <a:spLocks noChangeShapeType="1"/>
          </p:cNvSpPr>
          <p:nvPr/>
        </p:nvSpPr>
        <p:spPr bwMode="auto">
          <a:xfrm>
            <a:off x="4670846" y="4725376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Rectangle 9"/>
          <p:cNvSpPr>
            <a:spLocks noChangeArrowheads="1"/>
          </p:cNvSpPr>
          <p:nvPr/>
        </p:nvSpPr>
        <p:spPr bwMode="auto">
          <a:xfrm>
            <a:off x="4820859" y="4969241"/>
            <a:ext cx="940256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VolEllipsTool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47" name="Line 18"/>
          <p:cNvSpPr>
            <a:spLocks noChangeShapeType="1"/>
          </p:cNvSpPr>
          <p:nvPr/>
        </p:nvSpPr>
        <p:spPr bwMode="auto">
          <a:xfrm>
            <a:off x="4668459" y="5121641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Line 19"/>
          <p:cNvSpPr>
            <a:spLocks noChangeShapeType="1"/>
          </p:cNvSpPr>
          <p:nvPr/>
        </p:nvSpPr>
        <p:spPr bwMode="auto">
          <a:xfrm>
            <a:off x="7047012" y="2006283"/>
            <a:ext cx="314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AutoShape 4"/>
          <p:cNvSpPr>
            <a:spLocks noChangeArrowheads="1"/>
          </p:cNvSpPr>
          <p:nvPr/>
        </p:nvSpPr>
        <p:spPr bwMode="auto">
          <a:xfrm>
            <a:off x="5989723" y="1853883"/>
            <a:ext cx="1133489" cy="304800"/>
          </a:xfrm>
          <a:prstGeom prst="parallelogram">
            <a:avLst/>
          </a:prstGeom>
          <a:solidFill>
            <a:srgbClr val="00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10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SchetsObject</a:t>
            </a:r>
            <a:endParaRPr lang="en-US" altLang="en-US" sz="1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50" name="Line 12"/>
          <p:cNvSpPr>
            <a:spLocks noChangeShapeType="1"/>
          </p:cNvSpPr>
          <p:nvPr/>
        </p:nvSpPr>
        <p:spPr bwMode="auto">
          <a:xfrm>
            <a:off x="6666012" y="2158683"/>
            <a:ext cx="0" cy="304800"/>
          </a:xfrm>
          <a:prstGeom prst="line">
            <a:avLst/>
          </a:prstGeom>
          <a:ln w="25400"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1" name="Line 14"/>
          <p:cNvSpPr>
            <a:spLocks noChangeShapeType="1"/>
          </p:cNvSpPr>
          <p:nvPr/>
        </p:nvSpPr>
        <p:spPr bwMode="auto">
          <a:xfrm>
            <a:off x="7027313" y="25146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Line 15"/>
          <p:cNvSpPr>
            <a:spLocks noChangeShapeType="1"/>
          </p:cNvSpPr>
          <p:nvPr/>
        </p:nvSpPr>
        <p:spPr bwMode="auto">
          <a:xfrm>
            <a:off x="7149775" y="25146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Line 16"/>
          <p:cNvSpPr>
            <a:spLocks noChangeShapeType="1"/>
          </p:cNvSpPr>
          <p:nvPr/>
        </p:nvSpPr>
        <p:spPr bwMode="auto">
          <a:xfrm flipV="1">
            <a:off x="7315200" y="3427446"/>
            <a:ext cx="197012" cy="155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AutoShape 4"/>
          <p:cNvSpPr>
            <a:spLocks noChangeArrowheads="1"/>
          </p:cNvSpPr>
          <p:nvPr/>
        </p:nvSpPr>
        <p:spPr bwMode="auto">
          <a:xfrm>
            <a:off x="5966039" y="2356758"/>
            <a:ext cx="1133489" cy="304800"/>
          </a:xfrm>
          <a:prstGeom prst="parallelogram">
            <a:avLst/>
          </a:prstGeom>
          <a:solidFill>
            <a:srgbClr val="00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1000" dirty="0" err="1" smtClean="0">
                <a:solidFill>
                  <a:schemeClr val="tx1"/>
                </a:solidFill>
                <a:latin typeface="Tahoma" panose="020B0604030504040204" pitchFamily="34" charset="0"/>
              </a:rPr>
              <a:t>StartpuntObject</a:t>
            </a:r>
            <a:endParaRPr lang="en-US" altLang="en-US" sz="1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55" name="Rectangle 5"/>
          <p:cNvSpPr>
            <a:spLocks noChangeArrowheads="1"/>
          </p:cNvSpPr>
          <p:nvPr/>
        </p:nvSpPr>
        <p:spPr bwMode="auto">
          <a:xfrm>
            <a:off x="7239000" y="2362200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TekstObject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56" name="Rectangle 6"/>
          <p:cNvSpPr>
            <a:spLocks noChangeArrowheads="1"/>
          </p:cNvSpPr>
          <p:nvPr/>
        </p:nvSpPr>
        <p:spPr bwMode="auto">
          <a:xfrm>
            <a:off x="7467600" y="3276600"/>
            <a:ext cx="110296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LijnObject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57" name="Rectangle 7"/>
          <p:cNvSpPr>
            <a:spLocks noChangeArrowheads="1"/>
          </p:cNvSpPr>
          <p:nvPr/>
        </p:nvSpPr>
        <p:spPr bwMode="auto">
          <a:xfrm>
            <a:off x="7268224" y="1853883"/>
            <a:ext cx="828675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PenObject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58" name="Rectangle 9"/>
          <p:cNvSpPr>
            <a:spLocks noChangeArrowheads="1"/>
          </p:cNvSpPr>
          <p:nvPr/>
        </p:nvSpPr>
        <p:spPr bwMode="auto">
          <a:xfrm>
            <a:off x="7465629" y="3709022"/>
            <a:ext cx="110296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RechthoekObject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59" name="Rectangle 10"/>
          <p:cNvSpPr>
            <a:spLocks noChangeArrowheads="1"/>
          </p:cNvSpPr>
          <p:nvPr/>
        </p:nvSpPr>
        <p:spPr bwMode="auto">
          <a:xfrm>
            <a:off x="7474753" y="4158444"/>
            <a:ext cx="110296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VolRechthoek</a:t>
            </a:r>
            <a:r>
              <a:rPr lang="en-US" altLang="en-US" sz="1000" dirty="0" smtClean="0">
                <a:latin typeface="Tahoma" panose="020B0604030504040204" pitchFamily="34" charset="0"/>
              </a:rPr>
              <a:t/>
            </a:r>
            <a:br>
              <a:rPr lang="en-US" altLang="en-US" sz="1000" dirty="0" smtClean="0">
                <a:latin typeface="Tahoma" panose="020B0604030504040204" pitchFamily="34" charset="0"/>
              </a:rPr>
            </a:br>
            <a:r>
              <a:rPr lang="en-US" altLang="en-US" sz="1000" dirty="0" smtClean="0">
                <a:latin typeface="Tahoma" panose="020B0604030504040204" pitchFamily="34" charset="0"/>
              </a:rPr>
              <a:t>Object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60" name="AutoShape 11"/>
          <p:cNvSpPr>
            <a:spLocks noChangeArrowheads="1"/>
          </p:cNvSpPr>
          <p:nvPr/>
        </p:nvSpPr>
        <p:spPr bwMode="auto">
          <a:xfrm>
            <a:off x="7162800" y="2819400"/>
            <a:ext cx="922338" cy="304800"/>
          </a:xfrm>
          <a:prstGeom prst="parallelogram">
            <a:avLst>
              <a:gd name="adj" fmla="val 47282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>
                <a:latin typeface="Tahoma" panose="020B0604030504040204" pitchFamily="34" charset="0"/>
              </a:rPr>
              <a:t>Tweepunt</a:t>
            </a:r>
            <a:r>
              <a:rPr lang="en-US" altLang="en-US" sz="1000" dirty="0">
                <a:latin typeface="Tahoma" panose="020B0604030504040204" pitchFamily="34" charset="0"/>
              </a:rPr>
              <a:t/>
            </a:r>
            <a:br>
              <a:rPr lang="en-US" altLang="en-US" sz="1000" dirty="0">
                <a:latin typeface="Tahoma" panose="020B0604030504040204" pitchFamily="34" charset="0"/>
              </a:rPr>
            </a:br>
            <a:r>
              <a:rPr lang="en-US" altLang="en-US" sz="1000" dirty="0" smtClean="0">
                <a:latin typeface="Tahoma" panose="020B0604030504040204" pitchFamily="34" charset="0"/>
              </a:rPr>
              <a:t>Object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61" name="Line 13"/>
          <p:cNvSpPr>
            <a:spLocks noChangeShapeType="1"/>
          </p:cNvSpPr>
          <p:nvPr/>
        </p:nvSpPr>
        <p:spPr bwMode="auto">
          <a:xfrm>
            <a:off x="7149774" y="2971800"/>
            <a:ext cx="89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Line 17"/>
          <p:cNvSpPr>
            <a:spLocks noChangeShapeType="1"/>
          </p:cNvSpPr>
          <p:nvPr/>
        </p:nvSpPr>
        <p:spPr bwMode="auto">
          <a:xfrm>
            <a:off x="7315199" y="3124198"/>
            <a:ext cx="5406" cy="2004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Line 18"/>
          <p:cNvSpPr>
            <a:spLocks noChangeShapeType="1"/>
          </p:cNvSpPr>
          <p:nvPr/>
        </p:nvSpPr>
        <p:spPr bwMode="auto">
          <a:xfrm>
            <a:off x="7313229" y="3859862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Line 23"/>
          <p:cNvSpPr>
            <a:spLocks noChangeShapeType="1"/>
          </p:cNvSpPr>
          <p:nvPr/>
        </p:nvSpPr>
        <p:spPr bwMode="auto">
          <a:xfrm>
            <a:off x="7322353" y="4310844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" name="Rectangle 9"/>
          <p:cNvSpPr>
            <a:spLocks noChangeArrowheads="1"/>
          </p:cNvSpPr>
          <p:nvPr/>
        </p:nvSpPr>
        <p:spPr bwMode="auto">
          <a:xfrm>
            <a:off x="7482805" y="4970590"/>
            <a:ext cx="110296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VolEllipsObject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66" name="Line 18"/>
          <p:cNvSpPr>
            <a:spLocks noChangeShapeType="1"/>
          </p:cNvSpPr>
          <p:nvPr/>
        </p:nvSpPr>
        <p:spPr bwMode="auto">
          <a:xfrm>
            <a:off x="7328657" y="512299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" name="Line 18"/>
          <p:cNvSpPr>
            <a:spLocks noChangeShapeType="1"/>
          </p:cNvSpPr>
          <p:nvPr/>
        </p:nvSpPr>
        <p:spPr bwMode="auto">
          <a:xfrm>
            <a:off x="7338022" y="4716043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Rectangle 9"/>
          <p:cNvSpPr>
            <a:spLocks noChangeArrowheads="1"/>
          </p:cNvSpPr>
          <p:nvPr/>
        </p:nvSpPr>
        <p:spPr bwMode="auto">
          <a:xfrm>
            <a:off x="7474761" y="4572976"/>
            <a:ext cx="110296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 dirty="0" err="1" smtClean="0">
                <a:latin typeface="Tahoma" panose="020B0604030504040204" pitchFamily="34" charset="0"/>
              </a:rPr>
              <a:t>EllipsObject</a:t>
            </a:r>
            <a:endParaRPr lang="en-US" altLang="en-US" sz="1000" dirty="0">
              <a:latin typeface="Tahoma" panose="020B0604030504040204" pitchFamily="34" charset="0"/>
            </a:endParaRPr>
          </a:p>
        </p:txBody>
      </p:sp>
      <p:sp>
        <p:nvSpPr>
          <p:cNvPr id="170" name="AutoShape 53"/>
          <p:cNvSpPr>
            <a:spLocks noChangeArrowheads="1"/>
          </p:cNvSpPr>
          <p:nvPr/>
        </p:nvSpPr>
        <p:spPr bwMode="auto">
          <a:xfrm>
            <a:off x="5900234" y="972527"/>
            <a:ext cx="2751963" cy="4384997"/>
          </a:xfrm>
          <a:prstGeom prst="roundRect">
            <a:avLst>
              <a:gd name="adj" fmla="val 4167"/>
            </a:avLst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AutoShape 53"/>
          <p:cNvSpPr>
            <a:spLocks noChangeArrowheads="1"/>
          </p:cNvSpPr>
          <p:nvPr/>
        </p:nvSpPr>
        <p:spPr bwMode="auto">
          <a:xfrm>
            <a:off x="3472392" y="972527"/>
            <a:ext cx="2388754" cy="4384997"/>
          </a:xfrm>
          <a:prstGeom prst="roundRect">
            <a:avLst>
              <a:gd name="adj" fmla="val 4167"/>
            </a:avLst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Line 18"/>
          <p:cNvSpPr>
            <a:spLocks noChangeShapeType="1"/>
          </p:cNvSpPr>
          <p:nvPr/>
        </p:nvSpPr>
        <p:spPr bwMode="auto">
          <a:xfrm>
            <a:off x="4677962" y="3442204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" name="Text Box 56"/>
          <p:cNvSpPr txBox="1">
            <a:spLocks noChangeArrowheads="1"/>
          </p:cNvSpPr>
          <p:nvPr/>
        </p:nvSpPr>
        <p:spPr bwMode="auto">
          <a:xfrm>
            <a:off x="3558340" y="1021903"/>
            <a:ext cx="1524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i="1" dirty="0" smtClean="0">
                <a:latin typeface="Tahoma" panose="020B0604030504040204" pitchFamily="34" charset="0"/>
              </a:rPr>
              <a:t>Tools</a:t>
            </a:r>
            <a:endParaRPr lang="en-US" altLang="en-US" sz="1000" i="1" dirty="0">
              <a:latin typeface="Tahoma" panose="020B0604030504040204" pitchFamily="34" charset="0"/>
            </a:endParaRPr>
          </a:p>
        </p:txBody>
      </p:sp>
      <p:sp>
        <p:nvSpPr>
          <p:cNvPr id="174" name="Text Box 56"/>
          <p:cNvSpPr txBox="1">
            <a:spLocks noChangeArrowheads="1"/>
          </p:cNvSpPr>
          <p:nvPr/>
        </p:nvSpPr>
        <p:spPr bwMode="auto">
          <a:xfrm>
            <a:off x="5989723" y="1040765"/>
            <a:ext cx="1524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i="1" dirty="0" err="1" smtClean="0">
                <a:latin typeface="Tahoma" panose="020B0604030504040204" pitchFamily="34" charset="0"/>
              </a:rPr>
              <a:t>Objecten</a:t>
            </a:r>
            <a:endParaRPr lang="en-US" altLang="en-US" sz="1000" i="1" dirty="0">
              <a:latin typeface="Tahoma" panose="020B0604030504040204" pitchFamily="34" charset="0"/>
            </a:endParaRPr>
          </a:p>
        </p:txBody>
      </p:sp>
      <p:sp>
        <p:nvSpPr>
          <p:cNvPr id="71" name="Text Box 56"/>
          <p:cNvSpPr txBox="1">
            <a:spLocks noChangeArrowheads="1"/>
          </p:cNvSpPr>
          <p:nvPr/>
        </p:nvSpPr>
        <p:spPr bwMode="auto">
          <a:xfrm>
            <a:off x="2251397" y="1022091"/>
            <a:ext cx="1181907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i="1" dirty="0" err="1" smtClean="0">
                <a:latin typeface="Tahoma" panose="020B0604030504040204" pitchFamily="34" charset="0"/>
              </a:rPr>
              <a:t>SchetsPlus</a:t>
            </a:r>
            <a:endParaRPr lang="en-US" altLang="en-US" sz="1000" i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5400">
          <a:solidFill>
            <a:schemeClr val="tx1"/>
          </a:solidFill>
          <a:prstDash val="sysDot"/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>
        <a:defPPr>
          <a:defRPr/>
        </a:defPPr>
      </a:lst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33</Words>
  <Application>Microsoft Office PowerPoint</Application>
  <PresentationFormat>Diavoorstelling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4" baseType="lpstr">
      <vt:lpstr>Arial</vt:lpstr>
      <vt:lpstr>Tahoma</vt:lpstr>
      <vt:lpstr>Default Design</vt:lpstr>
      <vt:lpstr>PowerPoint-presentatie</vt:lpstr>
    </vt:vector>
  </TitlesOfParts>
  <Company>UU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jeroen</dc:creator>
  <cp:lastModifiedBy>Ogilvie, D.H.</cp:lastModifiedBy>
  <cp:revision>10</cp:revision>
  <dcterms:created xsi:type="dcterms:W3CDTF">2010-10-27T08:24:23Z</dcterms:created>
  <dcterms:modified xsi:type="dcterms:W3CDTF">2014-10-24T20:49:05Z</dcterms:modified>
</cp:coreProperties>
</file>