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1" r:id="rId4"/>
    <p:sldId id="267" r:id="rId5"/>
    <p:sldId id="283" r:id="rId6"/>
    <p:sldId id="292" r:id="rId7"/>
    <p:sldId id="293" r:id="rId8"/>
    <p:sldId id="294" r:id="rId9"/>
    <p:sldId id="258" r:id="rId10"/>
    <p:sldId id="295" r:id="rId11"/>
    <p:sldId id="296" r:id="rId12"/>
    <p:sldId id="297" r:id="rId13"/>
    <p:sldId id="298" r:id="rId14"/>
    <p:sldId id="268" r:id="rId15"/>
    <p:sldId id="299" r:id="rId16"/>
  </p:sldIdLst>
  <p:sldSz cx="9144000" cy="5143500" type="screen16x9"/>
  <p:notesSz cx="6858000" cy="9144000"/>
  <p:embeddedFontLst>
    <p:embeddedFont>
      <p:font typeface="Nunito Light" pitchFamily="2" charset="0"/>
      <p:regular r:id="rId18"/>
      <p:italic r:id="rId19"/>
    </p:embeddedFont>
    <p:embeddedFont>
      <p:font typeface="Quantico" panose="020B0604020202020204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</p:embeddedFont>
    <p:embeddedFont>
      <p:font typeface="Sitka Text Semibold" pitchFamily="2" charset="0"/>
      <p:bold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204BFD-CA5D-4606-961B-FB67EA519582}">
  <a:tblStyle styleId="{76204BFD-CA5D-4606-961B-FB67EA519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28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344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93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8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74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d94438e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d94438e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5d94438ed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5d94438ed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5d94438ed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5d94438ed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10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5d94438ed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5d94438ed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04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c431c309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c431c309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0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white-box-test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PsO5dZqBckY" TargetMode="External"/><Relationship Id="rId4" Type="http://schemas.openxmlformats.org/officeDocument/2006/relationships/hyperlink" Target="https://www.codepolitan.com/blog/apa-itu-unit-testing-yuk-kenala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628891" y="1823911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673190" y="2449044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04111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Dan Unit Testing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39467" y="3564535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Reynaldi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201011401136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07TPLE008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</a:schemeClr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Contoh Souce Code dengan Phyton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Google Shape;88;p15">
            <a:extLst>
              <a:ext uri="{FF2B5EF4-FFF2-40B4-BE49-F238E27FC236}">
                <a16:creationId xmlns:a16="http://schemas.microsoft.com/office/drawing/2014/main" id="{C2FEED8E-188B-EDD7-5423-BF9F2029465C}"/>
              </a:ext>
            </a:extLst>
          </p:cNvPr>
          <p:cNvSpPr/>
          <p:nvPr/>
        </p:nvSpPr>
        <p:spPr>
          <a:xfrm>
            <a:off x="1077362" y="1439887"/>
            <a:ext cx="6799153" cy="343087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9;p15">
            <a:extLst>
              <a:ext uri="{FF2B5EF4-FFF2-40B4-BE49-F238E27FC236}">
                <a16:creationId xmlns:a16="http://schemas.microsoft.com/office/drawing/2014/main" id="{20950C31-CEFB-6482-6CBF-67F06A58E888}"/>
              </a:ext>
            </a:extLst>
          </p:cNvPr>
          <p:cNvSpPr/>
          <p:nvPr/>
        </p:nvSpPr>
        <p:spPr>
          <a:xfrm>
            <a:off x="1077362" y="1191416"/>
            <a:ext cx="6799153" cy="2484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94;p15">
            <a:extLst>
              <a:ext uri="{FF2B5EF4-FFF2-40B4-BE49-F238E27FC236}">
                <a16:creationId xmlns:a16="http://schemas.microsoft.com/office/drawing/2014/main" id="{B837DF1E-B0E3-2E24-9E29-A260A33FEC45}"/>
              </a:ext>
            </a:extLst>
          </p:cNvPr>
          <p:cNvGrpSpPr/>
          <p:nvPr/>
        </p:nvGrpSpPr>
        <p:grpSpPr>
          <a:xfrm>
            <a:off x="7324255" y="1227628"/>
            <a:ext cx="349904" cy="157552"/>
            <a:chOff x="2513203" y="3027163"/>
            <a:chExt cx="361833" cy="86930"/>
          </a:xfrm>
        </p:grpSpPr>
        <p:sp>
          <p:nvSpPr>
            <p:cNvPr id="6" name="Google Shape;95;p15">
              <a:extLst>
                <a:ext uri="{FF2B5EF4-FFF2-40B4-BE49-F238E27FC236}">
                  <a16:creationId xmlns:a16="http://schemas.microsoft.com/office/drawing/2014/main" id="{4A1F0191-BE59-70C5-E28D-0B64D689BE01}"/>
                </a:ext>
              </a:extLst>
            </p:cNvPr>
            <p:cNvSpPr/>
            <p:nvPr/>
          </p:nvSpPr>
          <p:spPr>
            <a:xfrm>
              <a:off x="2513203" y="3027163"/>
              <a:ext cx="88213" cy="8693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;p15">
              <a:extLst>
                <a:ext uri="{FF2B5EF4-FFF2-40B4-BE49-F238E27FC236}">
                  <a16:creationId xmlns:a16="http://schemas.microsoft.com/office/drawing/2014/main" id="{44D4B823-10EA-7EB1-01BE-881D1D91433A}"/>
                </a:ext>
              </a:extLst>
            </p:cNvPr>
            <p:cNvSpPr/>
            <p:nvPr/>
          </p:nvSpPr>
          <p:spPr>
            <a:xfrm>
              <a:off x="2650635" y="3027163"/>
              <a:ext cx="88252" cy="8693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;p15">
              <a:extLst>
                <a:ext uri="{FF2B5EF4-FFF2-40B4-BE49-F238E27FC236}">
                  <a16:creationId xmlns:a16="http://schemas.microsoft.com/office/drawing/2014/main" id="{0CC1DC61-9D16-62F7-DF00-B40B82F980A8}"/>
                </a:ext>
              </a:extLst>
            </p:cNvPr>
            <p:cNvSpPr/>
            <p:nvPr/>
          </p:nvSpPr>
          <p:spPr>
            <a:xfrm>
              <a:off x="2786822" y="3027163"/>
              <a:ext cx="88213" cy="8693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2AF508-1528-060E-498C-7860729C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10" y="1515803"/>
            <a:ext cx="6707193" cy="32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</a:schemeClr>
                </a:solidFill>
              </a:rPr>
              <a:t>&lt;/</a:t>
            </a:r>
            <a:r>
              <a:rPr lang="en" dirty="0">
                <a:solidFill>
                  <a:schemeClr val="tx1"/>
                </a:solidFill>
              </a:rPr>
              <a:t> Contoh Souce Code dengan Phyton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6FAED2-F399-5EAF-1523-5BF62DFEF1B3}"/>
              </a:ext>
            </a:extLst>
          </p:cNvPr>
          <p:cNvGrpSpPr/>
          <p:nvPr/>
        </p:nvGrpSpPr>
        <p:grpSpPr>
          <a:xfrm>
            <a:off x="5667470" y="1303698"/>
            <a:ext cx="3078178" cy="3539905"/>
            <a:chOff x="1077362" y="1191416"/>
            <a:chExt cx="6799153" cy="3679348"/>
          </a:xfrm>
        </p:grpSpPr>
        <p:sp>
          <p:nvSpPr>
            <p:cNvPr id="12" name="Google Shape;88;p15">
              <a:extLst>
                <a:ext uri="{FF2B5EF4-FFF2-40B4-BE49-F238E27FC236}">
                  <a16:creationId xmlns:a16="http://schemas.microsoft.com/office/drawing/2014/main" id="{C2FEED8E-188B-EDD7-5423-BF9F2029465C}"/>
                </a:ext>
              </a:extLst>
            </p:cNvPr>
            <p:cNvSpPr/>
            <p:nvPr/>
          </p:nvSpPr>
          <p:spPr>
            <a:xfrm>
              <a:off x="1077362" y="1439887"/>
              <a:ext cx="6799153" cy="343087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;p15">
              <a:extLst>
                <a:ext uri="{FF2B5EF4-FFF2-40B4-BE49-F238E27FC236}">
                  <a16:creationId xmlns:a16="http://schemas.microsoft.com/office/drawing/2014/main" id="{20950C31-CEFB-6482-6CBF-67F06A58E888}"/>
                </a:ext>
              </a:extLst>
            </p:cNvPr>
            <p:cNvSpPr/>
            <p:nvPr/>
          </p:nvSpPr>
          <p:spPr>
            <a:xfrm>
              <a:off x="1077362" y="1191416"/>
              <a:ext cx="6799153" cy="2484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94;p15">
              <a:extLst>
                <a:ext uri="{FF2B5EF4-FFF2-40B4-BE49-F238E27FC236}">
                  <a16:creationId xmlns:a16="http://schemas.microsoft.com/office/drawing/2014/main" id="{B837DF1E-B0E3-2E24-9E29-A260A33FEC45}"/>
                </a:ext>
              </a:extLst>
            </p:cNvPr>
            <p:cNvGrpSpPr/>
            <p:nvPr/>
          </p:nvGrpSpPr>
          <p:grpSpPr>
            <a:xfrm>
              <a:off x="7324255" y="1227628"/>
              <a:ext cx="349904" cy="157552"/>
              <a:chOff x="2513203" y="3027163"/>
              <a:chExt cx="361833" cy="86930"/>
            </a:xfrm>
          </p:grpSpPr>
          <p:sp>
            <p:nvSpPr>
              <p:cNvPr id="6" name="Google Shape;95;p15">
                <a:extLst>
                  <a:ext uri="{FF2B5EF4-FFF2-40B4-BE49-F238E27FC236}">
                    <a16:creationId xmlns:a16="http://schemas.microsoft.com/office/drawing/2014/main" id="{4A1F0191-BE59-70C5-E28D-0B64D689BE01}"/>
                  </a:ext>
                </a:extLst>
              </p:cNvPr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6;p15">
                <a:extLst>
                  <a:ext uri="{FF2B5EF4-FFF2-40B4-BE49-F238E27FC236}">
                    <a16:creationId xmlns:a16="http://schemas.microsoft.com/office/drawing/2014/main" id="{44D4B823-10EA-7EB1-01BE-881D1D91433A}"/>
                  </a:ext>
                </a:extLst>
              </p:cNvPr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7;p15">
                <a:extLst>
                  <a:ext uri="{FF2B5EF4-FFF2-40B4-BE49-F238E27FC236}">
                    <a16:creationId xmlns:a16="http://schemas.microsoft.com/office/drawing/2014/main" id="{0CC1DC61-9D16-62F7-DF00-B40B82F980A8}"/>
                  </a:ext>
                </a:extLst>
              </p:cNvPr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F48A714-7537-38F4-84DE-65D7F9FFA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95" y="1568226"/>
            <a:ext cx="3046499" cy="3248218"/>
          </a:xfrm>
          <a:prstGeom prst="rect">
            <a:avLst/>
          </a:prstGeom>
        </p:spPr>
      </p:pic>
      <p:sp>
        <p:nvSpPr>
          <p:cNvPr id="11" name="Google Shape;80;p15">
            <a:extLst>
              <a:ext uri="{FF2B5EF4-FFF2-40B4-BE49-F238E27FC236}">
                <a16:creationId xmlns:a16="http://schemas.microsoft.com/office/drawing/2014/main" id="{0C9B369F-4502-BFCB-5AF7-B3023372FE6B}"/>
              </a:ext>
            </a:extLst>
          </p:cNvPr>
          <p:cNvSpPr/>
          <p:nvPr/>
        </p:nvSpPr>
        <p:spPr>
          <a:xfrm>
            <a:off x="720000" y="1646313"/>
            <a:ext cx="3447300" cy="31701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Contoh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Implementasi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white box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python yang </a:t>
            </a: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penyimpanan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kontak</a:t>
            </a:r>
            <a:r>
              <a:rPr lang="en-US" dirty="0">
                <a:solidFill>
                  <a:schemeClr val="tx1"/>
                </a:solidFill>
              </a:rPr>
              <a:t>. Ketika </a:t>
            </a:r>
            <a:r>
              <a:rPr lang="en-US" dirty="0" err="1">
                <a:solidFill>
                  <a:schemeClr val="tx1"/>
                </a:solidFill>
              </a:rPr>
              <a:t>masuk</a:t>
            </a:r>
            <a:r>
              <a:rPr lang="en-US" dirty="0">
                <a:solidFill>
                  <a:schemeClr val="tx1"/>
                </a:solidFill>
              </a:rPr>
              <a:t> User di </a:t>
            </a:r>
            <a:r>
              <a:rPr lang="en-US" dirty="0" err="1">
                <a:solidFill>
                  <a:schemeClr val="tx1"/>
                </a:solidFill>
              </a:rPr>
              <a:t>suguhkan</a:t>
            </a:r>
            <a:r>
              <a:rPr lang="en-US" dirty="0">
                <a:solidFill>
                  <a:schemeClr val="tx1"/>
                </a:solidFill>
              </a:rPr>
              <a:t> menu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 1 dan 2. 1 di </a:t>
            </a:r>
            <a:r>
              <a:rPr lang="en-US" dirty="0" err="1">
                <a:solidFill>
                  <a:schemeClr val="tx1"/>
                </a:solidFill>
              </a:rPr>
              <a:t>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menambahkan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kontak</a:t>
            </a:r>
            <a:r>
              <a:rPr lang="en-US" dirty="0">
                <a:solidFill>
                  <a:schemeClr val="tx1"/>
                </a:solidFill>
              </a:rPr>
              <a:t> dan 2 di </a:t>
            </a:r>
            <a:r>
              <a:rPr lang="en-US" dirty="0" err="1">
                <a:solidFill>
                  <a:schemeClr val="tx1"/>
                </a:solidFill>
              </a:rPr>
              <a:t>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menyimpan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kontak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Google Shape;81;p15">
            <a:extLst>
              <a:ext uri="{FF2B5EF4-FFF2-40B4-BE49-F238E27FC236}">
                <a16:creationId xmlns:a16="http://schemas.microsoft.com/office/drawing/2014/main" id="{82DA4EBD-878F-4ED2-4C81-CBF0CAF7FC0B}"/>
              </a:ext>
            </a:extLst>
          </p:cNvPr>
          <p:cNvSpPr/>
          <p:nvPr/>
        </p:nvSpPr>
        <p:spPr>
          <a:xfrm>
            <a:off x="720000" y="1338537"/>
            <a:ext cx="3447300" cy="30777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</a:schemeClr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Contoh Souce Code dengan Phyton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AF4F0E-F8C1-4F90-71A6-B4F1BE7099FB}"/>
              </a:ext>
            </a:extLst>
          </p:cNvPr>
          <p:cNvGrpSpPr/>
          <p:nvPr/>
        </p:nvGrpSpPr>
        <p:grpSpPr>
          <a:xfrm>
            <a:off x="6111086" y="1378780"/>
            <a:ext cx="2969537" cy="2109457"/>
            <a:chOff x="1077362" y="1191416"/>
            <a:chExt cx="6799153" cy="3679348"/>
          </a:xfrm>
        </p:grpSpPr>
        <p:sp>
          <p:nvSpPr>
            <p:cNvPr id="12" name="Google Shape;88;p15">
              <a:extLst>
                <a:ext uri="{FF2B5EF4-FFF2-40B4-BE49-F238E27FC236}">
                  <a16:creationId xmlns:a16="http://schemas.microsoft.com/office/drawing/2014/main" id="{C2FEED8E-188B-EDD7-5423-BF9F2029465C}"/>
                </a:ext>
              </a:extLst>
            </p:cNvPr>
            <p:cNvSpPr/>
            <p:nvPr/>
          </p:nvSpPr>
          <p:spPr>
            <a:xfrm>
              <a:off x="1077362" y="1439887"/>
              <a:ext cx="6799153" cy="343087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;p15">
              <a:extLst>
                <a:ext uri="{FF2B5EF4-FFF2-40B4-BE49-F238E27FC236}">
                  <a16:creationId xmlns:a16="http://schemas.microsoft.com/office/drawing/2014/main" id="{20950C31-CEFB-6482-6CBF-67F06A58E888}"/>
                </a:ext>
              </a:extLst>
            </p:cNvPr>
            <p:cNvSpPr/>
            <p:nvPr/>
          </p:nvSpPr>
          <p:spPr>
            <a:xfrm>
              <a:off x="1077362" y="1191416"/>
              <a:ext cx="6799153" cy="2484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94;p15">
              <a:extLst>
                <a:ext uri="{FF2B5EF4-FFF2-40B4-BE49-F238E27FC236}">
                  <a16:creationId xmlns:a16="http://schemas.microsoft.com/office/drawing/2014/main" id="{B837DF1E-B0E3-2E24-9E29-A260A33FEC45}"/>
                </a:ext>
              </a:extLst>
            </p:cNvPr>
            <p:cNvGrpSpPr/>
            <p:nvPr/>
          </p:nvGrpSpPr>
          <p:grpSpPr>
            <a:xfrm>
              <a:off x="7324255" y="1227628"/>
              <a:ext cx="349904" cy="157552"/>
              <a:chOff x="2513203" y="3027163"/>
              <a:chExt cx="361833" cy="86930"/>
            </a:xfrm>
          </p:grpSpPr>
          <p:sp>
            <p:nvSpPr>
              <p:cNvPr id="6" name="Google Shape;95;p15">
                <a:extLst>
                  <a:ext uri="{FF2B5EF4-FFF2-40B4-BE49-F238E27FC236}">
                    <a16:creationId xmlns:a16="http://schemas.microsoft.com/office/drawing/2014/main" id="{4A1F0191-BE59-70C5-E28D-0B64D689BE01}"/>
                  </a:ext>
                </a:extLst>
              </p:cNvPr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6;p15">
                <a:extLst>
                  <a:ext uri="{FF2B5EF4-FFF2-40B4-BE49-F238E27FC236}">
                    <a16:creationId xmlns:a16="http://schemas.microsoft.com/office/drawing/2014/main" id="{44D4B823-10EA-7EB1-01BE-881D1D91433A}"/>
                  </a:ext>
                </a:extLst>
              </p:cNvPr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7;p15">
                <a:extLst>
                  <a:ext uri="{FF2B5EF4-FFF2-40B4-BE49-F238E27FC236}">
                    <a16:creationId xmlns:a16="http://schemas.microsoft.com/office/drawing/2014/main" id="{0CC1DC61-9D16-62F7-DF00-B40B82F980A8}"/>
                  </a:ext>
                </a:extLst>
              </p:cNvPr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F1BE6F2-6284-B725-0044-6BBA3E9F663C}"/>
              </a:ext>
            </a:extLst>
          </p:cNvPr>
          <p:cNvGrpSpPr/>
          <p:nvPr/>
        </p:nvGrpSpPr>
        <p:grpSpPr>
          <a:xfrm>
            <a:off x="3071276" y="1370292"/>
            <a:ext cx="2969537" cy="2109457"/>
            <a:chOff x="1077362" y="1191416"/>
            <a:chExt cx="6799153" cy="3679348"/>
          </a:xfrm>
        </p:grpSpPr>
        <p:sp>
          <p:nvSpPr>
            <p:cNvPr id="9" name="Google Shape;88;p15">
              <a:extLst>
                <a:ext uri="{FF2B5EF4-FFF2-40B4-BE49-F238E27FC236}">
                  <a16:creationId xmlns:a16="http://schemas.microsoft.com/office/drawing/2014/main" id="{99838FC4-62DB-5E36-D2EB-A3D12F66DBB6}"/>
                </a:ext>
              </a:extLst>
            </p:cNvPr>
            <p:cNvSpPr/>
            <p:nvPr/>
          </p:nvSpPr>
          <p:spPr>
            <a:xfrm>
              <a:off x="1077362" y="1439887"/>
              <a:ext cx="6799153" cy="343087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;p15">
              <a:extLst>
                <a:ext uri="{FF2B5EF4-FFF2-40B4-BE49-F238E27FC236}">
                  <a16:creationId xmlns:a16="http://schemas.microsoft.com/office/drawing/2014/main" id="{B19B7216-7621-58B0-1412-A4D72D5335CB}"/>
                </a:ext>
              </a:extLst>
            </p:cNvPr>
            <p:cNvSpPr/>
            <p:nvPr/>
          </p:nvSpPr>
          <p:spPr>
            <a:xfrm>
              <a:off x="1077362" y="1191416"/>
              <a:ext cx="6799153" cy="2484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94;p15">
              <a:extLst>
                <a:ext uri="{FF2B5EF4-FFF2-40B4-BE49-F238E27FC236}">
                  <a16:creationId xmlns:a16="http://schemas.microsoft.com/office/drawing/2014/main" id="{02D06A23-3389-998C-EFB6-C69F95734808}"/>
                </a:ext>
              </a:extLst>
            </p:cNvPr>
            <p:cNvGrpSpPr/>
            <p:nvPr/>
          </p:nvGrpSpPr>
          <p:grpSpPr>
            <a:xfrm>
              <a:off x="7324255" y="1227628"/>
              <a:ext cx="349904" cy="157552"/>
              <a:chOff x="2513203" y="3027163"/>
              <a:chExt cx="361833" cy="86930"/>
            </a:xfrm>
          </p:grpSpPr>
          <p:sp>
            <p:nvSpPr>
              <p:cNvPr id="14" name="Google Shape;95;p15">
                <a:extLst>
                  <a:ext uri="{FF2B5EF4-FFF2-40B4-BE49-F238E27FC236}">
                    <a16:creationId xmlns:a16="http://schemas.microsoft.com/office/drawing/2014/main" id="{24F81760-F139-D549-A51B-7082D9E26965}"/>
                  </a:ext>
                </a:extLst>
              </p:cNvPr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6;p15">
                <a:extLst>
                  <a:ext uri="{FF2B5EF4-FFF2-40B4-BE49-F238E27FC236}">
                    <a16:creationId xmlns:a16="http://schemas.microsoft.com/office/drawing/2014/main" id="{05735680-F5EF-61A1-440B-9B07F5037FEC}"/>
                  </a:ext>
                </a:extLst>
              </p:cNvPr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7;p15">
                <a:extLst>
                  <a:ext uri="{FF2B5EF4-FFF2-40B4-BE49-F238E27FC236}">
                    <a16:creationId xmlns:a16="http://schemas.microsoft.com/office/drawing/2014/main" id="{60AF067A-615D-090B-4CBE-858EADC36E89}"/>
                  </a:ext>
                </a:extLst>
              </p:cNvPr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BAFFBD-1751-7A2F-E8B1-56893FF57E56}"/>
              </a:ext>
            </a:extLst>
          </p:cNvPr>
          <p:cNvGrpSpPr/>
          <p:nvPr/>
        </p:nvGrpSpPr>
        <p:grpSpPr>
          <a:xfrm>
            <a:off x="48496" y="1378780"/>
            <a:ext cx="2969537" cy="2109457"/>
            <a:chOff x="1077362" y="1191416"/>
            <a:chExt cx="6799153" cy="3679348"/>
          </a:xfrm>
        </p:grpSpPr>
        <p:sp>
          <p:nvSpPr>
            <p:cNvPr id="18" name="Google Shape;88;p15">
              <a:extLst>
                <a:ext uri="{FF2B5EF4-FFF2-40B4-BE49-F238E27FC236}">
                  <a16:creationId xmlns:a16="http://schemas.microsoft.com/office/drawing/2014/main" id="{2459DA3C-0578-2F5B-2D0C-C9D8A078B6B6}"/>
                </a:ext>
              </a:extLst>
            </p:cNvPr>
            <p:cNvSpPr/>
            <p:nvPr/>
          </p:nvSpPr>
          <p:spPr>
            <a:xfrm>
              <a:off x="1077362" y="1439887"/>
              <a:ext cx="6799153" cy="343087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;p15">
              <a:extLst>
                <a:ext uri="{FF2B5EF4-FFF2-40B4-BE49-F238E27FC236}">
                  <a16:creationId xmlns:a16="http://schemas.microsoft.com/office/drawing/2014/main" id="{211D7DD3-ED59-2798-7BBF-765596700816}"/>
                </a:ext>
              </a:extLst>
            </p:cNvPr>
            <p:cNvSpPr/>
            <p:nvPr/>
          </p:nvSpPr>
          <p:spPr>
            <a:xfrm>
              <a:off x="1077362" y="1191416"/>
              <a:ext cx="6799153" cy="2484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94;p15">
              <a:extLst>
                <a:ext uri="{FF2B5EF4-FFF2-40B4-BE49-F238E27FC236}">
                  <a16:creationId xmlns:a16="http://schemas.microsoft.com/office/drawing/2014/main" id="{138FD624-F482-CB22-C48A-C751A2A50203}"/>
                </a:ext>
              </a:extLst>
            </p:cNvPr>
            <p:cNvGrpSpPr/>
            <p:nvPr/>
          </p:nvGrpSpPr>
          <p:grpSpPr>
            <a:xfrm>
              <a:off x="7324255" y="1227628"/>
              <a:ext cx="349904" cy="157552"/>
              <a:chOff x="2513203" y="3027163"/>
              <a:chExt cx="361833" cy="86930"/>
            </a:xfrm>
          </p:grpSpPr>
          <p:sp>
            <p:nvSpPr>
              <p:cNvPr id="21" name="Google Shape;95;p15">
                <a:extLst>
                  <a:ext uri="{FF2B5EF4-FFF2-40B4-BE49-F238E27FC236}">
                    <a16:creationId xmlns:a16="http://schemas.microsoft.com/office/drawing/2014/main" id="{9B68D207-7298-4FC9-6282-46D22CF06E70}"/>
                  </a:ext>
                </a:extLst>
              </p:cNvPr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6;p15">
                <a:extLst>
                  <a:ext uri="{FF2B5EF4-FFF2-40B4-BE49-F238E27FC236}">
                    <a16:creationId xmlns:a16="http://schemas.microsoft.com/office/drawing/2014/main" id="{B0375E98-9347-491B-100B-1D08748D294B}"/>
                  </a:ext>
                </a:extLst>
              </p:cNvPr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7;p15">
                <a:extLst>
                  <a:ext uri="{FF2B5EF4-FFF2-40B4-BE49-F238E27FC236}">
                    <a16:creationId xmlns:a16="http://schemas.microsoft.com/office/drawing/2014/main" id="{B0D850A9-2F69-4652-C1F8-6607521E561D}"/>
                  </a:ext>
                </a:extLst>
              </p:cNvPr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0F2F175-108D-ACBC-65E4-A8E74C20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" y="1533075"/>
            <a:ext cx="2961006" cy="19515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BC1C4-79A1-AFF8-9085-5341021BA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306" y="1552599"/>
            <a:ext cx="2952507" cy="1927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1BDF17-2C2A-6CFE-33EE-488324964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085" y="1552599"/>
            <a:ext cx="2969538" cy="19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4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</a:schemeClr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Contoh Souce Code dengan Phyton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AF4F0E-F8C1-4F90-71A6-B4F1BE7099FB}"/>
              </a:ext>
            </a:extLst>
          </p:cNvPr>
          <p:cNvGrpSpPr/>
          <p:nvPr/>
        </p:nvGrpSpPr>
        <p:grpSpPr>
          <a:xfrm>
            <a:off x="6111086" y="1378780"/>
            <a:ext cx="2969537" cy="2109457"/>
            <a:chOff x="1077362" y="1191416"/>
            <a:chExt cx="6799153" cy="3679348"/>
          </a:xfrm>
        </p:grpSpPr>
        <p:sp>
          <p:nvSpPr>
            <p:cNvPr id="12" name="Google Shape;88;p15">
              <a:extLst>
                <a:ext uri="{FF2B5EF4-FFF2-40B4-BE49-F238E27FC236}">
                  <a16:creationId xmlns:a16="http://schemas.microsoft.com/office/drawing/2014/main" id="{C2FEED8E-188B-EDD7-5423-BF9F2029465C}"/>
                </a:ext>
              </a:extLst>
            </p:cNvPr>
            <p:cNvSpPr/>
            <p:nvPr/>
          </p:nvSpPr>
          <p:spPr>
            <a:xfrm>
              <a:off x="1077362" y="1439887"/>
              <a:ext cx="6799153" cy="343087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;p15">
              <a:extLst>
                <a:ext uri="{FF2B5EF4-FFF2-40B4-BE49-F238E27FC236}">
                  <a16:creationId xmlns:a16="http://schemas.microsoft.com/office/drawing/2014/main" id="{20950C31-CEFB-6482-6CBF-67F06A58E888}"/>
                </a:ext>
              </a:extLst>
            </p:cNvPr>
            <p:cNvSpPr/>
            <p:nvPr/>
          </p:nvSpPr>
          <p:spPr>
            <a:xfrm>
              <a:off x="1077362" y="1191416"/>
              <a:ext cx="6799153" cy="2484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94;p15">
              <a:extLst>
                <a:ext uri="{FF2B5EF4-FFF2-40B4-BE49-F238E27FC236}">
                  <a16:creationId xmlns:a16="http://schemas.microsoft.com/office/drawing/2014/main" id="{B837DF1E-B0E3-2E24-9E29-A260A33FEC45}"/>
                </a:ext>
              </a:extLst>
            </p:cNvPr>
            <p:cNvGrpSpPr/>
            <p:nvPr/>
          </p:nvGrpSpPr>
          <p:grpSpPr>
            <a:xfrm>
              <a:off x="7324255" y="1227628"/>
              <a:ext cx="349904" cy="157552"/>
              <a:chOff x="2513203" y="3027163"/>
              <a:chExt cx="361833" cy="86930"/>
            </a:xfrm>
          </p:grpSpPr>
          <p:sp>
            <p:nvSpPr>
              <p:cNvPr id="6" name="Google Shape;95;p15">
                <a:extLst>
                  <a:ext uri="{FF2B5EF4-FFF2-40B4-BE49-F238E27FC236}">
                    <a16:creationId xmlns:a16="http://schemas.microsoft.com/office/drawing/2014/main" id="{4A1F0191-BE59-70C5-E28D-0B64D689BE01}"/>
                  </a:ext>
                </a:extLst>
              </p:cNvPr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6;p15">
                <a:extLst>
                  <a:ext uri="{FF2B5EF4-FFF2-40B4-BE49-F238E27FC236}">
                    <a16:creationId xmlns:a16="http://schemas.microsoft.com/office/drawing/2014/main" id="{44D4B823-10EA-7EB1-01BE-881D1D91433A}"/>
                  </a:ext>
                </a:extLst>
              </p:cNvPr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7;p15">
                <a:extLst>
                  <a:ext uri="{FF2B5EF4-FFF2-40B4-BE49-F238E27FC236}">
                    <a16:creationId xmlns:a16="http://schemas.microsoft.com/office/drawing/2014/main" id="{0CC1DC61-9D16-62F7-DF00-B40B82F980A8}"/>
                  </a:ext>
                </a:extLst>
              </p:cNvPr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F1BE6F2-6284-B725-0044-6BBA3E9F663C}"/>
              </a:ext>
            </a:extLst>
          </p:cNvPr>
          <p:cNvGrpSpPr/>
          <p:nvPr/>
        </p:nvGrpSpPr>
        <p:grpSpPr>
          <a:xfrm>
            <a:off x="3071276" y="1370292"/>
            <a:ext cx="2969537" cy="2109457"/>
            <a:chOff x="1077362" y="1191416"/>
            <a:chExt cx="6799153" cy="3679348"/>
          </a:xfrm>
        </p:grpSpPr>
        <p:sp>
          <p:nvSpPr>
            <p:cNvPr id="9" name="Google Shape;88;p15">
              <a:extLst>
                <a:ext uri="{FF2B5EF4-FFF2-40B4-BE49-F238E27FC236}">
                  <a16:creationId xmlns:a16="http://schemas.microsoft.com/office/drawing/2014/main" id="{99838FC4-62DB-5E36-D2EB-A3D12F66DBB6}"/>
                </a:ext>
              </a:extLst>
            </p:cNvPr>
            <p:cNvSpPr/>
            <p:nvPr/>
          </p:nvSpPr>
          <p:spPr>
            <a:xfrm>
              <a:off x="1077362" y="1439887"/>
              <a:ext cx="6799153" cy="343087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;p15">
              <a:extLst>
                <a:ext uri="{FF2B5EF4-FFF2-40B4-BE49-F238E27FC236}">
                  <a16:creationId xmlns:a16="http://schemas.microsoft.com/office/drawing/2014/main" id="{B19B7216-7621-58B0-1412-A4D72D5335CB}"/>
                </a:ext>
              </a:extLst>
            </p:cNvPr>
            <p:cNvSpPr/>
            <p:nvPr/>
          </p:nvSpPr>
          <p:spPr>
            <a:xfrm>
              <a:off x="1077362" y="1191416"/>
              <a:ext cx="6799153" cy="2484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94;p15">
              <a:extLst>
                <a:ext uri="{FF2B5EF4-FFF2-40B4-BE49-F238E27FC236}">
                  <a16:creationId xmlns:a16="http://schemas.microsoft.com/office/drawing/2014/main" id="{02D06A23-3389-998C-EFB6-C69F95734808}"/>
                </a:ext>
              </a:extLst>
            </p:cNvPr>
            <p:cNvGrpSpPr/>
            <p:nvPr/>
          </p:nvGrpSpPr>
          <p:grpSpPr>
            <a:xfrm>
              <a:off x="7324255" y="1227628"/>
              <a:ext cx="349904" cy="157552"/>
              <a:chOff x="2513203" y="3027163"/>
              <a:chExt cx="361833" cy="86930"/>
            </a:xfrm>
          </p:grpSpPr>
          <p:sp>
            <p:nvSpPr>
              <p:cNvPr id="14" name="Google Shape;95;p15">
                <a:extLst>
                  <a:ext uri="{FF2B5EF4-FFF2-40B4-BE49-F238E27FC236}">
                    <a16:creationId xmlns:a16="http://schemas.microsoft.com/office/drawing/2014/main" id="{24F81760-F139-D549-A51B-7082D9E26965}"/>
                  </a:ext>
                </a:extLst>
              </p:cNvPr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6;p15">
                <a:extLst>
                  <a:ext uri="{FF2B5EF4-FFF2-40B4-BE49-F238E27FC236}">
                    <a16:creationId xmlns:a16="http://schemas.microsoft.com/office/drawing/2014/main" id="{05735680-F5EF-61A1-440B-9B07F5037FEC}"/>
                  </a:ext>
                </a:extLst>
              </p:cNvPr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7;p15">
                <a:extLst>
                  <a:ext uri="{FF2B5EF4-FFF2-40B4-BE49-F238E27FC236}">
                    <a16:creationId xmlns:a16="http://schemas.microsoft.com/office/drawing/2014/main" id="{60AF067A-615D-090B-4CBE-858EADC36E89}"/>
                  </a:ext>
                </a:extLst>
              </p:cNvPr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BAFFBD-1751-7A2F-E8B1-56893FF57E56}"/>
              </a:ext>
            </a:extLst>
          </p:cNvPr>
          <p:cNvGrpSpPr/>
          <p:nvPr/>
        </p:nvGrpSpPr>
        <p:grpSpPr>
          <a:xfrm>
            <a:off x="48496" y="1378780"/>
            <a:ext cx="2969537" cy="2109457"/>
            <a:chOff x="1077362" y="1191416"/>
            <a:chExt cx="6799153" cy="3679348"/>
          </a:xfrm>
        </p:grpSpPr>
        <p:sp>
          <p:nvSpPr>
            <p:cNvPr id="18" name="Google Shape;88;p15">
              <a:extLst>
                <a:ext uri="{FF2B5EF4-FFF2-40B4-BE49-F238E27FC236}">
                  <a16:creationId xmlns:a16="http://schemas.microsoft.com/office/drawing/2014/main" id="{2459DA3C-0578-2F5B-2D0C-C9D8A078B6B6}"/>
                </a:ext>
              </a:extLst>
            </p:cNvPr>
            <p:cNvSpPr/>
            <p:nvPr/>
          </p:nvSpPr>
          <p:spPr>
            <a:xfrm>
              <a:off x="1077362" y="1439887"/>
              <a:ext cx="6799153" cy="343087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;p15">
              <a:extLst>
                <a:ext uri="{FF2B5EF4-FFF2-40B4-BE49-F238E27FC236}">
                  <a16:creationId xmlns:a16="http://schemas.microsoft.com/office/drawing/2014/main" id="{211D7DD3-ED59-2798-7BBF-765596700816}"/>
                </a:ext>
              </a:extLst>
            </p:cNvPr>
            <p:cNvSpPr/>
            <p:nvPr/>
          </p:nvSpPr>
          <p:spPr>
            <a:xfrm>
              <a:off x="1077362" y="1191416"/>
              <a:ext cx="6799153" cy="24847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94;p15">
              <a:extLst>
                <a:ext uri="{FF2B5EF4-FFF2-40B4-BE49-F238E27FC236}">
                  <a16:creationId xmlns:a16="http://schemas.microsoft.com/office/drawing/2014/main" id="{138FD624-F482-CB22-C48A-C751A2A50203}"/>
                </a:ext>
              </a:extLst>
            </p:cNvPr>
            <p:cNvGrpSpPr/>
            <p:nvPr/>
          </p:nvGrpSpPr>
          <p:grpSpPr>
            <a:xfrm>
              <a:off x="7324255" y="1227628"/>
              <a:ext cx="349904" cy="157552"/>
              <a:chOff x="2513203" y="3027163"/>
              <a:chExt cx="361833" cy="86930"/>
            </a:xfrm>
          </p:grpSpPr>
          <p:sp>
            <p:nvSpPr>
              <p:cNvPr id="21" name="Google Shape;95;p15">
                <a:extLst>
                  <a:ext uri="{FF2B5EF4-FFF2-40B4-BE49-F238E27FC236}">
                    <a16:creationId xmlns:a16="http://schemas.microsoft.com/office/drawing/2014/main" id="{9B68D207-7298-4FC9-6282-46D22CF06E70}"/>
                  </a:ext>
                </a:extLst>
              </p:cNvPr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6;p15">
                <a:extLst>
                  <a:ext uri="{FF2B5EF4-FFF2-40B4-BE49-F238E27FC236}">
                    <a16:creationId xmlns:a16="http://schemas.microsoft.com/office/drawing/2014/main" id="{B0375E98-9347-491B-100B-1D08748D294B}"/>
                  </a:ext>
                </a:extLst>
              </p:cNvPr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7;p15">
                <a:extLst>
                  <a:ext uri="{FF2B5EF4-FFF2-40B4-BE49-F238E27FC236}">
                    <a16:creationId xmlns:a16="http://schemas.microsoft.com/office/drawing/2014/main" id="{B0D850A9-2F69-4652-C1F8-6607521E561D}"/>
                  </a:ext>
                </a:extLst>
              </p:cNvPr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096E250-D2D4-4E95-DF14-45A4CFD9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2" y="1552599"/>
            <a:ext cx="2940472" cy="19271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9D9D41-19CA-4703-9F83-A21C8B3A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305" y="1544111"/>
            <a:ext cx="2952507" cy="19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7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Referensi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61" name="Google Shape;661;p27"/>
          <p:cNvGrpSpPr/>
          <p:nvPr/>
        </p:nvGrpSpPr>
        <p:grpSpPr>
          <a:xfrm>
            <a:off x="720000" y="1437774"/>
            <a:ext cx="2235085" cy="3092982"/>
            <a:chOff x="720000" y="1437774"/>
            <a:chExt cx="2235085" cy="3092982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317983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2822990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327997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43777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720000" y="3812976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7"/>
          <p:cNvSpPr/>
          <p:nvPr/>
        </p:nvSpPr>
        <p:spPr>
          <a:xfrm>
            <a:off x="2835500" y="1820585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2835500" y="2307998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2835500" y="2795411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2835500" y="3282824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2835500" y="3770238"/>
            <a:ext cx="347400" cy="34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D5788-30BB-F1AB-036F-0A2EB4BE11EB}"/>
              </a:ext>
            </a:extLst>
          </p:cNvPr>
          <p:cNvSpPr txBox="1"/>
          <p:nvPr/>
        </p:nvSpPr>
        <p:spPr>
          <a:xfrm>
            <a:off x="3359889" y="1393165"/>
            <a:ext cx="4572000" cy="349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/>
              <a:buChar char="●"/>
              <a:tabLst/>
              <a:defRPr/>
            </a:pPr>
            <a:r>
              <a:rPr kumimoji="0" lang="en-ID" sz="1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  <a:hlinkClick r:id="rId3"/>
              </a:rPr>
              <a:t>https://www.dicoding.com/blog/white-box-testing/</a:t>
            </a:r>
            <a:endParaRPr kumimoji="0" lang="en-ID" sz="19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Mono"/>
              <a:ea typeface="Roboto Mono"/>
              <a:sym typeface="Roboto Mono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/>
              <a:buChar char="●"/>
              <a:tabLst/>
              <a:defRPr/>
            </a:pPr>
            <a:r>
              <a:rPr kumimoji="0" lang="en-ID" sz="1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  <a:hlinkClick r:id="rId4"/>
              </a:rPr>
              <a:t>https://www.codepolitan.com/blog/apa-itu-unit-testing-yuk-kenalan/</a:t>
            </a:r>
            <a:endParaRPr kumimoji="0" lang="en-ID" sz="19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Mono"/>
              <a:ea typeface="Roboto Mono"/>
              <a:sym typeface="Roboto Mono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Roboto Mono"/>
              <a:buChar char="●"/>
              <a:tabLst/>
              <a:defRPr/>
            </a:pPr>
            <a:r>
              <a:rPr kumimoji="0" lang="en-ID" sz="1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Mono"/>
                <a:ea typeface="Roboto Mono"/>
                <a:sym typeface="Roboto Mono"/>
                <a:hlinkClick r:id="rId5"/>
              </a:rPr>
              <a:t>https://www.youtube.com/watch?v=PsO5dZqBckY</a:t>
            </a:r>
            <a:endParaRPr kumimoji="0" lang="en-ID" sz="19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Mono"/>
              <a:ea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628891" y="1823911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673190" y="2449044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04111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Terimakasih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39467" y="3564535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Reynaldi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201011401136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07TPLE008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03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624564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UNIT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43756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Unit testing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adalah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langkah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pengujian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terhadap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perangkat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lunak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atau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komponen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perangkat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lunak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Biasanya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unit testing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dilakukan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disaat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masa development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atau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pengembangan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sebuah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aplikasi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dilakukan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oleh developer.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Pengujian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unit testing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meliputi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function, method, procedure, module, </a:t>
            </a:r>
            <a:r>
              <a:rPr lang="en-ID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serta</a:t>
            </a:r>
            <a:r>
              <a:rPr lang="en-ID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object.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624564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WHITE BOX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43756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D" sz="1800" b="0" i="1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White box testing 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atau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yang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dapat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diartikan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menjadi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“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pengujian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kotak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putih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”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adalah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pengujian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yang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dilakukan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untuk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menguji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perangkat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lunak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cara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menganalisa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dan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meneliti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struktur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r>
              <a:rPr lang="en-ID" sz="1800" b="0" i="1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internal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dan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kode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dari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perangkat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lunak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Lain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halnya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dengan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r>
              <a:rPr lang="en-ID" sz="1800" b="0" i="1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black box testing 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yang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hanya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melihat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hasil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r>
              <a:rPr lang="en-ID" sz="1800" b="0" i="1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input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dan </a:t>
            </a:r>
            <a:r>
              <a:rPr lang="en-ID" sz="1800" b="0" i="1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output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dari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perangkat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lunak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pengujian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r>
              <a:rPr lang="en-ID" sz="1800" b="0" i="1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white box testing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berfokus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pada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aliran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r>
              <a:rPr lang="en-ID" sz="1800" b="0" i="1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input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dan </a:t>
            </a:r>
            <a:r>
              <a:rPr lang="en-ID" sz="1800" b="0" i="1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output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dari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perangkat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lunak</a:t>
            </a:r>
            <a:r>
              <a:rPr lang="en-ID" sz="18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</a:t>
            </a:r>
            <a:endParaRPr sz="18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26"/>
          <p:cNvGrpSpPr/>
          <p:nvPr/>
        </p:nvGrpSpPr>
        <p:grpSpPr>
          <a:xfrm>
            <a:off x="5223295" y="2927457"/>
            <a:ext cx="3279366" cy="580078"/>
            <a:chOff x="5179769" y="3826186"/>
            <a:chExt cx="3279366" cy="580078"/>
          </a:xfrm>
        </p:grpSpPr>
        <p:sp>
          <p:nvSpPr>
            <p:cNvPr id="603" name="Google Shape;603;p26"/>
            <p:cNvSpPr txBox="1"/>
            <p:nvPr/>
          </p:nvSpPr>
          <p:spPr>
            <a:xfrm flipH="1">
              <a:off x="5179769" y="3826186"/>
              <a:ext cx="1336200" cy="580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 dirty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05" name="Google Shape;605;p26"/>
            <p:cNvSpPr txBox="1"/>
            <p:nvPr/>
          </p:nvSpPr>
          <p:spPr>
            <a:xfrm flipH="1">
              <a:off x="6500135" y="3864159"/>
              <a:ext cx="195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200" dirty="0">
                  <a:solidFill>
                    <a:schemeClr val="tx1"/>
                  </a:solidFill>
                  <a:latin typeface="Quantico" panose="020B0604020202020204" charset="0"/>
                </a:rPr>
                <a:t>Loop testing</a:t>
              </a:r>
              <a:endParaRPr sz="2200" dirty="0">
                <a:solidFill>
                  <a:schemeClr val="tx1"/>
                </a:solidFill>
                <a:latin typeface="Quantico" panose="020B0604020202020204" charset="0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597" name="Google Shape;597;p26"/>
          <p:cNvGrpSpPr/>
          <p:nvPr/>
        </p:nvGrpSpPr>
        <p:grpSpPr>
          <a:xfrm>
            <a:off x="5207461" y="1631016"/>
            <a:ext cx="3280976" cy="783125"/>
            <a:chOff x="5108022" y="1964931"/>
            <a:chExt cx="3280976" cy="783125"/>
          </a:xfrm>
        </p:grpSpPr>
        <p:sp>
          <p:nvSpPr>
            <p:cNvPr id="598" name="Google Shape;598;p26"/>
            <p:cNvSpPr txBox="1"/>
            <p:nvPr/>
          </p:nvSpPr>
          <p:spPr>
            <a:xfrm flipH="1">
              <a:off x="5108022" y="1964931"/>
              <a:ext cx="1336200" cy="724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00" name="Google Shape;600;p26"/>
            <p:cNvSpPr txBox="1"/>
            <p:nvPr/>
          </p:nvSpPr>
          <p:spPr>
            <a:xfrm flipH="1">
              <a:off x="6429998" y="2290856"/>
              <a:ext cx="195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Branch Coverage</a:t>
              </a:r>
            </a:p>
          </p:txBody>
        </p:sp>
      </p:grp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784437" y="41319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-ID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800" b="1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Teknik-Teknik </a:t>
            </a:r>
            <a:r>
              <a:rPr lang="en-ID" sz="2800" b="1" i="0" dirty="0" err="1">
                <a:solidFill>
                  <a:schemeClr val="tx1"/>
                </a:solidFill>
                <a:effectLst/>
                <a:latin typeface="Quantico" panose="020B0604020202020204" charset="0"/>
              </a:rPr>
              <a:t>Pengujian</a:t>
            </a:r>
            <a:r>
              <a:rPr lang="en-ID" sz="2800" b="1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 White box Testing</a:t>
            </a:r>
            <a:endParaRPr sz="28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AC66B-F0A3-8E66-9299-92780D2BEF9E}"/>
              </a:ext>
            </a:extLst>
          </p:cNvPr>
          <p:cNvGrpSpPr/>
          <p:nvPr/>
        </p:nvGrpSpPr>
        <p:grpSpPr>
          <a:xfrm>
            <a:off x="618636" y="1675313"/>
            <a:ext cx="3394701" cy="771646"/>
            <a:chOff x="620499" y="2025754"/>
            <a:chExt cx="3394701" cy="771646"/>
          </a:xfrm>
        </p:grpSpPr>
        <p:sp>
          <p:nvSpPr>
            <p:cNvPr id="588" name="Google Shape;588;p26"/>
            <p:cNvSpPr txBox="1"/>
            <p:nvPr/>
          </p:nvSpPr>
          <p:spPr>
            <a:xfrm>
              <a:off x="2679000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0" name="Google Shape;590;p26"/>
            <p:cNvSpPr txBox="1"/>
            <p:nvPr/>
          </p:nvSpPr>
          <p:spPr>
            <a:xfrm>
              <a:off x="620499" y="2340200"/>
              <a:ext cx="195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Basis Path Tasting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593" name="Google Shape;593;p26"/>
          <p:cNvSpPr txBox="1"/>
          <p:nvPr/>
        </p:nvSpPr>
        <p:spPr>
          <a:xfrm>
            <a:off x="2692621" y="4078906"/>
            <a:ext cx="13362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{05</a:t>
            </a:r>
            <a:r>
              <a:rPr lang="en" sz="3000" dirty="0">
                <a:solidFill>
                  <a:schemeClr val="tx1">
                    <a:lumMod val="7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3000" dirty="0">
              <a:solidFill>
                <a:schemeClr val="tx1">
                  <a:lumMod val="7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95" name="Google Shape;595;p26"/>
          <p:cNvSpPr txBox="1"/>
          <p:nvPr/>
        </p:nvSpPr>
        <p:spPr>
          <a:xfrm>
            <a:off x="-9042" y="3771485"/>
            <a:ext cx="2691068" cy="100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tx1"/>
                </a:solidFill>
                <a:latin typeface="Quantico" panose="020B0604020202020204" charset="0"/>
              </a:rPr>
              <a:t>Multiple condition coverage</a:t>
            </a:r>
            <a:endParaRPr sz="2200" dirty="0">
              <a:solidFill>
                <a:schemeClr val="tx1"/>
              </a:solidFill>
              <a:latin typeface="Quantico" panose="020B0604020202020204" charset="0"/>
              <a:ea typeface="Quantico"/>
              <a:cs typeface="Quantico"/>
              <a:sym typeface="Quantico"/>
            </a:endParaRPr>
          </a:p>
        </p:txBody>
      </p:sp>
      <p:sp>
        <p:nvSpPr>
          <p:cNvPr id="607" name="Google Shape;607;p26"/>
          <p:cNvSpPr/>
          <p:nvPr/>
        </p:nvSpPr>
        <p:spPr>
          <a:xfrm>
            <a:off x="4213014" y="2261869"/>
            <a:ext cx="698100" cy="63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08" name="Google Shape;608;p26"/>
          <p:cNvCxnSpPr>
            <a:cxnSpLocks/>
            <a:stCxn id="588" idx="3"/>
            <a:endCxn id="607" idx="0"/>
          </p:cNvCxnSpPr>
          <p:nvPr/>
        </p:nvCxnSpPr>
        <p:spPr>
          <a:xfrm>
            <a:off x="4013337" y="1991513"/>
            <a:ext cx="548727" cy="27035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6"/>
          <p:cNvCxnSpPr>
            <a:cxnSpLocks/>
            <a:stCxn id="598" idx="3"/>
            <a:endCxn id="607" idx="0"/>
          </p:cNvCxnSpPr>
          <p:nvPr/>
        </p:nvCxnSpPr>
        <p:spPr>
          <a:xfrm rot="10800000" flipV="1">
            <a:off x="4562065" y="1993307"/>
            <a:ext cx="645397" cy="26856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26"/>
          <p:cNvCxnSpPr>
            <a:cxnSpLocks/>
            <a:stCxn id="607" idx="2"/>
            <a:endCxn id="603" idx="3"/>
          </p:cNvCxnSpPr>
          <p:nvPr/>
        </p:nvCxnSpPr>
        <p:spPr>
          <a:xfrm rot="16200000" flipH="1">
            <a:off x="4731066" y="2725266"/>
            <a:ext cx="323227" cy="66123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6"/>
          <p:cNvCxnSpPr>
            <a:cxnSpLocks/>
            <a:stCxn id="32" idx="2"/>
            <a:endCxn id="593" idx="3"/>
          </p:cNvCxnSpPr>
          <p:nvPr/>
        </p:nvCxnSpPr>
        <p:spPr>
          <a:xfrm rot="5400000">
            <a:off x="4170068" y="3998688"/>
            <a:ext cx="255171" cy="53766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26"/>
          <p:cNvGrpSpPr/>
          <p:nvPr/>
        </p:nvGrpSpPr>
        <p:grpSpPr>
          <a:xfrm>
            <a:off x="3225517" y="2492326"/>
            <a:ext cx="360356" cy="343462"/>
            <a:chOff x="6870193" y="2295620"/>
            <a:chExt cx="360356" cy="343462"/>
          </a:xfrm>
        </p:grpSpPr>
        <p:sp>
          <p:nvSpPr>
            <p:cNvPr id="617" name="Google Shape;617;p26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6"/>
          <p:cNvGrpSpPr/>
          <p:nvPr/>
        </p:nvGrpSpPr>
        <p:grpSpPr>
          <a:xfrm>
            <a:off x="5684543" y="1326446"/>
            <a:ext cx="441267" cy="302173"/>
            <a:chOff x="7989683" y="2350207"/>
            <a:chExt cx="332761" cy="234066"/>
          </a:xfrm>
        </p:grpSpPr>
        <p:sp>
          <p:nvSpPr>
            <p:cNvPr id="620" name="Google Shape;620;p26"/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3136970" y="1248427"/>
            <a:ext cx="380393" cy="380193"/>
            <a:chOff x="4126815" y="2760704"/>
            <a:chExt cx="380393" cy="363118"/>
          </a:xfrm>
        </p:grpSpPr>
        <p:sp>
          <p:nvSpPr>
            <p:cNvPr id="627" name="Google Shape;627;p2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6"/>
          <p:cNvSpPr/>
          <p:nvPr/>
        </p:nvSpPr>
        <p:spPr>
          <a:xfrm>
            <a:off x="5781713" y="2436688"/>
            <a:ext cx="344097" cy="340033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25310-A3E0-D360-0C1E-B2986F47C95D}"/>
              </a:ext>
            </a:extLst>
          </p:cNvPr>
          <p:cNvCxnSpPr>
            <a:stCxn id="607" idx="2"/>
            <a:endCxn id="607" idx="2"/>
          </p:cNvCxnSpPr>
          <p:nvPr/>
        </p:nvCxnSpPr>
        <p:spPr>
          <a:xfrm>
            <a:off x="4562064" y="28942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FC64CC-E4A8-14F1-5740-2CC54AC14CF6}"/>
              </a:ext>
            </a:extLst>
          </p:cNvPr>
          <p:cNvGrpSpPr/>
          <p:nvPr/>
        </p:nvGrpSpPr>
        <p:grpSpPr>
          <a:xfrm>
            <a:off x="667621" y="2901296"/>
            <a:ext cx="3361200" cy="691813"/>
            <a:chOff x="654000" y="3710033"/>
            <a:chExt cx="3361200" cy="691813"/>
          </a:xfrm>
        </p:grpSpPr>
        <p:sp>
          <p:nvSpPr>
            <p:cNvPr id="19" name="Google Shape;593;p26">
              <a:extLst>
                <a:ext uri="{FF2B5EF4-FFF2-40B4-BE49-F238E27FC236}">
                  <a16:creationId xmlns:a16="http://schemas.microsoft.com/office/drawing/2014/main" id="{89F7122F-BC48-0544-6B35-4E49F2D7C072}"/>
                </a:ext>
              </a:extLst>
            </p:cNvPr>
            <p:cNvSpPr txBox="1"/>
            <p:nvPr/>
          </p:nvSpPr>
          <p:spPr>
            <a:xfrm>
              <a:off x="2679000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0" name="Google Shape;595;p26">
              <a:extLst>
                <a:ext uri="{FF2B5EF4-FFF2-40B4-BE49-F238E27FC236}">
                  <a16:creationId xmlns:a16="http://schemas.microsoft.com/office/drawing/2014/main" id="{F8D9D3C7-BFBE-CC89-5B2C-8FEC95ECDECB}"/>
                </a:ext>
              </a:extLst>
            </p:cNvPr>
            <p:cNvSpPr txBox="1"/>
            <p:nvPr/>
          </p:nvSpPr>
          <p:spPr>
            <a:xfrm>
              <a:off x="654000" y="3944646"/>
              <a:ext cx="195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200" dirty="0">
                  <a:solidFill>
                    <a:schemeClr val="tx1"/>
                  </a:solidFill>
                  <a:latin typeface="Quantico" panose="020B0604020202020204" charset="0"/>
                </a:rPr>
                <a:t>Condition coverage</a:t>
              </a:r>
              <a:endParaRPr sz="2200" dirty="0">
                <a:solidFill>
                  <a:schemeClr val="tx1"/>
                </a:solidFill>
                <a:latin typeface="Quantico" panose="020B0604020202020204" charset="0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21" name="Google Shape;611;p26">
            <a:extLst>
              <a:ext uri="{FF2B5EF4-FFF2-40B4-BE49-F238E27FC236}">
                <a16:creationId xmlns:a16="http://schemas.microsoft.com/office/drawing/2014/main" id="{F7F957E4-4605-17FE-0D93-AC4FA5E4A4B6}"/>
              </a:ext>
            </a:extLst>
          </p:cNvPr>
          <p:cNvCxnSpPr>
            <a:cxnSpLocks/>
            <a:stCxn id="607" idx="2"/>
            <a:endCxn id="19" idx="3"/>
          </p:cNvCxnSpPr>
          <p:nvPr/>
        </p:nvCxnSpPr>
        <p:spPr>
          <a:xfrm rot="5400000">
            <a:off x="4133830" y="2789261"/>
            <a:ext cx="323227" cy="53324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603;p26">
            <a:extLst>
              <a:ext uri="{FF2B5EF4-FFF2-40B4-BE49-F238E27FC236}">
                <a16:creationId xmlns:a16="http://schemas.microsoft.com/office/drawing/2014/main" id="{BCEAAB5B-598A-73D0-E2A3-8D0123E2CC05}"/>
              </a:ext>
            </a:extLst>
          </p:cNvPr>
          <p:cNvSpPr txBox="1"/>
          <p:nvPr/>
        </p:nvSpPr>
        <p:spPr>
          <a:xfrm flipH="1">
            <a:off x="5226447" y="4077803"/>
            <a:ext cx="13362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{06</a:t>
            </a:r>
            <a:r>
              <a:rPr lang="en" sz="3000" dirty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3000" dirty="0">
              <a:solidFill>
                <a:srgbClr val="00B0F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7" name="Google Shape;605;p26">
            <a:extLst>
              <a:ext uri="{FF2B5EF4-FFF2-40B4-BE49-F238E27FC236}">
                <a16:creationId xmlns:a16="http://schemas.microsoft.com/office/drawing/2014/main" id="{6AF56D4D-E6AD-88B9-01F3-E6AAC8CDF26A}"/>
              </a:ext>
            </a:extLst>
          </p:cNvPr>
          <p:cNvSpPr txBox="1"/>
          <p:nvPr/>
        </p:nvSpPr>
        <p:spPr>
          <a:xfrm flipH="1">
            <a:off x="6543660" y="4232841"/>
            <a:ext cx="2256307" cy="54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tx1"/>
                </a:solidFill>
                <a:latin typeface="Quantico" panose="020B0604020202020204" charset="0"/>
              </a:rPr>
              <a:t>Statement coverage</a:t>
            </a:r>
            <a:endParaRPr lang="en-ID" sz="2200" dirty="0">
              <a:solidFill>
                <a:schemeClr val="tx1"/>
              </a:solidFill>
              <a:latin typeface="Quantico" panose="020B0604020202020204" charset="0"/>
              <a:ea typeface="Quantico"/>
              <a:cs typeface="Quantico"/>
              <a:sym typeface="Quantico"/>
            </a:endParaRPr>
          </a:p>
        </p:txBody>
      </p:sp>
      <p:cxnSp>
        <p:nvCxnSpPr>
          <p:cNvPr id="29" name="Google Shape;610;p26">
            <a:extLst>
              <a:ext uri="{FF2B5EF4-FFF2-40B4-BE49-F238E27FC236}">
                <a16:creationId xmlns:a16="http://schemas.microsoft.com/office/drawing/2014/main" id="{92DD4561-7DA3-0989-8B22-E0B7FB933C97}"/>
              </a:ext>
            </a:extLst>
          </p:cNvPr>
          <p:cNvCxnSpPr>
            <a:cxnSpLocks/>
            <a:stCxn id="32" idx="2"/>
            <a:endCxn id="25" idx="3"/>
          </p:cNvCxnSpPr>
          <p:nvPr/>
        </p:nvCxnSpPr>
        <p:spPr>
          <a:xfrm rot="16200000" flipH="1">
            <a:off x="4769432" y="3936988"/>
            <a:ext cx="254068" cy="65996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607;p26">
            <a:extLst>
              <a:ext uri="{FF2B5EF4-FFF2-40B4-BE49-F238E27FC236}">
                <a16:creationId xmlns:a16="http://schemas.microsoft.com/office/drawing/2014/main" id="{F3AFEDE5-B59C-2746-17C0-09152793E7D8}"/>
              </a:ext>
            </a:extLst>
          </p:cNvPr>
          <p:cNvSpPr/>
          <p:nvPr/>
        </p:nvSpPr>
        <p:spPr>
          <a:xfrm>
            <a:off x="4217435" y="3507535"/>
            <a:ext cx="698100" cy="63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8" name="Google Shape;610;p26">
            <a:extLst>
              <a:ext uri="{FF2B5EF4-FFF2-40B4-BE49-F238E27FC236}">
                <a16:creationId xmlns:a16="http://schemas.microsoft.com/office/drawing/2014/main" id="{FB936BFB-1FCC-214B-B711-1C610B877047}"/>
              </a:ext>
            </a:extLst>
          </p:cNvPr>
          <p:cNvCxnSpPr>
            <a:cxnSpLocks/>
            <a:stCxn id="607" idx="2"/>
            <a:endCxn id="32" idx="0"/>
          </p:cNvCxnSpPr>
          <p:nvPr/>
        </p:nvCxnSpPr>
        <p:spPr>
          <a:xfrm rot="16200000" flipH="1">
            <a:off x="4257641" y="3198691"/>
            <a:ext cx="613266" cy="44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020;p35">
            <a:extLst>
              <a:ext uri="{FF2B5EF4-FFF2-40B4-BE49-F238E27FC236}">
                <a16:creationId xmlns:a16="http://schemas.microsoft.com/office/drawing/2014/main" id="{893036C4-B434-AC81-6863-5E5256383281}"/>
              </a:ext>
            </a:extLst>
          </p:cNvPr>
          <p:cNvSpPr/>
          <p:nvPr/>
        </p:nvSpPr>
        <p:spPr>
          <a:xfrm>
            <a:off x="4298944" y="3569313"/>
            <a:ext cx="553148" cy="497775"/>
          </a:xfrm>
          <a:custGeom>
            <a:avLst/>
            <a:gdLst/>
            <a:ahLst/>
            <a:cxnLst/>
            <a:rect l="l" t="t" r="r" b="b"/>
            <a:pathLst>
              <a:path w="16397" h="16398" extrusionOk="0">
                <a:moveTo>
                  <a:pt x="8198" y="480"/>
                </a:moveTo>
                <a:cubicBezTo>
                  <a:pt x="8687" y="480"/>
                  <a:pt x="9084" y="877"/>
                  <a:pt x="9084" y="1365"/>
                </a:cubicBezTo>
                <a:cubicBezTo>
                  <a:pt x="9084" y="1853"/>
                  <a:pt x="8687" y="2249"/>
                  <a:pt x="8198" y="2249"/>
                </a:cubicBezTo>
                <a:cubicBezTo>
                  <a:pt x="7711" y="2249"/>
                  <a:pt x="7314" y="1853"/>
                  <a:pt x="7314" y="1365"/>
                </a:cubicBezTo>
                <a:cubicBezTo>
                  <a:pt x="7314" y="877"/>
                  <a:pt x="7711" y="480"/>
                  <a:pt x="8198" y="480"/>
                </a:cubicBezTo>
                <a:close/>
                <a:moveTo>
                  <a:pt x="13030" y="2482"/>
                </a:moveTo>
                <a:cubicBezTo>
                  <a:pt x="13518" y="2482"/>
                  <a:pt x="13914" y="2878"/>
                  <a:pt x="13914" y="3366"/>
                </a:cubicBezTo>
                <a:cubicBezTo>
                  <a:pt x="13914" y="3855"/>
                  <a:pt x="13518" y="4251"/>
                  <a:pt x="13030" y="4251"/>
                </a:cubicBezTo>
                <a:cubicBezTo>
                  <a:pt x="12542" y="4251"/>
                  <a:pt x="12145" y="3855"/>
                  <a:pt x="12145" y="3366"/>
                </a:cubicBezTo>
                <a:cubicBezTo>
                  <a:pt x="12145" y="2878"/>
                  <a:pt x="12542" y="2482"/>
                  <a:pt x="13030" y="2482"/>
                </a:cubicBezTo>
                <a:close/>
                <a:moveTo>
                  <a:pt x="7116" y="4804"/>
                </a:moveTo>
                <a:lnTo>
                  <a:pt x="7116" y="4804"/>
                </a:lnTo>
                <a:cubicBezTo>
                  <a:pt x="6989" y="4976"/>
                  <a:pt x="6871" y="5178"/>
                  <a:pt x="6766" y="5412"/>
                </a:cubicBezTo>
                <a:cubicBezTo>
                  <a:pt x="6701" y="5555"/>
                  <a:pt x="6641" y="5707"/>
                  <a:pt x="6589" y="5867"/>
                </a:cubicBezTo>
                <a:cubicBezTo>
                  <a:pt x="6360" y="5751"/>
                  <a:pt x="6143" y="5609"/>
                  <a:pt x="5942" y="5444"/>
                </a:cubicBezTo>
                <a:cubicBezTo>
                  <a:pt x="6285" y="5163"/>
                  <a:pt x="6682" y="4943"/>
                  <a:pt x="7116" y="4804"/>
                </a:cubicBezTo>
                <a:close/>
                <a:moveTo>
                  <a:pt x="9282" y="4805"/>
                </a:moveTo>
                <a:cubicBezTo>
                  <a:pt x="9715" y="4943"/>
                  <a:pt x="10112" y="5163"/>
                  <a:pt x="10456" y="5445"/>
                </a:cubicBezTo>
                <a:cubicBezTo>
                  <a:pt x="10255" y="5611"/>
                  <a:pt x="10037" y="5753"/>
                  <a:pt x="9809" y="5868"/>
                </a:cubicBezTo>
                <a:cubicBezTo>
                  <a:pt x="9753" y="5707"/>
                  <a:pt x="9694" y="5555"/>
                  <a:pt x="9631" y="5412"/>
                </a:cubicBezTo>
                <a:cubicBezTo>
                  <a:pt x="9525" y="5178"/>
                  <a:pt x="9409" y="4976"/>
                  <a:pt x="9282" y="4805"/>
                </a:cubicBezTo>
                <a:close/>
                <a:moveTo>
                  <a:pt x="8197" y="4636"/>
                </a:moveTo>
                <a:cubicBezTo>
                  <a:pt x="8551" y="4636"/>
                  <a:pt x="8912" y="4992"/>
                  <a:pt x="9191" y="5608"/>
                </a:cubicBezTo>
                <a:cubicBezTo>
                  <a:pt x="9256" y="5748"/>
                  <a:pt x="9312" y="5898"/>
                  <a:pt x="9363" y="6055"/>
                </a:cubicBezTo>
                <a:cubicBezTo>
                  <a:pt x="8992" y="6183"/>
                  <a:pt x="8600" y="6249"/>
                  <a:pt x="8197" y="6249"/>
                </a:cubicBezTo>
                <a:cubicBezTo>
                  <a:pt x="7796" y="6249"/>
                  <a:pt x="7403" y="6183"/>
                  <a:pt x="7033" y="6055"/>
                </a:cubicBezTo>
                <a:cubicBezTo>
                  <a:pt x="7084" y="5898"/>
                  <a:pt x="7141" y="5748"/>
                  <a:pt x="7204" y="5608"/>
                </a:cubicBezTo>
                <a:cubicBezTo>
                  <a:pt x="7483" y="4990"/>
                  <a:pt x="7845" y="4636"/>
                  <a:pt x="8197" y="4636"/>
                </a:cubicBezTo>
                <a:close/>
                <a:moveTo>
                  <a:pt x="5589" y="5776"/>
                </a:moveTo>
                <a:cubicBezTo>
                  <a:pt x="5856" y="6002"/>
                  <a:pt x="6146" y="6189"/>
                  <a:pt x="6455" y="6337"/>
                </a:cubicBezTo>
                <a:cubicBezTo>
                  <a:pt x="6333" y="6834"/>
                  <a:pt x="6262" y="7386"/>
                  <a:pt x="6247" y="7958"/>
                </a:cubicBezTo>
                <a:lnTo>
                  <a:pt x="4644" y="7958"/>
                </a:lnTo>
                <a:cubicBezTo>
                  <a:pt x="4700" y="7118"/>
                  <a:pt x="5048" y="6357"/>
                  <a:pt x="5589" y="5776"/>
                </a:cubicBezTo>
                <a:close/>
                <a:moveTo>
                  <a:pt x="9492" y="6520"/>
                </a:moveTo>
                <a:cubicBezTo>
                  <a:pt x="9595" y="6961"/>
                  <a:pt x="9655" y="7450"/>
                  <a:pt x="9670" y="7958"/>
                </a:cubicBezTo>
                <a:lnTo>
                  <a:pt x="6727" y="7958"/>
                </a:lnTo>
                <a:cubicBezTo>
                  <a:pt x="6742" y="7450"/>
                  <a:pt x="6802" y="6961"/>
                  <a:pt x="6906" y="6520"/>
                </a:cubicBezTo>
                <a:cubicBezTo>
                  <a:pt x="7317" y="6658"/>
                  <a:pt x="7753" y="6731"/>
                  <a:pt x="8198" y="6731"/>
                </a:cubicBezTo>
                <a:cubicBezTo>
                  <a:pt x="8644" y="6731"/>
                  <a:pt x="9079" y="6658"/>
                  <a:pt x="9492" y="6520"/>
                </a:cubicBezTo>
                <a:close/>
                <a:moveTo>
                  <a:pt x="10808" y="5776"/>
                </a:moveTo>
                <a:cubicBezTo>
                  <a:pt x="11347" y="6357"/>
                  <a:pt x="11696" y="7118"/>
                  <a:pt x="11752" y="7958"/>
                </a:cubicBezTo>
                <a:lnTo>
                  <a:pt x="10150" y="7958"/>
                </a:lnTo>
                <a:cubicBezTo>
                  <a:pt x="10133" y="7386"/>
                  <a:pt x="10063" y="6835"/>
                  <a:pt x="9942" y="6337"/>
                </a:cubicBezTo>
                <a:cubicBezTo>
                  <a:pt x="10250" y="6189"/>
                  <a:pt x="10541" y="6002"/>
                  <a:pt x="10808" y="5776"/>
                </a:cubicBezTo>
                <a:close/>
                <a:moveTo>
                  <a:pt x="1365" y="7313"/>
                </a:moveTo>
                <a:cubicBezTo>
                  <a:pt x="1852" y="7313"/>
                  <a:pt x="2250" y="7709"/>
                  <a:pt x="2250" y="8198"/>
                </a:cubicBezTo>
                <a:cubicBezTo>
                  <a:pt x="2250" y="8685"/>
                  <a:pt x="1852" y="9082"/>
                  <a:pt x="1365" y="9082"/>
                </a:cubicBezTo>
                <a:cubicBezTo>
                  <a:pt x="877" y="9082"/>
                  <a:pt x="480" y="8685"/>
                  <a:pt x="480" y="8198"/>
                </a:cubicBezTo>
                <a:cubicBezTo>
                  <a:pt x="480" y="7709"/>
                  <a:pt x="877" y="7313"/>
                  <a:pt x="1365" y="7313"/>
                </a:cubicBezTo>
                <a:close/>
                <a:moveTo>
                  <a:pt x="15031" y="7313"/>
                </a:moveTo>
                <a:cubicBezTo>
                  <a:pt x="15520" y="7313"/>
                  <a:pt x="15916" y="7709"/>
                  <a:pt x="15916" y="8198"/>
                </a:cubicBezTo>
                <a:cubicBezTo>
                  <a:pt x="15916" y="8685"/>
                  <a:pt x="15520" y="9082"/>
                  <a:pt x="15031" y="9082"/>
                </a:cubicBezTo>
                <a:cubicBezTo>
                  <a:pt x="14543" y="9082"/>
                  <a:pt x="14147" y="8685"/>
                  <a:pt x="14147" y="8198"/>
                </a:cubicBezTo>
                <a:cubicBezTo>
                  <a:pt x="14147" y="7709"/>
                  <a:pt x="14543" y="7313"/>
                  <a:pt x="15031" y="7313"/>
                </a:cubicBezTo>
                <a:close/>
                <a:moveTo>
                  <a:pt x="9668" y="8440"/>
                </a:moveTo>
                <a:cubicBezTo>
                  <a:pt x="9655" y="8947"/>
                  <a:pt x="9594" y="9434"/>
                  <a:pt x="9491" y="9877"/>
                </a:cubicBezTo>
                <a:cubicBezTo>
                  <a:pt x="9078" y="9740"/>
                  <a:pt x="8643" y="9666"/>
                  <a:pt x="8197" y="9666"/>
                </a:cubicBezTo>
                <a:cubicBezTo>
                  <a:pt x="7752" y="9666"/>
                  <a:pt x="7316" y="9740"/>
                  <a:pt x="6905" y="9877"/>
                </a:cubicBezTo>
                <a:cubicBezTo>
                  <a:pt x="6802" y="9435"/>
                  <a:pt x="6742" y="8948"/>
                  <a:pt x="6726" y="8440"/>
                </a:cubicBezTo>
                <a:close/>
                <a:moveTo>
                  <a:pt x="6246" y="8439"/>
                </a:moveTo>
                <a:cubicBezTo>
                  <a:pt x="6261" y="9010"/>
                  <a:pt x="6333" y="9561"/>
                  <a:pt x="6453" y="10059"/>
                </a:cubicBezTo>
                <a:cubicBezTo>
                  <a:pt x="6146" y="10208"/>
                  <a:pt x="5856" y="10395"/>
                  <a:pt x="5589" y="10619"/>
                </a:cubicBezTo>
                <a:cubicBezTo>
                  <a:pt x="5048" y="10039"/>
                  <a:pt x="4700" y="9279"/>
                  <a:pt x="4644" y="8439"/>
                </a:cubicBezTo>
                <a:close/>
                <a:moveTo>
                  <a:pt x="6589" y="10529"/>
                </a:moveTo>
                <a:cubicBezTo>
                  <a:pt x="6643" y="10689"/>
                  <a:pt x="6702" y="10842"/>
                  <a:pt x="6766" y="10985"/>
                </a:cubicBezTo>
                <a:cubicBezTo>
                  <a:pt x="6871" y="11218"/>
                  <a:pt x="6988" y="11421"/>
                  <a:pt x="7115" y="11591"/>
                </a:cubicBezTo>
                <a:cubicBezTo>
                  <a:pt x="6681" y="11452"/>
                  <a:pt x="6285" y="11233"/>
                  <a:pt x="5942" y="10951"/>
                </a:cubicBezTo>
                <a:cubicBezTo>
                  <a:pt x="6143" y="10786"/>
                  <a:pt x="6360" y="10644"/>
                  <a:pt x="6589" y="10529"/>
                </a:cubicBezTo>
                <a:close/>
                <a:moveTo>
                  <a:pt x="9807" y="10530"/>
                </a:moveTo>
                <a:cubicBezTo>
                  <a:pt x="10036" y="10645"/>
                  <a:pt x="10254" y="10786"/>
                  <a:pt x="10456" y="10952"/>
                </a:cubicBezTo>
                <a:cubicBezTo>
                  <a:pt x="10108" y="11238"/>
                  <a:pt x="9709" y="11455"/>
                  <a:pt x="9282" y="11592"/>
                </a:cubicBezTo>
                <a:cubicBezTo>
                  <a:pt x="9408" y="11422"/>
                  <a:pt x="9525" y="11218"/>
                  <a:pt x="9631" y="10986"/>
                </a:cubicBezTo>
                <a:cubicBezTo>
                  <a:pt x="9696" y="10843"/>
                  <a:pt x="9754" y="10690"/>
                  <a:pt x="9807" y="10530"/>
                </a:cubicBezTo>
                <a:close/>
                <a:moveTo>
                  <a:pt x="8198" y="10146"/>
                </a:moveTo>
                <a:cubicBezTo>
                  <a:pt x="8601" y="10146"/>
                  <a:pt x="8994" y="10213"/>
                  <a:pt x="9364" y="10341"/>
                </a:cubicBezTo>
                <a:cubicBezTo>
                  <a:pt x="9313" y="10499"/>
                  <a:pt x="9256" y="10648"/>
                  <a:pt x="9192" y="10787"/>
                </a:cubicBezTo>
                <a:cubicBezTo>
                  <a:pt x="8914" y="11401"/>
                  <a:pt x="8556" y="11754"/>
                  <a:pt x="8206" y="11760"/>
                </a:cubicBezTo>
                <a:lnTo>
                  <a:pt x="8192" y="11760"/>
                </a:lnTo>
                <a:cubicBezTo>
                  <a:pt x="7842" y="11756"/>
                  <a:pt x="7481" y="11402"/>
                  <a:pt x="7205" y="10787"/>
                </a:cubicBezTo>
                <a:cubicBezTo>
                  <a:pt x="7142" y="10648"/>
                  <a:pt x="7085" y="10499"/>
                  <a:pt x="7034" y="10341"/>
                </a:cubicBezTo>
                <a:cubicBezTo>
                  <a:pt x="7404" y="10213"/>
                  <a:pt x="7797" y="10146"/>
                  <a:pt x="8198" y="10146"/>
                </a:cubicBezTo>
                <a:close/>
                <a:moveTo>
                  <a:pt x="3366" y="12145"/>
                </a:moveTo>
                <a:cubicBezTo>
                  <a:pt x="3854" y="12145"/>
                  <a:pt x="4252" y="12542"/>
                  <a:pt x="4252" y="13030"/>
                </a:cubicBezTo>
                <a:cubicBezTo>
                  <a:pt x="4252" y="13517"/>
                  <a:pt x="3854" y="13915"/>
                  <a:pt x="3366" y="13915"/>
                </a:cubicBezTo>
                <a:cubicBezTo>
                  <a:pt x="2879" y="13915"/>
                  <a:pt x="2481" y="13517"/>
                  <a:pt x="2481" y="13030"/>
                </a:cubicBezTo>
                <a:cubicBezTo>
                  <a:pt x="2481" y="12542"/>
                  <a:pt x="2879" y="12145"/>
                  <a:pt x="3366" y="12145"/>
                </a:cubicBezTo>
                <a:close/>
                <a:moveTo>
                  <a:pt x="13030" y="12145"/>
                </a:moveTo>
                <a:cubicBezTo>
                  <a:pt x="13518" y="12145"/>
                  <a:pt x="13914" y="12542"/>
                  <a:pt x="13914" y="13030"/>
                </a:cubicBezTo>
                <a:cubicBezTo>
                  <a:pt x="13914" y="13517"/>
                  <a:pt x="13518" y="13915"/>
                  <a:pt x="13030" y="13915"/>
                </a:cubicBezTo>
                <a:cubicBezTo>
                  <a:pt x="12542" y="13915"/>
                  <a:pt x="12145" y="13517"/>
                  <a:pt x="12145" y="13030"/>
                </a:cubicBezTo>
                <a:cubicBezTo>
                  <a:pt x="12145" y="12542"/>
                  <a:pt x="12542" y="12145"/>
                  <a:pt x="13030" y="12145"/>
                </a:cubicBezTo>
                <a:close/>
                <a:moveTo>
                  <a:pt x="8197" y="14146"/>
                </a:moveTo>
                <a:cubicBezTo>
                  <a:pt x="8685" y="14146"/>
                  <a:pt x="9082" y="14544"/>
                  <a:pt x="9082" y="15031"/>
                </a:cubicBezTo>
                <a:cubicBezTo>
                  <a:pt x="9082" y="15519"/>
                  <a:pt x="8685" y="15917"/>
                  <a:pt x="8197" y="15917"/>
                </a:cubicBezTo>
                <a:cubicBezTo>
                  <a:pt x="7710" y="15917"/>
                  <a:pt x="7312" y="15519"/>
                  <a:pt x="7312" y="15031"/>
                </a:cubicBezTo>
                <a:cubicBezTo>
                  <a:pt x="7312" y="14543"/>
                  <a:pt x="7710" y="14146"/>
                  <a:pt x="8197" y="14146"/>
                </a:cubicBezTo>
                <a:close/>
                <a:moveTo>
                  <a:pt x="8197" y="1"/>
                </a:moveTo>
                <a:cubicBezTo>
                  <a:pt x="7445" y="1"/>
                  <a:pt x="6833" y="613"/>
                  <a:pt x="6833" y="1366"/>
                </a:cubicBezTo>
                <a:cubicBezTo>
                  <a:pt x="6833" y="2037"/>
                  <a:pt x="7320" y="2596"/>
                  <a:pt x="7957" y="2709"/>
                </a:cubicBezTo>
                <a:lnTo>
                  <a:pt x="7957" y="4164"/>
                </a:lnTo>
                <a:cubicBezTo>
                  <a:pt x="7023" y="4219"/>
                  <a:pt x="6173" y="4593"/>
                  <a:pt x="5515" y="5177"/>
                </a:cubicBezTo>
                <a:lnTo>
                  <a:pt x="4484" y="4145"/>
                </a:lnTo>
                <a:cubicBezTo>
                  <a:pt x="4639" y="3924"/>
                  <a:pt x="4730" y="3657"/>
                  <a:pt x="4730" y="3366"/>
                </a:cubicBezTo>
                <a:cubicBezTo>
                  <a:pt x="4730" y="2869"/>
                  <a:pt x="4459" y="2411"/>
                  <a:pt x="4023" y="2170"/>
                </a:cubicBezTo>
                <a:cubicBezTo>
                  <a:pt x="3986" y="2150"/>
                  <a:pt x="3946" y="2140"/>
                  <a:pt x="3907" y="2140"/>
                </a:cubicBezTo>
                <a:cubicBezTo>
                  <a:pt x="3822" y="2140"/>
                  <a:pt x="3740" y="2185"/>
                  <a:pt x="3696" y="2265"/>
                </a:cubicBezTo>
                <a:cubicBezTo>
                  <a:pt x="3633" y="2381"/>
                  <a:pt x="3675" y="2527"/>
                  <a:pt x="3792" y="2591"/>
                </a:cubicBezTo>
                <a:cubicBezTo>
                  <a:pt x="4073" y="2746"/>
                  <a:pt x="4248" y="3043"/>
                  <a:pt x="4248" y="3366"/>
                </a:cubicBezTo>
                <a:cubicBezTo>
                  <a:pt x="4248" y="3855"/>
                  <a:pt x="3852" y="4251"/>
                  <a:pt x="3363" y="4251"/>
                </a:cubicBezTo>
                <a:cubicBezTo>
                  <a:pt x="2876" y="4251"/>
                  <a:pt x="2479" y="3855"/>
                  <a:pt x="2479" y="3366"/>
                </a:cubicBezTo>
                <a:cubicBezTo>
                  <a:pt x="2479" y="3043"/>
                  <a:pt x="2655" y="2748"/>
                  <a:pt x="2936" y="2591"/>
                </a:cubicBezTo>
                <a:cubicBezTo>
                  <a:pt x="3053" y="2527"/>
                  <a:pt x="3095" y="2381"/>
                  <a:pt x="3030" y="2265"/>
                </a:cubicBezTo>
                <a:cubicBezTo>
                  <a:pt x="2987" y="2185"/>
                  <a:pt x="2905" y="2140"/>
                  <a:pt x="2820" y="2140"/>
                </a:cubicBezTo>
                <a:cubicBezTo>
                  <a:pt x="2781" y="2140"/>
                  <a:pt x="2741" y="2150"/>
                  <a:pt x="2704" y="2170"/>
                </a:cubicBezTo>
                <a:cubicBezTo>
                  <a:pt x="2268" y="2411"/>
                  <a:pt x="1999" y="2868"/>
                  <a:pt x="1999" y="3366"/>
                </a:cubicBezTo>
                <a:cubicBezTo>
                  <a:pt x="1999" y="4119"/>
                  <a:pt x="2610" y="4731"/>
                  <a:pt x="3363" y="4731"/>
                </a:cubicBezTo>
                <a:cubicBezTo>
                  <a:pt x="3653" y="4731"/>
                  <a:pt x="3922" y="4640"/>
                  <a:pt x="4143" y="4486"/>
                </a:cubicBezTo>
                <a:lnTo>
                  <a:pt x="5174" y="5516"/>
                </a:lnTo>
                <a:cubicBezTo>
                  <a:pt x="4589" y="6174"/>
                  <a:pt x="4217" y="7024"/>
                  <a:pt x="4161" y="7958"/>
                </a:cubicBezTo>
                <a:lnTo>
                  <a:pt x="2708" y="7958"/>
                </a:lnTo>
                <a:cubicBezTo>
                  <a:pt x="2594" y="7319"/>
                  <a:pt x="2036" y="6833"/>
                  <a:pt x="1365" y="6833"/>
                </a:cubicBezTo>
                <a:cubicBezTo>
                  <a:pt x="612" y="6833"/>
                  <a:pt x="0" y="7446"/>
                  <a:pt x="0" y="8199"/>
                </a:cubicBezTo>
                <a:cubicBezTo>
                  <a:pt x="0" y="8952"/>
                  <a:pt x="612" y="9563"/>
                  <a:pt x="1365" y="9563"/>
                </a:cubicBezTo>
                <a:cubicBezTo>
                  <a:pt x="2036" y="9563"/>
                  <a:pt x="2594" y="9077"/>
                  <a:pt x="2708" y="8440"/>
                </a:cubicBezTo>
                <a:lnTo>
                  <a:pt x="4162" y="8440"/>
                </a:lnTo>
                <a:cubicBezTo>
                  <a:pt x="4218" y="9373"/>
                  <a:pt x="4592" y="10223"/>
                  <a:pt x="5176" y="10882"/>
                </a:cubicBezTo>
                <a:lnTo>
                  <a:pt x="4145" y="11912"/>
                </a:lnTo>
                <a:cubicBezTo>
                  <a:pt x="3924" y="11758"/>
                  <a:pt x="3654" y="11666"/>
                  <a:pt x="3365" y="11666"/>
                </a:cubicBezTo>
                <a:cubicBezTo>
                  <a:pt x="2613" y="11666"/>
                  <a:pt x="2000" y="12278"/>
                  <a:pt x="2000" y="13031"/>
                </a:cubicBezTo>
                <a:cubicBezTo>
                  <a:pt x="2000" y="13784"/>
                  <a:pt x="2613" y="14396"/>
                  <a:pt x="3365" y="14396"/>
                </a:cubicBezTo>
                <a:cubicBezTo>
                  <a:pt x="4118" y="14396"/>
                  <a:pt x="4730" y="13784"/>
                  <a:pt x="4730" y="13031"/>
                </a:cubicBezTo>
                <a:cubicBezTo>
                  <a:pt x="4730" y="12742"/>
                  <a:pt x="4639" y="12473"/>
                  <a:pt x="4484" y="12251"/>
                </a:cubicBezTo>
                <a:lnTo>
                  <a:pt x="5515" y="11221"/>
                </a:lnTo>
                <a:cubicBezTo>
                  <a:pt x="6173" y="11806"/>
                  <a:pt x="7022" y="12179"/>
                  <a:pt x="7957" y="12234"/>
                </a:cubicBezTo>
                <a:lnTo>
                  <a:pt x="7957" y="13690"/>
                </a:lnTo>
                <a:cubicBezTo>
                  <a:pt x="7320" y="13803"/>
                  <a:pt x="6833" y="14362"/>
                  <a:pt x="6833" y="15032"/>
                </a:cubicBezTo>
                <a:cubicBezTo>
                  <a:pt x="6833" y="15785"/>
                  <a:pt x="7445" y="16398"/>
                  <a:pt x="8197" y="16398"/>
                </a:cubicBezTo>
                <a:cubicBezTo>
                  <a:pt x="8950" y="16398"/>
                  <a:pt x="9563" y="15785"/>
                  <a:pt x="9563" y="15032"/>
                </a:cubicBezTo>
                <a:cubicBezTo>
                  <a:pt x="9563" y="14362"/>
                  <a:pt x="9076" y="13803"/>
                  <a:pt x="8438" y="13690"/>
                </a:cubicBezTo>
                <a:lnTo>
                  <a:pt x="8438" y="12234"/>
                </a:lnTo>
                <a:cubicBezTo>
                  <a:pt x="9351" y="12180"/>
                  <a:pt x="10209" y="11819"/>
                  <a:pt x="10881" y="11222"/>
                </a:cubicBezTo>
                <a:lnTo>
                  <a:pt x="11911" y="12251"/>
                </a:lnTo>
                <a:cubicBezTo>
                  <a:pt x="11756" y="12473"/>
                  <a:pt x="11665" y="12742"/>
                  <a:pt x="11665" y="13031"/>
                </a:cubicBezTo>
                <a:cubicBezTo>
                  <a:pt x="11665" y="13784"/>
                  <a:pt x="12277" y="14396"/>
                  <a:pt x="13030" y="14396"/>
                </a:cubicBezTo>
                <a:cubicBezTo>
                  <a:pt x="13783" y="14396"/>
                  <a:pt x="14395" y="13784"/>
                  <a:pt x="14395" y="13031"/>
                </a:cubicBezTo>
                <a:cubicBezTo>
                  <a:pt x="14395" y="12278"/>
                  <a:pt x="13783" y="11666"/>
                  <a:pt x="13030" y="11666"/>
                </a:cubicBezTo>
                <a:cubicBezTo>
                  <a:pt x="12741" y="11666"/>
                  <a:pt x="12472" y="11758"/>
                  <a:pt x="12250" y="11912"/>
                </a:cubicBezTo>
                <a:lnTo>
                  <a:pt x="11220" y="10883"/>
                </a:lnTo>
                <a:cubicBezTo>
                  <a:pt x="11338" y="10750"/>
                  <a:pt x="11449" y="10608"/>
                  <a:pt x="11550" y="10459"/>
                </a:cubicBezTo>
                <a:cubicBezTo>
                  <a:pt x="11624" y="10349"/>
                  <a:pt x="11594" y="10201"/>
                  <a:pt x="11485" y="10126"/>
                </a:cubicBezTo>
                <a:cubicBezTo>
                  <a:pt x="11443" y="10098"/>
                  <a:pt x="11397" y="10085"/>
                  <a:pt x="11350" y="10085"/>
                </a:cubicBezTo>
                <a:cubicBezTo>
                  <a:pt x="11273" y="10085"/>
                  <a:pt x="11198" y="10122"/>
                  <a:pt x="11152" y="10191"/>
                </a:cubicBezTo>
                <a:cubicBezTo>
                  <a:pt x="11048" y="10345"/>
                  <a:pt x="10932" y="10489"/>
                  <a:pt x="10809" y="10624"/>
                </a:cubicBezTo>
                <a:cubicBezTo>
                  <a:pt x="10542" y="10398"/>
                  <a:pt x="10251" y="10211"/>
                  <a:pt x="9942" y="10062"/>
                </a:cubicBezTo>
                <a:cubicBezTo>
                  <a:pt x="10063" y="9563"/>
                  <a:pt x="10133" y="9013"/>
                  <a:pt x="10149" y="8441"/>
                </a:cubicBezTo>
                <a:lnTo>
                  <a:pt x="11751" y="8441"/>
                </a:lnTo>
                <a:cubicBezTo>
                  <a:pt x="11733" y="8715"/>
                  <a:pt x="11683" y="8984"/>
                  <a:pt x="11603" y="9245"/>
                </a:cubicBezTo>
                <a:cubicBezTo>
                  <a:pt x="11566" y="9372"/>
                  <a:pt x="11635" y="9506"/>
                  <a:pt x="11762" y="9545"/>
                </a:cubicBezTo>
                <a:cubicBezTo>
                  <a:pt x="11785" y="9552"/>
                  <a:pt x="11809" y="9555"/>
                  <a:pt x="11832" y="9555"/>
                </a:cubicBezTo>
                <a:cubicBezTo>
                  <a:pt x="11935" y="9555"/>
                  <a:pt x="12031" y="9489"/>
                  <a:pt x="12062" y="9386"/>
                </a:cubicBezTo>
                <a:cubicBezTo>
                  <a:pt x="12157" y="9079"/>
                  <a:pt x="12212" y="8762"/>
                  <a:pt x="12231" y="8441"/>
                </a:cubicBezTo>
                <a:lnTo>
                  <a:pt x="13687" y="8441"/>
                </a:lnTo>
                <a:cubicBezTo>
                  <a:pt x="13801" y="9079"/>
                  <a:pt x="14359" y="9565"/>
                  <a:pt x="15030" y="9565"/>
                </a:cubicBezTo>
                <a:cubicBezTo>
                  <a:pt x="15783" y="9565"/>
                  <a:pt x="16395" y="8953"/>
                  <a:pt x="16395" y="8200"/>
                </a:cubicBezTo>
                <a:cubicBezTo>
                  <a:pt x="16397" y="7446"/>
                  <a:pt x="15784" y="6833"/>
                  <a:pt x="15031" y="6833"/>
                </a:cubicBezTo>
                <a:cubicBezTo>
                  <a:pt x="14360" y="6833"/>
                  <a:pt x="13802" y="7320"/>
                  <a:pt x="13688" y="7958"/>
                </a:cubicBezTo>
                <a:lnTo>
                  <a:pt x="12232" y="7958"/>
                </a:lnTo>
                <a:cubicBezTo>
                  <a:pt x="12177" y="7025"/>
                  <a:pt x="11803" y="6175"/>
                  <a:pt x="11219" y="5516"/>
                </a:cubicBezTo>
                <a:lnTo>
                  <a:pt x="12250" y="4486"/>
                </a:lnTo>
                <a:cubicBezTo>
                  <a:pt x="12472" y="4640"/>
                  <a:pt x="12741" y="4731"/>
                  <a:pt x="13030" y="4731"/>
                </a:cubicBezTo>
                <a:cubicBezTo>
                  <a:pt x="13783" y="4731"/>
                  <a:pt x="14395" y="4119"/>
                  <a:pt x="14395" y="3366"/>
                </a:cubicBezTo>
                <a:cubicBezTo>
                  <a:pt x="14395" y="2613"/>
                  <a:pt x="13783" y="2001"/>
                  <a:pt x="13030" y="2001"/>
                </a:cubicBezTo>
                <a:cubicBezTo>
                  <a:pt x="12277" y="2001"/>
                  <a:pt x="11665" y="2613"/>
                  <a:pt x="11665" y="3366"/>
                </a:cubicBezTo>
                <a:cubicBezTo>
                  <a:pt x="11665" y="3656"/>
                  <a:pt x="11756" y="3924"/>
                  <a:pt x="11911" y="4145"/>
                </a:cubicBezTo>
                <a:lnTo>
                  <a:pt x="10880" y="5177"/>
                </a:lnTo>
                <a:cubicBezTo>
                  <a:pt x="10222" y="4591"/>
                  <a:pt x="9373" y="4217"/>
                  <a:pt x="8438" y="4164"/>
                </a:cubicBezTo>
                <a:lnTo>
                  <a:pt x="8438" y="2709"/>
                </a:lnTo>
                <a:cubicBezTo>
                  <a:pt x="9077" y="2596"/>
                  <a:pt x="9563" y="2037"/>
                  <a:pt x="9563" y="1366"/>
                </a:cubicBezTo>
                <a:cubicBezTo>
                  <a:pt x="9563" y="613"/>
                  <a:pt x="8950" y="1"/>
                  <a:pt x="81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40;p17">
            <a:extLst>
              <a:ext uri="{FF2B5EF4-FFF2-40B4-BE49-F238E27FC236}">
                <a16:creationId xmlns:a16="http://schemas.microsoft.com/office/drawing/2014/main" id="{442046FA-7052-32DF-7BFE-205FE4048E08}"/>
              </a:ext>
            </a:extLst>
          </p:cNvPr>
          <p:cNvGrpSpPr/>
          <p:nvPr/>
        </p:nvGrpSpPr>
        <p:grpSpPr>
          <a:xfrm>
            <a:off x="4268526" y="2362197"/>
            <a:ext cx="625167" cy="466269"/>
            <a:chOff x="3527780" y="2885263"/>
            <a:chExt cx="347435" cy="345534"/>
          </a:xfrm>
        </p:grpSpPr>
        <p:sp>
          <p:nvSpPr>
            <p:cNvPr id="43" name="Google Shape;141;p17">
              <a:extLst>
                <a:ext uri="{FF2B5EF4-FFF2-40B4-BE49-F238E27FC236}">
                  <a16:creationId xmlns:a16="http://schemas.microsoft.com/office/drawing/2014/main" id="{A062179F-4CF7-9948-707B-0C279FE7F9BB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;p17">
              <a:extLst>
                <a:ext uri="{FF2B5EF4-FFF2-40B4-BE49-F238E27FC236}">
                  <a16:creationId xmlns:a16="http://schemas.microsoft.com/office/drawing/2014/main" id="{07EB392C-4612-1872-CC3A-A8E794C58F0E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3;p17">
              <a:extLst>
                <a:ext uri="{FF2B5EF4-FFF2-40B4-BE49-F238E27FC236}">
                  <a16:creationId xmlns:a16="http://schemas.microsoft.com/office/drawing/2014/main" id="{5F659DD1-0E98-1B17-9CF8-D0C14578D1A1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4;p17">
              <a:extLst>
                <a:ext uri="{FF2B5EF4-FFF2-40B4-BE49-F238E27FC236}">
                  <a16:creationId xmlns:a16="http://schemas.microsoft.com/office/drawing/2014/main" id="{7315B79C-EC65-BE1F-C1BF-4700CE9597FA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5;p17">
              <a:extLst>
                <a:ext uri="{FF2B5EF4-FFF2-40B4-BE49-F238E27FC236}">
                  <a16:creationId xmlns:a16="http://schemas.microsoft.com/office/drawing/2014/main" id="{7B0FEBF8-FC46-3655-CAF1-FB4332B05571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;p17">
              <a:extLst>
                <a:ext uri="{FF2B5EF4-FFF2-40B4-BE49-F238E27FC236}">
                  <a16:creationId xmlns:a16="http://schemas.microsoft.com/office/drawing/2014/main" id="{EA8D944A-A669-364B-A37F-A624D27D7775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7;p17">
              <a:extLst>
                <a:ext uri="{FF2B5EF4-FFF2-40B4-BE49-F238E27FC236}">
                  <a16:creationId xmlns:a16="http://schemas.microsoft.com/office/drawing/2014/main" id="{84244FEB-E78B-F3B7-4C7C-ED171C99B215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;p17">
              <a:extLst>
                <a:ext uri="{FF2B5EF4-FFF2-40B4-BE49-F238E27FC236}">
                  <a16:creationId xmlns:a16="http://schemas.microsoft.com/office/drawing/2014/main" id="{5A34A703-90BB-9FB4-ECBF-769F49080604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9;p17">
              <a:extLst>
                <a:ext uri="{FF2B5EF4-FFF2-40B4-BE49-F238E27FC236}">
                  <a16:creationId xmlns:a16="http://schemas.microsoft.com/office/drawing/2014/main" id="{19750EE7-CA68-F191-8A3B-82EB53D9811A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;p17">
              <a:extLst>
                <a:ext uri="{FF2B5EF4-FFF2-40B4-BE49-F238E27FC236}">
                  <a16:creationId xmlns:a16="http://schemas.microsoft.com/office/drawing/2014/main" id="{432AB627-2CCA-E31C-182B-1E337C8884D7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;p17">
              <a:extLst>
                <a:ext uri="{FF2B5EF4-FFF2-40B4-BE49-F238E27FC236}">
                  <a16:creationId xmlns:a16="http://schemas.microsoft.com/office/drawing/2014/main" id="{5EF84001-C130-7958-3EC4-2965CD097CBA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;p17">
              <a:extLst>
                <a:ext uri="{FF2B5EF4-FFF2-40B4-BE49-F238E27FC236}">
                  <a16:creationId xmlns:a16="http://schemas.microsoft.com/office/drawing/2014/main" id="{8DC19CC2-4935-2D36-3DCC-D76F65679FBB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3;p17">
              <a:extLst>
                <a:ext uri="{FF2B5EF4-FFF2-40B4-BE49-F238E27FC236}">
                  <a16:creationId xmlns:a16="http://schemas.microsoft.com/office/drawing/2014/main" id="{1778981F-A806-D824-4A6A-234527619FEF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4;p17">
              <a:extLst>
                <a:ext uri="{FF2B5EF4-FFF2-40B4-BE49-F238E27FC236}">
                  <a16:creationId xmlns:a16="http://schemas.microsoft.com/office/drawing/2014/main" id="{0AAC6A24-5FF9-4BEE-21D8-4EC881FF682D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;p17">
              <a:extLst>
                <a:ext uri="{FF2B5EF4-FFF2-40B4-BE49-F238E27FC236}">
                  <a16:creationId xmlns:a16="http://schemas.microsoft.com/office/drawing/2014/main" id="{7BF3FC0F-125C-9351-6756-6A200631FF99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6;p17">
              <a:extLst>
                <a:ext uri="{FF2B5EF4-FFF2-40B4-BE49-F238E27FC236}">
                  <a16:creationId xmlns:a16="http://schemas.microsoft.com/office/drawing/2014/main" id="{9252C6E8-056B-5D46-23C4-7C77B1649A23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;p17">
              <a:extLst>
                <a:ext uri="{FF2B5EF4-FFF2-40B4-BE49-F238E27FC236}">
                  <a16:creationId xmlns:a16="http://schemas.microsoft.com/office/drawing/2014/main" id="{7F4EA5AF-CCB2-E59E-60F6-9D1C55610820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8;p17">
              <a:extLst>
                <a:ext uri="{FF2B5EF4-FFF2-40B4-BE49-F238E27FC236}">
                  <a16:creationId xmlns:a16="http://schemas.microsoft.com/office/drawing/2014/main" id="{71BC193B-5ECE-2E56-F127-FC9CBB7822C7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9;p17">
              <a:extLst>
                <a:ext uri="{FF2B5EF4-FFF2-40B4-BE49-F238E27FC236}">
                  <a16:creationId xmlns:a16="http://schemas.microsoft.com/office/drawing/2014/main" id="{4FB7B7B2-3FF1-9741-2C6A-675957C28A3C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;p17">
              <a:extLst>
                <a:ext uri="{FF2B5EF4-FFF2-40B4-BE49-F238E27FC236}">
                  <a16:creationId xmlns:a16="http://schemas.microsoft.com/office/drawing/2014/main" id="{C8B2A698-7FA4-13C3-A46C-618A33B1886B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1;p17">
              <a:extLst>
                <a:ext uri="{FF2B5EF4-FFF2-40B4-BE49-F238E27FC236}">
                  <a16:creationId xmlns:a16="http://schemas.microsoft.com/office/drawing/2014/main" id="{F1C2D67E-BF4E-5E94-02B4-E2D95A2D7E5A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62;p17">
              <a:extLst>
                <a:ext uri="{FF2B5EF4-FFF2-40B4-BE49-F238E27FC236}">
                  <a16:creationId xmlns:a16="http://schemas.microsoft.com/office/drawing/2014/main" id="{AA9D2873-06DB-2371-DD8B-41AF9704A94D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63;p17">
              <a:extLst>
                <a:ext uri="{FF2B5EF4-FFF2-40B4-BE49-F238E27FC236}">
                  <a16:creationId xmlns:a16="http://schemas.microsoft.com/office/drawing/2014/main" id="{7136F4EE-5592-F811-310D-70D12B76E18A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234;p19">
            <a:extLst>
              <a:ext uri="{FF2B5EF4-FFF2-40B4-BE49-F238E27FC236}">
                <a16:creationId xmlns:a16="http://schemas.microsoft.com/office/drawing/2014/main" id="{D227F581-F1B9-7145-1F30-C4A85936F91D}"/>
              </a:ext>
            </a:extLst>
          </p:cNvPr>
          <p:cNvGrpSpPr/>
          <p:nvPr/>
        </p:nvGrpSpPr>
        <p:grpSpPr>
          <a:xfrm>
            <a:off x="3155133" y="3633878"/>
            <a:ext cx="344065" cy="368644"/>
            <a:chOff x="4149138" y="4121151"/>
            <a:chExt cx="344065" cy="368644"/>
          </a:xfrm>
        </p:grpSpPr>
        <p:sp>
          <p:nvSpPr>
            <p:cNvPr id="579" name="Google Shape;235;p19">
              <a:extLst>
                <a:ext uri="{FF2B5EF4-FFF2-40B4-BE49-F238E27FC236}">
                  <a16:creationId xmlns:a16="http://schemas.microsoft.com/office/drawing/2014/main" id="{BF2D1714-712E-7DF2-6E17-C43A06CF51D3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36;p19">
              <a:extLst>
                <a:ext uri="{FF2B5EF4-FFF2-40B4-BE49-F238E27FC236}">
                  <a16:creationId xmlns:a16="http://schemas.microsoft.com/office/drawing/2014/main" id="{3424CE51-8336-4ABE-0F9E-D44CF14D63B6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37;p19">
              <a:extLst>
                <a:ext uri="{FF2B5EF4-FFF2-40B4-BE49-F238E27FC236}">
                  <a16:creationId xmlns:a16="http://schemas.microsoft.com/office/drawing/2014/main" id="{886D8158-33FA-D448-B263-1061781890CE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38;p19">
              <a:extLst>
                <a:ext uri="{FF2B5EF4-FFF2-40B4-BE49-F238E27FC236}">
                  <a16:creationId xmlns:a16="http://schemas.microsoft.com/office/drawing/2014/main" id="{4D147D5B-BADE-31EA-2939-FE7D4F666E80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39;p19">
              <a:extLst>
                <a:ext uri="{FF2B5EF4-FFF2-40B4-BE49-F238E27FC236}">
                  <a16:creationId xmlns:a16="http://schemas.microsoft.com/office/drawing/2014/main" id="{B57B6EAB-C655-46DD-4834-8EFA56FF5ACB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40;p19">
              <a:extLst>
                <a:ext uri="{FF2B5EF4-FFF2-40B4-BE49-F238E27FC236}">
                  <a16:creationId xmlns:a16="http://schemas.microsoft.com/office/drawing/2014/main" id="{618FB23B-C47F-D1D8-A852-436A5ADE635F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41;p19">
              <a:extLst>
                <a:ext uri="{FF2B5EF4-FFF2-40B4-BE49-F238E27FC236}">
                  <a16:creationId xmlns:a16="http://schemas.microsoft.com/office/drawing/2014/main" id="{6775D4E4-806C-A460-2FB8-2D924C8F322B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42;p19">
              <a:extLst>
                <a:ext uri="{FF2B5EF4-FFF2-40B4-BE49-F238E27FC236}">
                  <a16:creationId xmlns:a16="http://schemas.microsoft.com/office/drawing/2014/main" id="{34B3A81A-EE30-0D15-001F-F1EECA42DC12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43;p19">
              <a:extLst>
                <a:ext uri="{FF2B5EF4-FFF2-40B4-BE49-F238E27FC236}">
                  <a16:creationId xmlns:a16="http://schemas.microsoft.com/office/drawing/2014/main" id="{D9DB023C-108D-5C8C-2B39-CF2C27A2CD2E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44;p19">
              <a:extLst>
                <a:ext uri="{FF2B5EF4-FFF2-40B4-BE49-F238E27FC236}">
                  <a16:creationId xmlns:a16="http://schemas.microsoft.com/office/drawing/2014/main" id="{22FB2777-6DB6-0EF1-5348-93332822540A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45;p19">
              <a:extLst>
                <a:ext uri="{FF2B5EF4-FFF2-40B4-BE49-F238E27FC236}">
                  <a16:creationId xmlns:a16="http://schemas.microsoft.com/office/drawing/2014/main" id="{87798C3E-1655-802A-DE43-0541B521634A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46;p19">
              <a:extLst>
                <a:ext uri="{FF2B5EF4-FFF2-40B4-BE49-F238E27FC236}">
                  <a16:creationId xmlns:a16="http://schemas.microsoft.com/office/drawing/2014/main" id="{13B05BA5-553A-4CB4-49AF-5CD2CF82C24E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1053;p36">
            <a:extLst>
              <a:ext uri="{FF2B5EF4-FFF2-40B4-BE49-F238E27FC236}">
                <a16:creationId xmlns:a16="http://schemas.microsoft.com/office/drawing/2014/main" id="{BE209138-1C47-8C84-D198-D1BBFB245CFC}"/>
              </a:ext>
            </a:extLst>
          </p:cNvPr>
          <p:cNvGrpSpPr/>
          <p:nvPr/>
        </p:nvGrpSpPr>
        <p:grpSpPr>
          <a:xfrm>
            <a:off x="5702723" y="3700703"/>
            <a:ext cx="362991" cy="290018"/>
            <a:chOff x="3049653" y="2321468"/>
            <a:chExt cx="362991" cy="290018"/>
          </a:xfrm>
        </p:grpSpPr>
        <p:sp>
          <p:nvSpPr>
            <p:cNvPr id="638" name="Google Shape;1054;p36">
              <a:extLst>
                <a:ext uri="{FF2B5EF4-FFF2-40B4-BE49-F238E27FC236}">
                  <a16:creationId xmlns:a16="http://schemas.microsoft.com/office/drawing/2014/main" id="{E0256BDD-D2A4-3ED1-E0EB-5AFAD4B60826}"/>
                </a:ext>
              </a:extLst>
            </p:cNvPr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055;p36">
              <a:extLst>
                <a:ext uri="{FF2B5EF4-FFF2-40B4-BE49-F238E27FC236}">
                  <a16:creationId xmlns:a16="http://schemas.microsoft.com/office/drawing/2014/main" id="{0EF0DAB1-2488-5411-F7AC-57FBF3DA88AC}"/>
                </a:ext>
              </a:extLst>
            </p:cNvPr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056;p36">
              <a:extLst>
                <a:ext uri="{FF2B5EF4-FFF2-40B4-BE49-F238E27FC236}">
                  <a16:creationId xmlns:a16="http://schemas.microsoft.com/office/drawing/2014/main" id="{37E11154-F4C1-D770-A0D3-0B51ABE40688}"/>
                </a:ext>
              </a:extLst>
            </p:cNvPr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057;p36">
              <a:extLst>
                <a:ext uri="{FF2B5EF4-FFF2-40B4-BE49-F238E27FC236}">
                  <a16:creationId xmlns:a16="http://schemas.microsoft.com/office/drawing/2014/main" id="{A2F0D2F0-FCE4-3A9F-2F78-DC98A0C89068}"/>
                </a:ext>
              </a:extLst>
            </p:cNvPr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-ID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  <a:latin typeface="Quantico" panose="020B0604020202020204" charset="0"/>
              </a:rPr>
              <a:t>Pengujian</a:t>
            </a:r>
            <a:r>
              <a:rPr lang="en-ID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 White box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11" name="Google Shape;1211;p42"/>
          <p:cNvSpPr/>
          <p:nvPr/>
        </p:nvSpPr>
        <p:spPr>
          <a:xfrm>
            <a:off x="713235" y="2625975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4" name="Google Shape;1214;p42"/>
          <p:cNvSpPr txBox="1"/>
          <p:nvPr/>
        </p:nvSpPr>
        <p:spPr>
          <a:xfrm>
            <a:off x="3275616" y="1732386"/>
            <a:ext cx="28807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Basis Path Tasting</a:t>
            </a:r>
          </a:p>
        </p:txBody>
      </p:sp>
      <p:sp>
        <p:nvSpPr>
          <p:cNvPr id="1216" name="Google Shape;1216;p42"/>
          <p:cNvSpPr txBox="1"/>
          <p:nvPr/>
        </p:nvSpPr>
        <p:spPr>
          <a:xfrm>
            <a:off x="2345425" y="1721919"/>
            <a:ext cx="107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{01</a:t>
            </a:r>
            <a:r>
              <a:rPr lang="en" sz="30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9" name="Google Shape;1219;p42"/>
          <p:cNvSpPr txBox="1"/>
          <p:nvPr/>
        </p:nvSpPr>
        <p:spPr>
          <a:xfrm>
            <a:off x="2470183" y="2376988"/>
            <a:ext cx="5875698" cy="54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Teknik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pertama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basis path testing. Teknik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bertujuan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untuk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mengukur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kompleksitas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kode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program dan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mendefinisikan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alur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dieksekusi</a:t>
            </a:r>
            <a:endParaRPr lang="en-ID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/>
              <a:sym typeface="Source Code Pro"/>
            </a:endParaRPr>
          </a:p>
        </p:txBody>
      </p:sp>
      <p:sp>
        <p:nvSpPr>
          <p:cNvPr id="1222" name="Google Shape;1222;p42"/>
          <p:cNvSpPr txBox="1"/>
          <p:nvPr/>
        </p:nvSpPr>
        <p:spPr>
          <a:xfrm>
            <a:off x="3452320" y="3300584"/>
            <a:ext cx="2753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Branch Coverage</a:t>
            </a:r>
          </a:p>
        </p:txBody>
      </p:sp>
      <p:sp>
        <p:nvSpPr>
          <p:cNvPr id="1223" name="Google Shape;1223;p42"/>
          <p:cNvSpPr txBox="1"/>
          <p:nvPr/>
        </p:nvSpPr>
        <p:spPr>
          <a:xfrm>
            <a:off x="2470183" y="3948565"/>
            <a:ext cx="47182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Kemudian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ada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branch coverage.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Pengujian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ini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dirancang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agar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setiap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branch code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diuji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setidaknya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satu</a:t>
            </a:r>
            <a:r>
              <a:rPr lang="en-ID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kali.</a:t>
            </a:r>
          </a:p>
        </p:txBody>
      </p:sp>
      <p:sp>
        <p:nvSpPr>
          <p:cNvPr id="1224" name="Google Shape;1224;p42"/>
          <p:cNvSpPr txBox="1"/>
          <p:nvPr/>
        </p:nvSpPr>
        <p:spPr>
          <a:xfrm>
            <a:off x="2345425" y="3293496"/>
            <a:ext cx="107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{02</a:t>
            </a:r>
            <a:r>
              <a:rPr lang="en" sz="30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42" name="Google Shape;1242;p42"/>
          <p:cNvCxnSpPr>
            <a:cxnSpLocks/>
            <a:stCxn id="1211" idx="3"/>
            <a:endCxn id="1216" idx="1"/>
          </p:cNvCxnSpPr>
          <p:nvPr/>
        </p:nvCxnSpPr>
        <p:spPr>
          <a:xfrm flipV="1">
            <a:off x="1211835" y="1950519"/>
            <a:ext cx="1133590" cy="9247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2"/>
          <p:cNvCxnSpPr>
            <a:cxnSpLocks/>
            <a:stCxn id="1211" idx="3"/>
            <a:endCxn id="1224" idx="1"/>
          </p:cNvCxnSpPr>
          <p:nvPr/>
        </p:nvCxnSpPr>
        <p:spPr>
          <a:xfrm>
            <a:off x="1211835" y="2875275"/>
            <a:ext cx="1133590" cy="6468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2;p17">
            <a:extLst>
              <a:ext uri="{FF2B5EF4-FFF2-40B4-BE49-F238E27FC236}">
                <a16:creationId xmlns:a16="http://schemas.microsoft.com/office/drawing/2014/main" id="{E0640FE4-D383-C877-D3A9-8741809D292D}"/>
              </a:ext>
            </a:extLst>
          </p:cNvPr>
          <p:cNvSpPr/>
          <p:nvPr/>
        </p:nvSpPr>
        <p:spPr>
          <a:xfrm>
            <a:off x="785659" y="268704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2"/>
          <p:cNvSpPr txBox="1"/>
          <p:nvPr/>
        </p:nvSpPr>
        <p:spPr>
          <a:xfrm>
            <a:off x="2470183" y="2114293"/>
            <a:ext cx="5875698" cy="80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Selanjutnya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adalah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teknik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condition coverage,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tujuannya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menguji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seluruh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kode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agar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menghasilkan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nilai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FALSE.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begitu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tester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memastikan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perangkat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lunak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bekerja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dan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mengeluarkan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output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sesuai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input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pengguna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</p:txBody>
      </p:sp>
      <p:sp>
        <p:nvSpPr>
          <p:cNvPr id="1210" name="Google Shape;1210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-ID" b="1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  <a:latin typeface="Quantico" panose="020B0604020202020204" charset="0"/>
              </a:rPr>
              <a:t>Pengujian</a:t>
            </a:r>
            <a:r>
              <a:rPr lang="en-ID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 White box Testing</a:t>
            </a:r>
            <a:endParaRPr dirty="0"/>
          </a:p>
        </p:txBody>
      </p:sp>
      <p:sp>
        <p:nvSpPr>
          <p:cNvPr id="1211" name="Google Shape;1211;p42"/>
          <p:cNvSpPr/>
          <p:nvPr/>
        </p:nvSpPr>
        <p:spPr>
          <a:xfrm>
            <a:off x="720000" y="239349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4" name="Google Shape;1214;p42"/>
          <p:cNvSpPr txBox="1"/>
          <p:nvPr/>
        </p:nvSpPr>
        <p:spPr>
          <a:xfrm>
            <a:off x="3257509" y="1528134"/>
            <a:ext cx="28807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tx1"/>
                </a:solidFill>
                <a:latin typeface="Quantico" panose="020B0604020202020204" charset="0"/>
              </a:rPr>
              <a:t>Condition coverage</a:t>
            </a:r>
            <a:endParaRPr lang="en-ID" sz="2200" dirty="0">
              <a:solidFill>
                <a:schemeClr val="tx1"/>
              </a:solidFill>
              <a:latin typeface="Quantico" panose="020B0604020202020204" charset="0"/>
              <a:ea typeface="Quantico"/>
              <a:cs typeface="Quantico"/>
              <a:sym typeface="Quantico"/>
            </a:endParaRPr>
          </a:p>
        </p:txBody>
      </p:sp>
      <p:sp>
        <p:nvSpPr>
          <p:cNvPr id="1216" name="Google Shape;1216;p42"/>
          <p:cNvSpPr txBox="1"/>
          <p:nvPr/>
        </p:nvSpPr>
        <p:spPr>
          <a:xfrm>
            <a:off x="2345425" y="1503786"/>
            <a:ext cx="107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{03</a:t>
            </a:r>
            <a:r>
              <a:rPr lang="en" sz="30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22" name="Google Shape;1222;p42"/>
          <p:cNvSpPr txBox="1"/>
          <p:nvPr/>
        </p:nvSpPr>
        <p:spPr>
          <a:xfrm>
            <a:off x="3479015" y="3305844"/>
            <a:ext cx="28960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tx1"/>
                </a:solidFill>
                <a:latin typeface="Quantico" panose="020B0604020202020204" charset="0"/>
              </a:rPr>
              <a:t> Loop testing </a:t>
            </a:r>
            <a:endParaRPr lang="en-ID" sz="2200" dirty="0">
              <a:solidFill>
                <a:schemeClr val="tx1"/>
              </a:solidFill>
              <a:latin typeface="Quantico" panose="020B0604020202020204" charset="0"/>
              <a:ea typeface="Quantico"/>
              <a:cs typeface="Quantico"/>
              <a:sym typeface="Quantico"/>
            </a:endParaRPr>
          </a:p>
        </p:txBody>
      </p:sp>
      <p:sp>
        <p:nvSpPr>
          <p:cNvPr id="1223" name="Google Shape;1223;p42"/>
          <p:cNvSpPr txBox="1"/>
          <p:nvPr/>
        </p:nvSpPr>
        <p:spPr>
          <a:xfrm>
            <a:off x="2470183" y="4034950"/>
            <a:ext cx="595381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Ada juga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teknik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loop testing.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Pengujian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ini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wajib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dilakukan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untuk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menguji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berbagai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perulangan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/looping yang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ada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dalam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program,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seperti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do-while, for, dan while.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Dalam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pengujian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ini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kamu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juga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dapat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memeriksa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kondisi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dari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perulangan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apakah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sudah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berjalan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benar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atau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Sitka Text Semibold" pitchFamily="2" charset="0"/>
              </a:rPr>
              <a:t>tidak</a:t>
            </a:r>
            <a:r>
              <a:rPr lang="en-ID" dirty="0">
                <a:solidFill>
                  <a:schemeClr val="dk1"/>
                </a:solidFill>
                <a:latin typeface="Sitka Text Semibold" pitchFamily="2" charset="0"/>
              </a:rPr>
              <a:t>.</a:t>
            </a:r>
          </a:p>
        </p:txBody>
      </p:sp>
      <p:sp>
        <p:nvSpPr>
          <p:cNvPr id="1224" name="Google Shape;1224;p42"/>
          <p:cNvSpPr txBox="1"/>
          <p:nvPr/>
        </p:nvSpPr>
        <p:spPr>
          <a:xfrm>
            <a:off x="2345424" y="3276711"/>
            <a:ext cx="1126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{04</a:t>
            </a:r>
            <a:r>
              <a:rPr lang="en" sz="30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42" name="Google Shape;1242;p42"/>
          <p:cNvCxnSpPr>
            <a:cxnSpLocks/>
            <a:stCxn id="1211" idx="3"/>
            <a:endCxn id="1216" idx="1"/>
          </p:cNvCxnSpPr>
          <p:nvPr/>
        </p:nvCxnSpPr>
        <p:spPr>
          <a:xfrm flipV="1">
            <a:off x="1218600" y="1732386"/>
            <a:ext cx="1126825" cy="9104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2"/>
          <p:cNvCxnSpPr>
            <a:cxnSpLocks/>
            <a:stCxn id="1211" idx="3"/>
            <a:endCxn id="1224" idx="1"/>
          </p:cNvCxnSpPr>
          <p:nvPr/>
        </p:nvCxnSpPr>
        <p:spPr>
          <a:xfrm>
            <a:off x="1218600" y="2642797"/>
            <a:ext cx="1126824" cy="8625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2;p17">
            <a:extLst>
              <a:ext uri="{FF2B5EF4-FFF2-40B4-BE49-F238E27FC236}">
                <a16:creationId xmlns:a16="http://schemas.microsoft.com/office/drawing/2014/main" id="{6571B21A-956C-AC93-83D4-6F366CEA179F}"/>
              </a:ext>
            </a:extLst>
          </p:cNvPr>
          <p:cNvSpPr/>
          <p:nvPr/>
        </p:nvSpPr>
        <p:spPr>
          <a:xfrm>
            <a:off x="785659" y="2451652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0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Quantico" panose="020B0604020202020204" charset="0"/>
              </a:rPr>
              <a:t>&lt;/</a:t>
            </a:r>
            <a:r>
              <a:rPr lang="en-ID" b="1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  <a:latin typeface="Quantico" panose="020B0604020202020204" charset="0"/>
              </a:rPr>
              <a:t>Pengujian</a:t>
            </a:r>
            <a:r>
              <a:rPr lang="en-ID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 White box Testing</a:t>
            </a:r>
            <a:endParaRPr dirty="0">
              <a:latin typeface="Quantico" panose="020B0604020202020204" charset="0"/>
            </a:endParaRPr>
          </a:p>
        </p:txBody>
      </p:sp>
      <p:sp>
        <p:nvSpPr>
          <p:cNvPr id="1214" name="Google Shape;1214;p42"/>
          <p:cNvSpPr txBox="1"/>
          <p:nvPr/>
        </p:nvSpPr>
        <p:spPr>
          <a:xfrm>
            <a:off x="3417625" y="1721919"/>
            <a:ext cx="419349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tx1"/>
                </a:solidFill>
                <a:latin typeface="Quantico" panose="020B0604020202020204" charset="0"/>
              </a:rPr>
              <a:t>Multiple condition coverage</a:t>
            </a:r>
            <a:endParaRPr lang="en-ID" sz="2200" dirty="0">
              <a:solidFill>
                <a:schemeClr val="tx1"/>
              </a:solidFill>
              <a:latin typeface="Quantico" panose="020B0604020202020204" charset="0"/>
              <a:ea typeface="Quantico"/>
              <a:cs typeface="Quantico"/>
              <a:sym typeface="Quantico"/>
            </a:endParaRPr>
          </a:p>
        </p:txBody>
      </p:sp>
      <p:sp>
        <p:nvSpPr>
          <p:cNvPr id="1216" name="Google Shape;1216;p42"/>
          <p:cNvSpPr txBox="1"/>
          <p:nvPr/>
        </p:nvSpPr>
        <p:spPr>
          <a:xfrm>
            <a:off x="2345425" y="1721919"/>
            <a:ext cx="107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{05</a:t>
            </a:r>
            <a:r>
              <a:rPr lang="en" sz="3000" dirty="0">
                <a:solidFill>
                  <a:schemeClr val="tx1">
                    <a:lumMod val="8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tx1">
                  <a:lumMod val="8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9" name="Google Shape;1219;p42"/>
          <p:cNvSpPr txBox="1"/>
          <p:nvPr/>
        </p:nvSpPr>
        <p:spPr>
          <a:xfrm>
            <a:off x="2470183" y="2376988"/>
            <a:ext cx="5875698" cy="54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Teknik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dilakukan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menguji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seluruh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kombinasi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kode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mungkin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digunakan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berbagai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kondisi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Seluruh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kombinasi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harus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diuji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minimal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satu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kali,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tujuannya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memastikan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perangkat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lunak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agar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berjalan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baik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ID" sz="12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/>
              <a:sym typeface="Source Code Pro"/>
            </a:endParaRPr>
          </a:p>
        </p:txBody>
      </p:sp>
      <p:sp>
        <p:nvSpPr>
          <p:cNvPr id="1222" name="Google Shape;1222;p42"/>
          <p:cNvSpPr txBox="1"/>
          <p:nvPr/>
        </p:nvSpPr>
        <p:spPr>
          <a:xfrm>
            <a:off x="3452319" y="3300584"/>
            <a:ext cx="327440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tx1"/>
                </a:solidFill>
                <a:latin typeface="Quantico" panose="020B0604020202020204" charset="0"/>
              </a:rPr>
              <a:t>Statement coverage</a:t>
            </a:r>
            <a:endParaRPr lang="en-ID" sz="2200" dirty="0">
              <a:solidFill>
                <a:schemeClr val="tx1"/>
              </a:solidFill>
              <a:latin typeface="Quantico" panose="020B0604020202020204" charset="0"/>
              <a:ea typeface="Quantico"/>
              <a:cs typeface="Quantico"/>
              <a:sym typeface="Quantico"/>
            </a:endParaRPr>
          </a:p>
        </p:txBody>
      </p:sp>
      <p:sp>
        <p:nvSpPr>
          <p:cNvPr id="1223" name="Google Shape;1223;p42"/>
          <p:cNvSpPr txBox="1"/>
          <p:nvPr/>
        </p:nvSpPr>
        <p:spPr>
          <a:xfrm>
            <a:off x="2461130" y="4084360"/>
            <a:ext cx="595381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Teknik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terakhir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adalah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statement coverage. Teknik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dilakukan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minimal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satu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kali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menguji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setiap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statement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perangkat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lunak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pengujian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kamu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mengetahui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kode-kode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yang error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sehingga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segera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memperbaikinya</a:t>
            </a:r>
            <a:r>
              <a:rPr lang="en-ID" sz="1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</p:txBody>
      </p:sp>
      <p:sp>
        <p:nvSpPr>
          <p:cNvPr id="1224" name="Google Shape;1224;p42"/>
          <p:cNvSpPr txBox="1"/>
          <p:nvPr/>
        </p:nvSpPr>
        <p:spPr>
          <a:xfrm>
            <a:off x="2345425" y="3293496"/>
            <a:ext cx="107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{06</a:t>
            </a:r>
            <a:r>
              <a:rPr lang="en" sz="3000" dirty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rgbClr val="00B0F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42" name="Google Shape;1242;p42"/>
          <p:cNvCxnSpPr>
            <a:cxnSpLocks/>
            <a:stCxn id="1211" idx="3"/>
            <a:endCxn id="1216" idx="1"/>
          </p:cNvCxnSpPr>
          <p:nvPr/>
        </p:nvCxnSpPr>
        <p:spPr>
          <a:xfrm flipV="1">
            <a:off x="1218600" y="1950519"/>
            <a:ext cx="1126825" cy="6212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42"/>
          <p:cNvCxnSpPr>
            <a:cxnSpLocks/>
            <a:stCxn id="1211" idx="3"/>
            <a:endCxn id="1224" idx="1"/>
          </p:cNvCxnSpPr>
          <p:nvPr/>
        </p:nvCxnSpPr>
        <p:spPr>
          <a:xfrm>
            <a:off x="1218600" y="2571750"/>
            <a:ext cx="1126825" cy="9503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CC781F5-F2F5-287B-2AFF-223A479EC92C}"/>
              </a:ext>
            </a:extLst>
          </p:cNvPr>
          <p:cNvGrpSpPr/>
          <p:nvPr/>
        </p:nvGrpSpPr>
        <p:grpSpPr>
          <a:xfrm>
            <a:off x="720000" y="2322450"/>
            <a:ext cx="498600" cy="498600"/>
            <a:chOff x="729346" y="2617156"/>
            <a:chExt cx="498600" cy="498600"/>
          </a:xfrm>
        </p:grpSpPr>
        <p:sp>
          <p:nvSpPr>
            <p:cNvPr id="1211" name="Google Shape;1211;p42"/>
            <p:cNvSpPr/>
            <p:nvPr/>
          </p:nvSpPr>
          <p:spPr>
            <a:xfrm>
              <a:off x="729346" y="2617156"/>
              <a:ext cx="498600" cy="49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5" name="Google Shape;112;p17">
              <a:extLst>
                <a:ext uri="{FF2B5EF4-FFF2-40B4-BE49-F238E27FC236}">
                  <a16:creationId xmlns:a16="http://schemas.microsoft.com/office/drawing/2014/main" id="{E0640FE4-D383-C877-D3A9-8741809D292D}"/>
                </a:ext>
              </a:extLst>
            </p:cNvPr>
            <p:cNvSpPr/>
            <p:nvPr/>
          </p:nvSpPr>
          <p:spPr>
            <a:xfrm>
              <a:off x="785659" y="2687041"/>
              <a:ext cx="360356" cy="358831"/>
            </a:xfrm>
            <a:custGeom>
              <a:avLst/>
              <a:gdLst/>
              <a:ahLst/>
              <a:cxnLst/>
              <a:rect l="l" t="t" r="r" b="b"/>
              <a:pathLst>
                <a:path w="11348" h="11300" extrusionOk="0">
                  <a:moveTo>
                    <a:pt x="7752" y="846"/>
                  </a:moveTo>
                  <a:cubicBezTo>
                    <a:pt x="7978" y="846"/>
                    <a:pt x="8133" y="1025"/>
                    <a:pt x="8133" y="1239"/>
                  </a:cubicBezTo>
                  <a:lnTo>
                    <a:pt x="8133" y="4001"/>
                  </a:lnTo>
                  <a:lnTo>
                    <a:pt x="4252" y="4001"/>
                  </a:lnTo>
                  <a:cubicBezTo>
                    <a:pt x="3763" y="4001"/>
                    <a:pt x="3359" y="4406"/>
                    <a:pt x="3359" y="4894"/>
                  </a:cubicBezTo>
                  <a:lnTo>
                    <a:pt x="3359" y="4990"/>
                  </a:lnTo>
                  <a:lnTo>
                    <a:pt x="1168" y="4990"/>
                  </a:lnTo>
                  <a:lnTo>
                    <a:pt x="1168" y="5001"/>
                  </a:lnTo>
                  <a:cubicBezTo>
                    <a:pt x="942" y="5001"/>
                    <a:pt x="787" y="4823"/>
                    <a:pt x="787" y="4609"/>
                  </a:cubicBezTo>
                  <a:lnTo>
                    <a:pt x="787" y="1239"/>
                  </a:lnTo>
                  <a:cubicBezTo>
                    <a:pt x="787" y="1013"/>
                    <a:pt x="965" y="846"/>
                    <a:pt x="1168" y="846"/>
                  </a:cubicBezTo>
                  <a:close/>
                  <a:moveTo>
                    <a:pt x="3370" y="6621"/>
                  </a:moveTo>
                  <a:lnTo>
                    <a:pt x="3370" y="6978"/>
                  </a:lnTo>
                  <a:lnTo>
                    <a:pt x="3180" y="6978"/>
                  </a:lnTo>
                  <a:lnTo>
                    <a:pt x="3370" y="6621"/>
                  </a:lnTo>
                  <a:close/>
                  <a:moveTo>
                    <a:pt x="3382" y="7335"/>
                  </a:moveTo>
                  <a:lnTo>
                    <a:pt x="3382" y="7490"/>
                  </a:lnTo>
                  <a:lnTo>
                    <a:pt x="2644" y="7490"/>
                  </a:lnTo>
                  <a:cubicBezTo>
                    <a:pt x="2597" y="7490"/>
                    <a:pt x="2573" y="7454"/>
                    <a:pt x="2573" y="7407"/>
                  </a:cubicBezTo>
                  <a:cubicBezTo>
                    <a:pt x="2573" y="7383"/>
                    <a:pt x="2585" y="7371"/>
                    <a:pt x="2597" y="7347"/>
                  </a:cubicBezTo>
                  <a:cubicBezTo>
                    <a:pt x="2620" y="7335"/>
                    <a:pt x="2632" y="7335"/>
                    <a:pt x="2656" y="7335"/>
                  </a:cubicBezTo>
                  <a:close/>
                  <a:moveTo>
                    <a:pt x="8966" y="8276"/>
                  </a:moveTo>
                  <a:cubicBezTo>
                    <a:pt x="9062" y="8276"/>
                    <a:pt x="9133" y="8347"/>
                    <a:pt x="9133" y="8442"/>
                  </a:cubicBezTo>
                  <a:lnTo>
                    <a:pt x="9133" y="8573"/>
                  </a:lnTo>
                  <a:cubicBezTo>
                    <a:pt x="9109" y="8573"/>
                    <a:pt x="9074" y="8561"/>
                    <a:pt x="9038" y="8561"/>
                  </a:cubicBezTo>
                  <a:lnTo>
                    <a:pt x="7454" y="8561"/>
                  </a:lnTo>
                  <a:cubicBezTo>
                    <a:pt x="7419" y="8561"/>
                    <a:pt x="7395" y="8561"/>
                    <a:pt x="7359" y="8573"/>
                  </a:cubicBezTo>
                  <a:lnTo>
                    <a:pt x="7359" y="8442"/>
                  </a:lnTo>
                  <a:cubicBezTo>
                    <a:pt x="7359" y="8347"/>
                    <a:pt x="7430" y="8276"/>
                    <a:pt x="7526" y="8276"/>
                  </a:cubicBezTo>
                  <a:close/>
                  <a:moveTo>
                    <a:pt x="9883" y="4347"/>
                  </a:moveTo>
                  <a:cubicBezTo>
                    <a:pt x="10193" y="4347"/>
                    <a:pt x="10443" y="4597"/>
                    <a:pt x="10443" y="4906"/>
                  </a:cubicBezTo>
                  <a:lnTo>
                    <a:pt x="10443" y="9276"/>
                  </a:lnTo>
                  <a:lnTo>
                    <a:pt x="9478" y="9276"/>
                  </a:lnTo>
                  <a:lnTo>
                    <a:pt x="9478" y="9109"/>
                  </a:lnTo>
                  <a:lnTo>
                    <a:pt x="9764" y="9109"/>
                  </a:lnTo>
                  <a:cubicBezTo>
                    <a:pt x="10038" y="9109"/>
                    <a:pt x="10264" y="8883"/>
                    <a:pt x="10264" y="8597"/>
                  </a:cubicBezTo>
                  <a:lnTo>
                    <a:pt x="10264" y="5942"/>
                  </a:lnTo>
                  <a:cubicBezTo>
                    <a:pt x="10264" y="5847"/>
                    <a:pt x="10193" y="5775"/>
                    <a:pt x="10097" y="5775"/>
                  </a:cubicBezTo>
                  <a:cubicBezTo>
                    <a:pt x="10014" y="5775"/>
                    <a:pt x="9931" y="5847"/>
                    <a:pt x="9931" y="5942"/>
                  </a:cubicBezTo>
                  <a:lnTo>
                    <a:pt x="9931" y="8585"/>
                  </a:lnTo>
                  <a:cubicBezTo>
                    <a:pt x="9931" y="8680"/>
                    <a:pt x="9859" y="8752"/>
                    <a:pt x="9764" y="8752"/>
                  </a:cubicBezTo>
                  <a:lnTo>
                    <a:pt x="9478" y="8752"/>
                  </a:lnTo>
                  <a:lnTo>
                    <a:pt x="9478" y="8419"/>
                  </a:lnTo>
                  <a:cubicBezTo>
                    <a:pt x="9478" y="8157"/>
                    <a:pt x="9252" y="7918"/>
                    <a:pt x="8966" y="7918"/>
                  </a:cubicBezTo>
                  <a:lnTo>
                    <a:pt x="7526" y="7918"/>
                  </a:lnTo>
                  <a:cubicBezTo>
                    <a:pt x="7264" y="7918"/>
                    <a:pt x="7026" y="8145"/>
                    <a:pt x="7026" y="8419"/>
                  </a:cubicBezTo>
                  <a:lnTo>
                    <a:pt x="7026" y="8752"/>
                  </a:lnTo>
                  <a:lnTo>
                    <a:pt x="4382" y="8752"/>
                  </a:lnTo>
                  <a:cubicBezTo>
                    <a:pt x="4299" y="8752"/>
                    <a:pt x="4204" y="8680"/>
                    <a:pt x="4204" y="8585"/>
                  </a:cubicBezTo>
                  <a:lnTo>
                    <a:pt x="4204" y="5121"/>
                  </a:lnTo>
                  <a:cubicBezTo>
                    <a:pt x="4204" y="5025"/>
                    <a:pt x="4287" y="4942"/>
                    <a:pt x="4382" y="4942"/>
                  </a:cubicBezTo>
                  <a:lnTo>
                    <a:pt x="9740" y="4942"/>
                  </a:lnTo>
                  <a:cubicBezTo>
                    <a:pt x="9836" y="4942"/>
                    <a:pt x="9919" y="5013"/>
                    <a:pt x="9919" y="5121"/>
                  </a:cubicBezTo>
                  <a:lnTo>
                    <a:pt x="9919" y="5251"/>
                  </a:lnTo>
                  <a:cubicBezTo>
                    <a:pt x="9919" y="5347"/>
                    <a:pt x="10002" y="5418"/>
                    <a:pt x="10086" y="5418"/>
                  </a:cubicBezTo>
                  <a:cubicBezTo>
                    <a:pt x="10181" y="5418"/>
                    <a:pt x="10252" y="5347"/>
                    <a:pt x="10252" y="5251"/>
                  </a:cubicBezTo>
                  <a:lnTo>
                    <a:pt x="10252" y="5121"/>
                  </a:lnTo>
                  <a:cubicBezTo>
                    <a:pt x="10252" y="4835"/>
                    <a:pt x="10026" y="4609"/>
                    <a:pt x="9740" y="4609"/>
                  </a:cubicBezTo>
                  <a:lnTo>
                    <a:pt x="4382" y="4609"/>
                  </a:lnTo>
                  <a:cubicBezTo>
                    <a:pt x="4109" y="4609"/>
                    <a:pt x="3882" y="4835"/>
                    <a:pt x="3882" y="5121"/>
                  </a:cubicBezTo>
                  <a:lnTo>
                    <a:pt x="3882" y="8585"/>
                  </a:lnTo>
                  <a:cubicBezTo>
                    <a:pt x="3882" y="8871"/>
                    <a:pt x="4109" y="9097"/>
                    <a:pt x="4382" y="9097"/>
                  </a:cubicBezTo>
                  <a:lnTo>
                    <a:pt x="7026" y="9097"/>
                  </a:lnTo>
                  <a:lnTo>
                    <a:pt x="7026" y="9252"/>
                  </a:lnTo>
                  <a:lnTo>
                    <a:pt x="3716" y="9252"/>
                  </a:lnTo>
                  <a:lnTo>
                    <a:pt x="3716" y="4906"/>
                  </a:lnTo>
                  <a:cubicBezTo>
                    <a:pt x="3716" y="4597"/>
                    <a:pt x="3966" y="4347"/>
                    <a:pt x="4287" y="4347"/>
                  </a:cubicBezTo>
                  <a:close/>
                  <a:moveTo>
                    <a:pt x="7038" y="9597"/>
                  </a:moveTo>
                  <a:lnTo>
                    <a:pt x="7038" y="10002"/>
                  </a:lnTo>
                  <a:lnTo>
                    <a:pt x="3549" y="10002"/>
                  </a:lnTo>
                  <a:cubicBezTo>
                    <a:pt x="3539" y="10003"/>
                    <a:pt x="3529" y="10004"/>
                    <a:pt x="3520" y="10004"/>
                  </a:cubicBezTo>
                  <a:cubicBezTo>
                    <a:pt x="3434" y="10004"/>
                    <a:pt x="3351" y="9959"/>
                    <a:pt x="3287" y="9895"/>
                  </a:cubicBezTo>
                  <a:cubicBezTo>
                    <a:pt x="3216" y="9823"/>
                    <a:pt x="3168" y="9716"/>
                    <a:pt x="3168" y="9609"/>
                  </a:cubicBezTo>
                  <a:cubicBezTo>
                    <a:pt x="3168" y="9597"/>
                    <a:pt x="3168" y="9597"/>
                    <a:pt x="3180" y="9597"/>
                  </a:cubicBezTo>
                  <a:close/>
                  <a:moveTo>
                    <a:pt x="10990" y="9609"/>
                  </a:moveTo>
                  <a:lnTo>
                    <a:pt x="10990" y="9633"/>
                  </a:lnTo>
                  <a:cubicBezTo>
                    <a:pt x="10979" y="9835"/>
                    <a:pt x="10812" y="10014"/>
                    <a:pt x="10598" y="10014"/>
                  </a:cubicBezTo>
                  <a:lnTo>
                    <a:pt x="9478" y="10014"/>
                  </a:lnTo>
                  <a:lnTo>
                    <a:pt x="9478" y="9609"/>
                  </a:lnTo>
                  <a:close/>
                  <a:moveTo>
                    <a:pt x="9050" y="8883"/>
                  </a:moveTo>
                  <a:cubicBezTo>
                    <a:pt x="9085" y="8883"/>
                    <a:pt x="9133" y="8931"/>
                    <a:pt x="9133" y="8978"/>
                  </a:cubicBezTo>
                  <a:lnTo>
                    <a:pt x="9133" y="10240"/>
                  </a:lnTo>
                  <a:cubicBezTo>
                    <a:pt x="9133" y="10288"/>
                    <a:pt x="9085" y="10324"/>
                    <a:pt x="9050" y="10324"/>
                  </a:cubicBezTo>
                  <a:lnTo>
                    <a:pt x="7454" y="10324"/>
                  </a:lnTo>
                  <a:cubicBezTo>
                    <a:pt x="7407" y="10324"/>
                    <a:pt x="7359" y="10288"/>
                    <a:pt x="7359" y="10240"/>
                  </a:cubicBezTo>
                  <a:lnTo>
                    <a:pt x="7359" y="10181"/>
                  </a:lnTo>
                  <a:lnTo>
                    <a:pt x="7359" y="8978"/>
                  </a:lnTo>
                  <a:cubicBezTo>
                    <a:pt x="7359" y="8931"/>
                    <a:pt x="7407" y="8883"/>
                    <a:pt x="7454" y="8883"/>
                  </a:cubicBezTo>
                  <a:close/>
                  <a:moveTo>
                    <a:pt x="9133" y="10645"/>
                  </a:moveTo>
                  <a:lnTo>
                    <a:pt x="9133" y="10776"/>
                  </a:lnTo>
                  <a:cubicBezTo>
                    <a:pt x="9133" y="10859"/>
                    <a:pt x="9062" y="10943"/>
                    <a:pt x="8966" y="10943"/>
                  </a:cubicBezTo>
                  <a:lnTo>
                    <a:pt x="7526" y="10943"/>
                  </a:lnTo>
                  <a:cubicBezTo>
                    <a:pt x="7442" y="10943"/>
                    <a:pt x="7359" y="10859"/>
                    <a:pt x="7359" y="10776"/>
                  </a:cubicBezTo>
                  <a:lnTo>
                    <a:pt x="7359" y="10645"/>
                  </a:lnTo>
                  <a:cubicBezTo>
                    <a:pt x="7395" y="10645"/>
                    <a:pt x="7419" y="10657"/>
                    <a:pt x="7454" y="10657"/>
                  </a:cubicBezTo>
                  <a:lnTo>
                    <a:pt x="9050" y="10657"/>
                  </a:lnTo>
                  <a:cubicBezTo>
                    <a:pt x="9074" y="10657"/>
                    <a:pt x="9109" y="10657"/>
                    <a:pt x="9133" y="10645"/>
                  </a:cubicBezTo>
                  <a:close/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lnTo>
                    <a:pt x="1" y="5561"/>
                  </a:lnTo>
                  <a:cubicBezTo>
                    <a:pt x="1" y="6037"/>
                    <a:pt x="382" y="6430"/>
                    <a:pt x="858" y="6430"/>
                  </a:cubicBezTo>
                  <a:lnTo>
                    <a:pt x="1334" y="6430"/>
                  </a:lnTo>
                  <a:cubicBezTo>
                    <a:pt x="1430" y="6430"/>
                    <a:pt x="1501" y="6359"/>
                    <a:pt x="1501" y="6264"/>
                  </a:cubicBezTo>
                  <a:cubicBezTo>
                    <a:pt x="1501" y="6180"/>
                    <a:pt x="1430" y="6097"/>
                    <a:pt x="1334" y="6097"/>
                  </a:cubicBezTo>
                  <a:lnTo>
                    <a:pt x="858" y="6097"/>
                  </a:lnTo>
                  <a:cubicBezTo>
                    <a:pt x="572" y="6097"/>
                    <a:pt x="334" y="5859"/>
                    <a:pt x="334" y="5585"/>
                  </a:cubicBezTo>
                  <a:lnTo>
                    <a:pt x="334" y="882"/>
                  </a:lnTo>
                  <a:cubicBezTo>
                    <a:pt x="334" y="596"/>
                    <a:pt x="572" y="358"/>
                    <a:pt x="858" y="358"/>
                  </a:cubicBezTo>
                  <a:lnTo>
                    <a:pt x="8062" y="358"/>
                  </a:lnTo>
                  <a:cubicBezTo>
                    <a:pt x="8347" y="358"/>
                    <a:pt x="8585" y="596"/>
                    <a:pt x="8585" y="882"/>
                  </a:cubicBezTo>
                  <a:lnTo>
                    <a:pt x="8585" y="4001"/>
                  </a:lnTo>
                  <a:lnTo>
                    <a:pt x="8478" y="4001"/>
                  </a:lnTo>
                  <a:lnTo>
                    <a:pt x="8478" y="1215"/>
                  </a:lnTo>
                  <a:cubicBezTo>
                    <a:pt x="8478" y="822"/>
                    <a:pt x="8157" y="489"/>
                    <a:pt x="7752" y="489"/>
                  </a:cubicBezTo>
                  <a:lnTo>
                    <a:pt x="1168" y="489"/>
                  </a:lnTo>
                  <a:cubicBezTo>
                    <a:pt x="775" y="489"/>
                    <a:pt x="442" y="822"/>
                    <a:pt x="442" y="1215"/>
                  </a:cubicBezTo>
                  <a:lnTo>
                    <a:pt x="442" y="4597"/>
                  </a:lnTo>
                  <a:cubicBezTo>
                    <a:pt x="442" y="5001"/>
                    <a:pt x="775" y="5323"/>
                    <a:pt x="1168" y="5323"/>
                  </a:cubicBezTo>
                  <a:lnTo>
                    <a:pt x="3370" y="5323"/>
                  </a:lnTo>
                  <a:lnTo>
                    <a:pt x="3370" y="6085"/>
                  </a:lnTo>
                  <a:lnTo>
                    <a:pt x="2001" y="6085"/>
                  </a:lnTo>
                  <a:cubicBezTo>
                    <a:pt x="1918" y="6085"/>
                    <a:pt x="1846" y="6156"/>
                    <a:pt x="1846" y="6252"/>
                  </a:cubicBezTo>
                  <a:cubicBezTo>
                    <a:pt x="1846" y="6335"/>
                    <a:pt x="1918" y="6418"/>
                    <a:pt x="2001" y="6418"/>
                  </a:cubicBezTo>
                  <a:lnTo>
                    <a:pt x="3109" y="6418"/>
                  </a:lnTo>
                  <a:lnTo>
                    <a:pt x="2811" y="6978"/>
                  </a:lnTo>
                  <a:lnTo>
                    <a:pt x="2656" y="6978"/>
                  </a:lnTo>
                  <a:cubicBezTo>
                    <a:pt x="2561" y="6978"/>
                    <a:pt x="2454" y="7026"/>
                    <a:pt x="2358" y="7097"/>
                  </a:cubicBezTo>
                  <a:cubicBezTo>
                    <a:pt x="2287" y="7168"/>
                    <a:pt x="2239" y="7276"/>
                    <a:pt x="2239" y="7395"/>
                  </a:cubicBezTo>
                  <a:cubicBezTo>
                    <a:pt x="2239" y="7621"/>
                    <a:pt x="2418" y="7811"/>
                    <a:pt x="2656" y="7811"/>
                  </a:cubicBezTo>
                  <a:lnTo>
                    <a:pt x="3394" y="7811"/>
                  </a:lnTo>
                  <a:lnTo>
                    <a:pt x="3394" y="9276"/>
                  </a:lnTo>
                  <a:lnTo>
                    <a:pt x="3192" y="9276"/>
                  </a:lnTo>
                  <a:cubicBezTo>
                    <a:pt x="3001" y="9276"/>
                    <a:pt x="2835" y="9431"/>
                    <a:pt x="2835" y="9633"/>
                  </a:cubicBezTo>
                  <a:cubicBezTo>
                    <a:pt x="2835" y="9823"/>
                    <a:pt x="2918" y="10002"/>
                    <a:pt x="3049" y="10145"/>
                  </a:cubicBezTo>
                  <a:cubicBezTo>
                    <a:pt x="3180" y="10288"/>
                    <a:pt x="3370" y="10359"/>
                    <a:pt x="3573" y="10359"/>
                  </a:cubicBezTo>
                  <a:lnTo>
                    <a:pt x="7049" y="10359"/>
                  </a:lnTo>
                  <a:lnTo>
                    <a:pt x="7049" y="10788"/>
                  </a:lnTo>
                  <a:cubicBezTo>
                    <a:pt x="7049" y="11062"/>
                    <a:pt x="7276" y="11300"/>
                    <a:pt x="7550" y="11300"/>
                  </a:cubicBezTo>
                  <a:lnTo>
                    <a:pt x="9002" y="11300"/>
                  </a:lnTo>
                  <a:cubicBezTo>
                    <a:pt x="9264" y="11300"/>
                    <a:pt x="9502" y="11074"/>
                    <a:pt x="9502" y="10788"/>
                  </a:cubicBezTo>
                  <a:lnTo>
                    <a:pt x="9502" y="10359"/>
                  </a:lnTo>
                  <a:lnTo>
                    <a:pt x="10621" y="10359"/>
                  </a:lnTo>
                  <a:cubicBezTo>
                    <a:pt x="11026" y="10359"/>
                    <a:pt x="11348" y="10026"/>
                    <a:pt x="11348" y="9633"/>
                  </a:cubicBezTo>
                  <a:cubicBezTo>
                    <a:pt x="11324" y="9526"/>
                    <a:pt x="11276" y="9431"/>
                    <a:pt x="11217" y="9371"/>
                  </a:cubicBezTo>
                  <a:cubicBezTo>
                    <a:pt x="11157" y="9312"/>
                    <a:pt x="11074" y="9276"/>
                    <a:pt x="10967" y="9276"/>
                  </a:cubicBezTo>
                  <a:lnTo>
                    <a:pt x="10776" y="9276"/>
                  </a:lnTo>
                  <a:lnTo>
                    <a:pt x="10776" y="4906"/>
                  </a:lnTo>
                  <a:cubicBezTo>
                    <a:pt x="10776" y="4418"/>
                    <a:pt x="10371" y="4013"/>
                    <a:pt x="9883" y="4013"/>
                  </a:cubicBezTo>
                  <a:lnTo>
                    <a:pt x="8931" y="4013"/>
                  </a:lnTo>
                  <a:lnTo>
                    <a:pt x="8931" y="858"/>
                  </a:lnTo>
                  <a:cubicBezTo>
                    <a:pt x="8931" y="382"/>
                    <a:pt x="8538" y="1"/>
                    <a:pt x="8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9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KELEBIHAN DAN KEKURANGA</a:t>
            </a:r>
            <a:endParaRPr dirty="0"/>
          </a:p>
        </p:txBody>
      </p:sp>
      <p:grpSp>
        <p:nvGrpSpPr>
          <p:cNvPr id="432" name="Google Shape;432;p22"/>
          <p:cNvGrpSpPr/>
          <p:nvPr/>
        </p:nvGrpSpPr>
        <p:grpSpPr>
          <a:xfrm>
            <a:off x="6306269" y="1579577"/>
            <a:ext cx="447026" cy="333366"/>
            <a:chOff x="5216456" y="3725484"/>
            <a:chExt cx="356196" cy="265631"/>
          </a:xfrm>
        </p:grpSpPr>
        <p:sp>
          <p:nvSpPr>
            <p:cNvPr id="433" name="Google Shape;433;p2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2"/>
          <p:cNvGrpSpPr/>
          <p:nvPr/>
        </p:nvGrpSpPr>
        <p:grpSpPr>
          <a:xfrm>
            <a:off x="2414900" y="1546240"/>
            <a:ext cx="398645" cy="400040"/>
            <a:chOff x="5779408" y="3699191"/>
            <a:chExt cx="317645" cy="318757"/>
          </a:xfrm>
        </p:grpSpPr>
        <p:sp>
          <p:nvSpPr>
            <p:cNvPr id="436" name="Google Shape;436;p22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2"/>
          <p:cNvSpPr txBox="1"/>
          <p:nvPr/>
        </p:nvSpPr>
        <p:spPr>
          <a:xfrm>
            <a:off x="1388787" y="2615056"/>
            <a:ext cx="2389563" cy="197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Menyusahkan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karena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pengujian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cukup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kompleks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>
              <a:buClr>
                <a:schemeClr val="tx1"/>
              </a:buClr>
            </a:pPr>
            <a:endParaRPr lang="en-ID" sz="1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Memerlukan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waktu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kembali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ketika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menambahkan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atau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mengganti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kode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karena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kamu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perlu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menguji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keseluruhan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kode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kembali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</p:txBody>
      </p:sp>
      <p:sp>
        <p:nvSpPr>
          <p:cNvPr id="451" name="Google Shape;451;p22"/>
          <p:cNvSpPr txBox="1"/>
          <p:nvPr/>
        </p:nvSpPr>
        <p:spPr>
          <a:xfrm>
            <a:off x="5229389" y="2615056"/>
            <a:ext cx="2525824" cy="197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Memudahkan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menemukan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kesalahan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atau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bug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perangkat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lunak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sebelumnya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tidak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terlihat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>
              <a:buClr>
                <a:schemeClr val="tx1"/>
              </a:buClr>
            </a:pPr>
            <a:endParaRPr lang="en-ID" sz="1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Meningkatkan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ketelitian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mengimplementasikan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perangkat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lunak</a:t>
            </a:r>
            <a:r>
              <a:rPr lang="en-ID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</p:txBody>
      </p:sp>
      <p:grpSp>
        <p:nvGrpSpPr>
          <p:cNvPr id="462" name="Google Shape;462;p22"/>
          <p:cNvGrpSpPr/>
          <p:nvPr/>
        </p:nvGrpSpPr>
        <p:grpSpPr>
          <a:xfrm>
            <a:off x="1336157" y="2047025"/>
            <a:ext cx="6540361" cy="457200"/>
            <a:chOff x="1336157" y="2047025"/>
            <a:chExt cx="6540361" cy="457200"/>
          </a:xfrm>
        </p:grpSpPr>
        <p:sp>
          <p:nvSpPr>
            <p:cNvPr id="454" name="Google Shape;454;p22"/>
            <p:cNvSpPr txBox="1"/>
            <p:nvPr/>
          </p:nvSpPr>
          <p:spPr>
            <a:xfrm>
              <a:off x="1336157" y="2047025"/>
              <a:ext cx="244219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KEKURANGAN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58" name="Google Shape;458;p22"/>
            <p:cNvSpPr txBox="1"/>
            <p:nvPr/>
          </p:nvSpPr>
          <p:spPr>
            <a:xfrm>
              <a:off x="5226038" y="2047025"/>
              <a:ext cx="265048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KELEBIHAN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78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</a:schemeClr>
                </a:solidFill>
              </a:rPr>
              <a:t>&lt;/</a:t>
            </a:r>
            <a:r>
              <a:rPr lang="en" dirty="0">
                <a:solidFill>
                  <a:schemeClr val="tx1"/>
                </a:solidFill>
              </a:rPr>
              <a:t> Contoh Souce Code dengan Phyton</a:t>
            </a:r>
            <a:endParaRPr dirty="0"/>
          </a:p>
        </p:txBody>
      </p:sp>
      <p:sp>
        <p:nvSpPr>
          <p:cNvPr id="12" name="Google Shape;88;p15">
            <a:extLst>
              <a:ext uri="{FF2B5EF4-FFF2-40B4-BE49-F238E27FC236}">
                <a16:creationId xmlns:a16="http://schemas.microsoft.com/office/drawing/2014/main" id="{C2FEED8E-188B-EDD7-5423-BF9F2029465C}"/>
              </a:ext>
            </a:extLst>
          </p:cNvPr>
          <p:cNvSpPr/>
          <p:nvPr/>
        </p:nvSpPr>
        <p:spPr>
          <a:xfrm>
            <a:off x="1077362" y="1439887"/>
            <a:ext cx="6799153" cy="343087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9;p15">
            <a:extLst>
              <a:ext uri="{FF2B5EF4-FFF2-40B4-BE49-F238E27FC236}">
                <a16:creationId xmlns:a16="http://schemas.microsoft.com/office/drawing/2014/main" id="{20950C31-CEFB-6482-6CBF-67F06A58E888}"/>
              </a:ext>
            </a:extLst>
          </p:cNvPr>
          <p:cNvSpPr/>
          <p:nvPr/>
        </p:nvSpPr>
        <p:spPr>
          <a:xfrm>
            <a:off x="1077362" y="1191416"/>
            <a:ext cx="6799153" cy="2484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94;p15">
            <a:extLst>
              <a:ext uri="{FF2B5EF4-FFF2-40B4-BE49-F238E27FC236}">
                <a16:creationId xmlns:a16="http://schemas.microsoft.com/office/drawing/2014/main" id="{B837DF1E-B0E3-2E24-9E29-A260A33FEC45}"/>
              </a:ext>
            </a:extLst>
          </p:cNvPr>
          <p:cNvGrpSpPr/>
          <p:nvPr/>
        </p:nvGrpSpPr>
        <p:grpSpPr>
          <a:xfrm>
            <a:off x="7324255" y="1227628"/>
            <a:ext cx="349904" cy="157552"/>
            <a:chOff x="2513203" y="3027163"/>
            <a:chExt cx="361833" cy="86930"/>
          </a:xfrm>
        </p:grpSpPr>
        <p:sp>
          <p:nvSpPr>
            <p:cNvPr id="6" name="Google Shape;95;p15">
              <a:extLst>
                <a:ext uri="{FF2B5EF4-FFF2-40B4-BE49-F238E27FC236}">
                  <a16:creationId xmlns:a16="http://schemas.microsoft.com/office/drawing/2014/main" id="{4A1F0191-BE59-70C5-E28D-0B64D689BE01}"/>
                </a:ext>
              </a:extLst>
            </p:cNvPr>
            <p:cNvSpPr/>
            <p:nvPr/>
          </p:nvSpPr>
          <p:spPr>
            <a:xfrm>
              <a:off x="2513203" y="3027163"/>
              <a:ext cx="88213" cy="8693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;p15">
              <a:extLst>
                <a:ext uri="{FF2B5EF4-FFF2-40B4-BE49-F238E27FC236}">
                  <a16:creationId xmlns:a16="http://schemas.microsoft.com/office/drawing/2014/main" id="{44D4B823-10EA-7EB1-01BE-881D1D91433A}"/>
                </a:ext>
              </a:extLst>
            </p:cNvPr>
            <p:cNvSpPr/>
            <p:nvPr/>
          </p:nvSpPr>
          <p:spPr>
            <a:xfrm>
              <a:off x="2650635" y="3027163"/>
              <a:ext cx="88252" cy="8693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;p15">
              <a:extLst>
                <a:ext uri="{FF2B5EF4-FFF2-40B4-BE49-F238E27FC236}">
                  <a16:creationId xmlns:a16="http://schemas.microsoft.com/office/drawing/2014/main" id="{0CC1DC61-9D16-62F7-DF00-B40B82F980A8}"/>
                </a:ext>
              </a:extLst>
            </p:cNvPr>
            <p:cNvSpPr/>
            <p:nvPr/>
          </p:nvSpPr>
          <p:spPr>
            <a:xfrm>
              <a:off x="2786822" y="3027163"/>
              <a:ext cx="88213" cy="8693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C300B0E-49E0-888E-1032-A1F85362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84" y="1459511"/>
            <a:ext cx="6726725" cy="34112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581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Source Code Pro</vt:lpstr>
      <vt:lpstr>Nunito Light</vt:lpstr>
      <vt:lpstr>Wingdings</vt:lpstr>
      <vt:lpstr>Roboto Mono</vt:lpstr>
      <vt:lpstr>Source Sans Pro</vt:lpstr>
      <vt:lpstr>Sitka Text Semibold</vt:lpstr>
      <vt:lpstr>Arial</vt:lpstr>
      <vt:lpstr>Quantico</vt:lpstr>
      <vt:lpstr>New Operating System Design Pitch Deck  Infographics by Slidesgo</vt:lpstr>
      <vt:lpstr>White Box Dan Unit Testing</vt:lpstr>
      <vt:lpstr>&lt;/ UNIT TESTING</vt:lpstr>
      <vt:lpstr>&lt;/ WHITE BOX TESTING</vt:lpstr>
      <vt:lpstr>&lt;/ Teknik-Teknik Pengujian White box Testing</vt:lpstr>
      <vt:lpstr>&lt;/ Pengujian White box Testing</vt:lpstr>
      <vt:lpstr>&lt;/ Pengujian White box Testing</vt:lpstr>
      <vt:lpstr>&lt;/ Pengujian White box Testing</vt:lpstr>
      <vt:lpstr>&lt;/ KELEBIHAN DAN KEKURANGA</vt:lpstr>
      <vt:lpstr>&lt;/ Contoh Souce Code dengan Phyton</vt:lpstr>
      <vt:lpstr>&lt;/ Contoh Souce Code dengan Phyton</vt:lpstr>
      <vt:lpstr>&lt;/ Contoh Souce Code dengan Phyton</vt:lpstr>
      <vt:lpstr>&lt;/ Contoh Souce Code dengan Phyton</vt:lpstr>
      <vt:lpstr>&lt;/ Contoh Souce Code dengan Phyton</vt:lpstr>
      <vt:lpstr>&lt;/ Referensi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Dan Unit Testing</dc:title>
  <dc:creator>Reynaldi</dc:creator>
  <cp:lastModifiedBy>Reynaldi</cp:lastModifiedBy>
  <cp:revision>3</cp:revision>
  <dcterms:modified xsi:type="dcterms:W3CDTF">2023-11-04T05:35:17Z</dcterms:modified>
</cp:coreProperties>
</file>