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1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>
        <p:scale>
          <a:sx n="93" d="100"/>
          <a:sy n="93" d="100"/>
        </p:scale>
        <p:origin x="201" y="-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77F4-591D-52A2-90D7-2C8F8F03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9AD5E-AB8D-3645-BD5D-A85B173A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3F8F-FA75-D429-BC8B-7360E363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FFD2-869D-BFB8-382E-41FE1989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6CB3-4B64-1C5E-5BF3-3BE7965D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5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210-BF47-DC55-1B92-AF164D66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727B-AAC7-2B2C-F2FC-9910B4BB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91C2-A963-B89E-B1D5-FF618996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15EF-D099-F83D-79CD-26AC885B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F59E-CB23-40C2-8956-769B0B46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9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5AC4-6633-92B4-A33C-6FE6DADC7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AB20A-3CC5-EE50-F7EA-40AA5E326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33C1-F1DC-07D6-1C85-2588768D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6C1C-C1A9-3BD0-C68B-9688DD4F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FFA3-48C2-20DC-335D-759EC101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1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57FE-D9C7-3B00-9BA6-74C30C5B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FDD7-36B1-6080-E464-838C711F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A44B-5B42-AA2D-F79A-7E648A9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E5FE-F49A-96DC-6F59-26A126CB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800F-1F15-DAC8-650B-D261204C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09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743B-31A4-9B01-208B-88454FB7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19E5-D68A-C824-3456-EFC0092A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F348-C32C-130B-C3A9-EB1A9211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2D25-5E68-DF80-772B-FF08AB64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1CA5-1D0C-8E2B-4DEA-D5160544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8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A39A-0DFD-DDCA-A25B-E8D14D4E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55F8-72A9-E93B-4AA7-577591F2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0BAA-FC50-A2F7-EFCE-A48F5E9D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9E57-0E9A-0B3B-D89C-4084411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56E6-22D6-BC08-588A-8843047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1704-54D0-3BBF-CCD1-58FF11AA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0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F736-C1F3-A00A-A0BC-DF210A1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C2B-38F8-E65F-F3B7-9C1A533A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8A594-5AC2-AC63-A8C4-D61C9B1E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2EE3-DC2A-ECAE-F2B5-6297DD03E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547BA-21F3-0449-6B51-F7DDC3947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49B31-37A4-9494-EADB-FEA6E433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FE875-BE5B-3912-830F-417AC5A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8CD7A-3131-F79C-F85B-17E75AC3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04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2F8A-3A09-60C1-4576-0A6AFD7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54E4-47CE-DCA0-42D6-0B64C161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6CEA-5073-146D-94BE-988959EF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9FE5-A081-6EE1-0637-567F324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4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3DCB5-D07F-C833-7F0B-3562ACEA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665B7-D896-2526-B841-DD70A616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5DF5-7D99-25E7-3E35-91AFA9A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5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914E-7A35-9632-2E3A-2CB09E91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2B18-07EA-D73C-36FC-4C80DEF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3EA45-87DB-81EE-8C0F-8E3BEE1F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C7A4-0BEA-4AA2-A2C8-2C1580F9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6DD0B-F568-83EE-C76A-3EE68C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0F76-1D0D-18A8-A668-3B820B8D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1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64C-80AE-4532-0412-F376AD51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B185D-C9A9-C303-2956-C7D7F89C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1BA7-55CE-7499-8B8D-8B55A9D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9CE6-739D-0544-FB89-1569303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12CD-94DF-6E08-6C8E-93CEFC48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544A1-7C5C-2982-D8BD-340D478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B8FD7-552A-0BEA-4BC1-858EFB7B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EE1A-3856-3CB5-21B1-56E08AE0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3564-6EF8-26EA-A950-5B468655C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742B-62CD-4C06-B53E-BDE1E7D76A5E}" type="datetimeFigureOut">
              <a:rPr lang="en-ID" smtClean="0"/>
              <a:t>11/07/2024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5B2B-D121-8BC2-A4E9-4615B491D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4583-F09B-37DE-A5D3-88FB5FA1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D2BD-D981-4B8E-BB59-A9009C0B2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7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image" Target="../media/image15.png"/><Relationship Id="rId4" Type="http://schemas.openxmlformats.org/officeDocument/2006/relationships/image" Target="../media/image5.e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5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image" Target="../media/image5.emf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1B2B0D6D-674D-1A4F-ECF5-DB769FAF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E20313-0100-2A01-19DB-08EC5F9672DD}"/>
              </a:ext>
            </a:extLst>
          </p:cNvPr>
          <p:cNvSpPr/>
          <p:nvPr/>
        </p:nvSpPr>
        <p:spPr>
          <a:xfrm>
            <a:off x="669851" y="1706526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39AD-B9CD-9C13-D436-D430A54F17B0}"/>
              </a:ext>
            </a:extLst>
          </p:cNvPr>
          <p:cNvSpPr txBox="1"/>
          <p:nvPr/>
        </p:nvSpPr>
        <p:spPr>
          <a:xfrm>
            <a:off x="611372" y="138755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: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C2DE3-FF7D-F259-3585-19E18DC8867C}"/>
              </a:ext>
            </a:extLst>
          </p:cNvPr>
          <p:cNvSpPr/>
          <p:nvPr/>
        </p:nvSpPr>
        <p:spPr>
          <a:xfrm>
            <a:off x="669851" y="2392325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A5058-93B9-CCDD-02E6-D5644F3B3A0B}"/>
              </a:ext>
            </a:extLst>
          </p:cNvPr>
          <p:cNvSpPr txBox="1"/>
          <p:nvPr/>
        </p:nvSpPr>
        <p:spPr>
          <a:xfrm>
            <a:off x="611372" y="207334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</a:t>
            </a:r>
            <a:r>
              <a:rPr lang="en-US" dirty="0"/>
              <a:t> HP :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D85BA-911F-12BD-EF44-8F1BF819FEFB}"/>
              </a:ext>
            </a:extLst>
          </p:cNvPr>
          <p:cNvSpPr/>
          <p:nvPr/>
        </p:nvSpPr>
        <p:spPr>
          <a:xfrm>
            <a:off x="669851" y="3078124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F876-3D71-E19B-FE9A-EA7997E94768}"/>
              </a:ext>
            </a:extLst>
          </p:cNvPr>
          <p:cNvSpPr txBox="1"/>
          <p:nvPr/>
        </p:nvSpPr>
        <p:spPr>
          <a:xfrm>
            <a:off x="611372" y="275914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Alamat e-Mail :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6C9AB-8E46-0B15-FABE-897AB1387C63}"/>
              </a:ext>
            </a:extLst>
          </p:cNvPr>
          <p:cNvSpPr/>
          <p:nvPr/>
        </p:nvSpPr>
        <p:spPr>
          <a:xfrm>
            <a:off x="668079" y="3763923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69702-CAB7-EF0E-BF10-BF6D7114F58C}"/>
              </a:ext>
            </a:extLst>
          </p:cNvPr>
          <p:cNvSpPr txBox="1"/>
          <p:nvPr/>
        </p:nvSpPr>
        <p:spPr>
          <a:xfrm>
            <a:off x="609600" y="3444947"/>
            <a:ext cx="15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Proyek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CFD91C-5DD7-0CDD-C0B9-DAFBB1EBAF34}"/>
              </a:ext>
            </a:extLst>
          </p:cNvPr>
          <p:cNvSpPr/>
          <p:nvPr/>
        </p:nvSpPr>
        <p:spPr>
          <a:xfrm>
            <a:off x="668079" y="4449722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30BB9-18E0-F889-FEC5-A8005F461132}"/>
              </a:ext>
            </a:extLst>
          </p:cNvPr>
          <p:cNvSpPr txBox="1"/>
          <p:nvPr/>
        </p:nvSpPr>
        <p:spPr>
          <a:xfrm>
            <a:off x="609600" y="4130746"/>
            <a:ext cx="14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Kode </a:t>
            </a:r>
            <a:r>
              <a:rPr lang="en-US" dirty="0" err="1"/>
              <a:t>Proyek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010013-DBD3-CC22-FBAA-3719E7A6E17B}"/>
              </a:ext>
            </a:extLst>
          </p:cNvPr>
          <p:cNvSpPr/>
          <p:nvPr/>
        </p:nvSpPr>
        <p:spPr>
          <a:xfrm>
            <a:off x="668079" y="5103627"/>
            <a:ext cx="2759148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9A8BB-13F7-2862-2C5C-16A3751FC936}"/>
              </a:ext>
            </a:extLst>
          </p:cNvPr>
          <p:cNvSpPr txBox="1"/>
          <p:nvPr/>
        </p:nvSpPr>
        <p:spPr>
          <a:xfrm>
            <a:off x="609600" y="4784651"/>
            <a:ext cx="10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Jabatan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C38F2-62FB-341D-3B0E-72F374980048}"/>
              </a:ext>
            </a:extLst>
          </p:cNvPr>
          <p:cNvSpPr/>
          <p:nvPr/>
        </p:nvSpPr>
        <p:spPr>
          <a:xfrm>
            <a:off x="4544052" y="5470450"/>
            <a:ext cx="5655129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PM, SEM, SOM, LOGISTIK, PENBAR, GSP, SP, ARK, HSM, HSE-O, QCM, QC-O, SE, ME, Lain </a:t>
            </a:r>
            <a:r>
              <a:rPr lang="en-US" dirty="0" err="1"/>
              <a:t>Lain</a:t>
            </a:r>
            <a:r>
              <a:rPr lang="en-US" dirty="0"/>
              <a:t> (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 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99AD7A-9AD1-593C-957D-E251685EF4B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27227" y="5287039"/>
            <a:ext cx="1116825" cy="746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63EDE-5991-54E0-3832-C691B60CB93B}"/>
              </a:ext>
            </a:extLst>
          </p:cNvPr>
          <p:cNvSpPr/>
          <p:nvPr/>
        </p:nvSpPr>
        <p:spPr>
          <a:xfrm>
            <a:off x="4544052" y="464623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Kode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admin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F0111-E4D8-E3D9-0EA9-9C5689422EC8}"/>
              </a:ext>
            </a:extLst>
          </p:cNvPr>
          <p:cNvSpPr/>
          <p:nvPr/>
        </p:nvSpPr>
        <p:spPr>
          <a:xfrm>
            <a:off x="4544051" y="3822022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Kode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admin</a:t>
            </a:r>
            <a:endParaRPr lang="en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07010C-8D6B-8C42-249A-3FF852277F49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>
            <a:off x="3427227" y="4633134"/>
            <a:ext cx="1116825" cy="363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85D73-5EF3-459C-C0F9-FCE913A8B1FE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3427227" y="3947335"/>
            <a:ext cx="1116824" cy="22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122C5-2254-26CC-B098-605B80A52640}"/>
              </a:ext>
            </a:extLst>
          </p:cNvPr>
          <p:cNvSpPr/>
          <p:nvPr/>
        </p:nvSpPr>
        <p:spPr>
          <a:xfrm>
            <a:off x="4544050" y="2984832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E4CB2-C57A-F4B9-B1AD-1A6F1B93A770}"/>
              </a:ext>
            </a:extLst>
          </p:cNvPr>
          <p:cNvSpPr/>
          <p:nvPr/>
        </p:nvSpPr>
        <p:spPr>
          <a:xfrm>
            <a:off x="4544050" y="2160618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MANUAL, HANYA ANGKA</a:t>
            </a:r>
            <a:endParaRPr lang="en-ID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1CC1D85-3EAB-BABF-C521-3F00057CA62A}"/>
              </a:ext>
            </a:extLst>
          </p:cNvPr>
          <p:cNvSpPr/>
          <p:nvPr/>
        </p:nvSpPr>
        <p:spPr>
          <a:xfrm>
            <a:off x="4544049" y="133640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5E6C237-828C-50C2-93EE-DB7198EE5F59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3428999" y="3261536"/>
            <a:ext cx="1115051" cy="74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69CF18D-6436-B707-AAE5-F38E01D22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3428999" y="2511493"/>
            <a:ext cx="1115051" cy="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5E3E5-FEE0-058F-ADDB-ECFFF073E2DA}"/>
              </a:ext>
            </a:extLst>
          </p:cNvPr>
          <p:cNvCxnSpPr>
            <a:stCxn id="4" idx="3"/>
            <a:endCxn id="1024" idx="1"/>
          </p:cNvCxnSpPr>
          <p:nvPr/>
        </p:nvCxnSpPr>
        <p:spPr>
          <a:xfrm flipV="1">
            <a:off x="3428999" y="1687279"/>
            <a:ext cx="1115050" cy="202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0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791CED77-13D6-610E-2569-06320D31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125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CC593-3726-5AFE-6407-28F00AE2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64" y="1128580"/>
            <a:ext cx="1171568" cy="843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450008-5B96-9370-8E80-A2885D884331}"/>
              </a:ext>
            </a:extLst>
          </p:cNvPr>
          <p:cNvSpPr/>
          <p:nvPr/>
        </p:nvSpPr>
        <p:spPr>
          <a:xfrm>
            <a:off x="1391138" y="1919014"/>
            <a:ext cx="12332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 SPP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F24A8A-91DF-1F5E-1508-6177A96795E6}"/>
              </a:ext>
            </a:extLst>
          </p:cNvPr>
          <p:cNvSpPr/>
          <p:nvPr/>
        </p:nvSpPr>
        <p:spPr>
          <a:xfrm>
            <a:off x="500224" y="2559903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001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74217-AB6C-B210-71E5-DCE68E88534F}"/>
              </a:ext>
            </a:extLst>
          </p:cNvPr>
          <p:cNvSpPr txBox="1"/>
          <p:nvPr/>
        </p:nvSpPr>
        <p:spPr>
          <a:xfrm>
            <a:off x="442452" y="220734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JULI 2O24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A29FA-4496-7E74-DF0B-CF0BDB24BD48}"/>
              </a:ext>
            </a:extLst>
          </p:cNvPr>
          <p:cNvSpPr/>
          <p:nvPr/>
        </p:nvSpPr>
        <p:spPr>
          <a:xfrm>
            <a:off x="500224" y="2814491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002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E7BC76-E9BB-8D0B-9272-4DFDCDA4E51B}"/>
              </a:ext>
            </a:extLst>
          </p:cNvPr>
          <p:cNvSpPr/>
          <p:nvPr/>
        </p:nvSpPr>
        <p:spPr>
          <a:xfrm>
            <a:off x="500224" y="3069079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003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2C9BF5-DB96-B480-695C-1E096E94BA45}"/>
              </a:ext>
            </a:extLst>
          </p:cNvPr>
          <p:cNvSpPr/>
          <p:nvPr/>
        </p:nvSpPr>
        <p:spPr>
          <a:xfrm>
            <a:off x="500224" y="3319808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004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18FF01-72AE-929A-8ED4-8309E626757A}"/>
              </a:ext>
            </a:extLst>
          </p:cNvPr>
          <p:cNvSpPr/>
          <p:nvPr/>
        </p:nvSpPr>
        <p:spPr>
          <a:xfrm>
            <a:off x="500224" y="3574396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005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2BA3D-A441-9B86-68F1-C5177EEA1E42}"/>
              </a:ext>
            </a:extLst>
          </p:cNvPr>
          <p:cNvSpPr/>
          <p:nvPr/>
        </p:nvSpPr>
        <p:spPr>
          <a:xfrm>
            <a:off x="500224" y="3828984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006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6E1BD8-DB30-537E-0877-80CA666185D6}"/>
              </a:ext>
            </a:extLst>
          </p:cNvPr>
          <p:cNvSpPr/>
          <p:nvPr/>
        </p:nvSpPr>
        <p:spPr>
          <a:xfrm>
            <a:off x="500224" y="4373392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007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8704B-DF76-3993-62B6-29910C5C3994}"/>
              </a:ext>
            </a:extLst>
          </p:cNvPr>
          <p:cNvSpPr txBox="1"/>
          <p:nvPr/>
        </p:nvSpPr>
        <p:spPr>
          <a:xfrm>
            <a:off x="442452" y="4020836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AGUSTUS 2O24</a:t>
            </a:r>
            <a:endParaRPr lang="en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5E7DBA-7802-052B-1B66-34449EC65A52}"/>
              </a:ext>
            </a:extLst>
          </p:cNvPr>
          <p:cNvSpPr/>
          <p:nvPr/>
        </p:nvSpPr>
        <p:spPr>
          <a:xfrm>
            <a:off x="500224" y="4627980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008</a:t>
            </a:r>
            <a:endParaRPr lang="en-ID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FFAB9F-167B-1BA5-A88D-A31F295A310B}"/>
              </a:ext>
            </a:extLst>
          </p:cNvPr>
          <p:cNvSpPr/>
          <p:nvPr/>
        </p:nvSpPr>
        <p:spPr>
          <a:xfrm>
            <a:off x="500224" y="4882568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009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F7961E-5130-822C-E7CA-4EBF495B2177}"/>
              </a:ext>
            </a:extLst>
          </p:cNvPr>
          <p:cNvSpPr/>
          <p:nvPr/>
        </p:nvSpPr>
        <p:spPr>
          <a:xfrm>
            <a:off x="500224" y="5133297"/>
            <a:ext cx="2994634" cy="229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 010</a:t>
            </a:r>
            <a:endParaRPr lang="en-ID" dirty="0"/>
          </a:p>
        </p:txBody>
      </p:sp>
      <p:pic>
        <p:nvPicPr>
          <p:cNvPr id="11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E15870BC-0575-CD43-19B1-80F3F628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33" y="2495429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C4FA0-6964-3574-99D1-208E465FCB54}"/>
              </a:ext>
            </a:extLst>
          </p:cNvPr>
          <p:cNvSpPr/>
          <p:nvPr/>
        </p:nvSpPr>
        <p:spPr>
          <a:xfrm>
            <a:off x="1669516" y="5487432"/>
            <a:ext cx="1770825" cy="2294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DOWNLOAD ALL</a:t>
            </a:r>
            <a:endParaRPr lang="en-ID" sz="1600" dirty="0"/>
          </a:p>
        </p:txBody>
      </p:sp>
      <p:pic>
        <p:nvPicPr>
          <p:cNvPr id="25" name="Picture 2" descr="Download button - Free web icons">
            <a:extLst>
              <a:ext uri="{FF2B5EF4-FFF2-40B4-BE49-F238E27FC236}">
                <a16:creationId xmlns:a16="http://schemas.microsoft.com/office/drawing/2014/main" id="{4FE2BE06-3CED-D326-A2A4-4E163707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81" y="5510399"/>
            <a:ext cx="193047" cy="1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6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AB98C-EEF5-A3C9-C77B-C0CF7A9C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552793" y="115750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SPP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1552793" y="5192486"/>
            <a:ext cx="1881650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DOWNLOAD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97AFF-8F89-02AF-8E6E-149CED79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0CE02-ED66-CCC9-0E72-15C98B914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pic>
        <p:nvPicPr>
          <p:cNvPr id="2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F9BEB59B-5A9A-45A1-534C-CB3301FB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94" y="5299114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481C3C-589C-5D09-9C16-E0EA48370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036" y="1665514"/>
            <a:ext cx="3000491" cy="2754462"/>
          </a:xfrm>
          <a:prstGeom prst="rect">
            <a:avLst/>
          </a:prstGeom>
        </p:spPr>
      </p:pic>
      <p:pic>
        <p:nvPicPr>
          <p:cNvPr id="10242" name="Picture 2" descr="Download button - Free web icons">
            <a:extLst>
              <a:ext uri="{FF2B5EF4-FFF2-40B4-BE49-F238E27FC236}">
                <a16:creationId xmlns:a16="http://schemas.microsoft.com/office/drawing/2014/main" id="{716F2A92-B147-EE44-A456-341817C4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91" y="5251997"/>
            <a:ext cx="272864" cy="2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2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59638-1029-ADD4-A67D-3EA08E7F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9"/>
          <a:stretch/>
        </p:blipFill>
        <p:spPr>
          <a:xfrm>
            <a:off x="4167187" y="1303758"/>
            <a:ext cx="3857625" cy="5448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B35282-CB7E-3CA3-C915-D8B6EE5363F5}"/>
              </a:ext>
            </a:extLst>
          </p:cNvPr>
          <p:cNvSpPr/>
          <p:nvPr/>
        </p:nvSpPr>
        <p:spPr>
          <a:xfrm>
            <a:off x="3396189" y="106188"/>
            <a:ext cx="5399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MATERIAL ONSITE</a:t>
            </a:r>
          </a:p>
        </p:txBody>
      </p:sp>
    </p:spTree>
    <p:extLst>
      <p:ext uri="{BB962C8B-B14F-4D97-AF65-F5344CB8AC3E}">
        <p14:creationId xmlns:p14="http://schemas.microsoft.com/office/powerpoint/2010/main" val="265616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NURHARIS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1" y="4208115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1B2B0D6D-674D-1A4F-ECF5-DB769FAF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E20313-0100-2A01-19DB-08EC5F9672DD}"/>
              </a:ext>
            </a:extLst>
          </p:cNvPr>
          <p:cNvSpPr/>
          <p:nvPr/>
        </p:nvSpPr>
        <p:spPr>
          <a:xfrm>
            <a:off x="669851" y="2160777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39AD-B9CD-9C13-D436-D430A54F17B0}"/>
              </a:ext>
            </a:extLst>
          </p:cNvPr>
          <p:cNvSpPr txBox="1"/>
          <p:nvPr/>
        </p:nvSpPr>
        <p:spPr>
          <a:xfrm>
            <a:off x="611371" y="1841800"/>
            <a:ext cx="281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TANGGAL BARANG MASUK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C2DE3-FF7D-F259-3585-19E18DC8867C}"/>
              </a:ext>
            </a:extLst>
          </p:cNvPr>
          <p:cNvSpPr/>
          <p:nvPr/>
        </p:nvSpPr>
        <p:spPr>
          <a:xfrm>
            <a:off x="669851" y="2764931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A5058-93B9-CCDD-02E6-D5644F3B3A0B}"/>
              </a:ext>
            </a:extLst>
          </p:cNvPr>
          <p:cNvSpPr txBox="1"/>
          <p:nvPr/>
        </p:nvSpPr>
        <p:spPr>
          <a:xfrm>
            <a:off x="611372" y="2445954"/>
            <a:ext cx="26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NOMOR SURAT JALAN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D85BA-911F-12BD-EF44-8F1BF819FEFB}"/>
              </a:ext>
            </a:extLst>
          </p:cNvPr>
          <p:cNvSpPr/>
          <p:nvPr/>
        </p:nvSpPr>
        <p:spPr>
          <a:xfrm>
            <a:off x="669851" y="3369085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F876-3D71-E19B-FE9A-EA7997E94768}"/>
              </a:ext>
            </a:extLst>
          </p:cNvPr>
          <p:cNvSpPr txBox="1"/>
          <p:nvPr/>
        </p:nvSpPr>
        <p:spPr>
          <a:xfrm>
            <a:off x="611371" y="3050108"/>
            <a:ext cx="234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VENDOR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122C5-2254-26CC-B098-605B80A52640}"/>
              </a:ext>
            </a:extLst>
          </p:cNvPr>
          <p:cNvSpPr/>
          <p:nvPr/>
        </p:nvSpPr>
        <p:spPr>
          <a:xfrm>
            <a:off x="4544050" y="198236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E4CB2-C57A-F4B9-B1AD-1A6F1B93A770}"/>
              </a:ext>
            </a:extLst>
          </p:cNvPr>
          <p:cNvSpPr/>
          <p:nvPr/>
        </p:nvSpPr>
        <p:spPr>
          <a:xfrm>
            <a:off x="4544050" y="1158152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1CC1D85-3EAB-BABF-C521-3F00057CA62A}"/>
              </a:ext>
            </a:extLst>
          </p:cNvPr>
          <p:cNvSpPr/>
          <p:nvPr/>
        </p:nvSpPr>
        <p:spPr>
          <a:xfrm>
            <a:off x="4544049" y="333938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MANUAL, FORMAT TANGGAL</a:t>
            </a:r>
            <a:endParaRPr lang="en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5E6C237-828C-50C2-93EE-DB7198EE5F59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428999" y="2333241"/>
            <a:ext cx="1115051" cy="116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69CF18D-6436-B707-AAE5-F38E01D226A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3428999" y="1509027"/>
            <a:ext cx="1115051" cy="1389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5E3E5-FEE0-058F-ADDB-ECFFF073E2DA}"/>
              </a:ext>
            </a:extLst>
          </p:cNvPr>
          <p:cNvCxnSpPr>
            <a:cxnSpLocks/>
            <a:stCxn id="4" idx="3"/>
            <a:endCxn id="1024" idx="1"/>
          </p:cNvCxnSpPr>
          <p:nvPr/>
        </p:nvCxnSpPr>
        <p:spPr>
          <a:xfrm flipV="1">
            <a:off x="3428999" y="684813"/>
            <a:ext cx="1115050" cy="1609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436143-984D-311C-94BC-476A22B868ED}"/>
              </a:ext>
            </a:extLst>
          </p:cNvPr>
          <p:cNvSpPr/>
          <p:nvPr/>
        </p:nvSpPr>
        <p:spPr>
          <a:xfrm>
            <a:off x="2658429" y="5270920"/>
            <a:ext cx="716684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A489FBB9-46BF-3F00-1319-D0295C07FFAD}"/>
              </a:ext>
            </a:extLst>
          </p:cNvPr>
          <p:cNvSpPr/>
          <p:nvPr/>
        </p:nvSpPr>
        <p:spPr>
          <a:xfrm>
            <a:off x="4544049" y="5220751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UNTUK PENGINPUTAN MATERIAL MASUK</a:t>
            </a:r>
            <a:endParaRPr lang="en-ID" dirty="0"/>
          </a:p>
        </p:txBody>
      </p: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D0A7C982-9FE7-B2F4-B21D-D56556BBEF7C}"/>
              </a:ext>
            </a:extLst>
          </p:cNvPr>
          <p:cNvCxnSpPr>
            <a:cxnSpLocks/>
            <a:stCxn id="20" idx="3"/>
            <a:endCxn id="2054" idx="1"/>
          </p:cNvCxnSpPr>
          <p:nvPr/>
        </p:nvCxnSpPr>
        <p:spPr>
          <a:xfrm>
            <a:off x="3375113" y="5454332"/>
            <a:ext cx="1168936" cy="117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A5938-26B0-4E7C-5DAC-97B005C1BB1D}"/>
              </a:ext>
            </a:extLst>
          </p:cNvPr>
          <p:cNvSpPr/>
          <p:nvPr/>
        </p:nvSpPr>
        <p:spPr>
          <a:xfrm>
            <a:off x="911079" y="1027012"/>
            <a:ext cx="22359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RECEIPT</a:t>
            </a:r>
          </a:p>
        </p:txBody>
      </p:sp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D48EED6C-7754-3B5A-DBF4-8F4403F8E249}"/>
              </a:ext>
            </a:extLst>
          </p:cNvPr>
          <p:cNvSpPr/>
          <p:nvPr/>
        </p:nvSpPr>
        <p:spPr>
          <a:xfrm>
            <a:off x="669851" y="4035433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E315B2FE-3F2F-4AD1-4FBB-88E6B490E9D2}"/>
              </a:ext>
            </a:extLst>
          </p:cNvPr>
          <p:cNvSpPr txBox="1"/>
          <p:nvPr/>
        </p:nvSpPr>
        <p:spPr>
          <a:xfrm>
            <a:off x="611371" y="3716456"/>
            <a:ext cx="234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PENGANTAR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92D78665-907D-F087-FB85-43F879A31A05}"/>
              </a:ext>
            </a:extLst>
          </p:cNvPr>
          <p:cNvSpPr/>
          <p:nvPr/>
        </p:nvSpPr>
        <p:spPr>
          <a:xfrm>
            <a:off x="4551092" y="277879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1E94025F-B211-3732-3800-696693A22F7D}"/>
              </a:ext>
            </a:extLst>
          </p:cNvPr>
          <p:cNvCxnSpPr>
            <a:cxnSpLocks/>
            <a:stCxn id="2062" idx="3"/>
            <a:endCxn id="2064" idx="1"/>
          </p:cNvCxnSpPr>
          <p:nvPr/>
        </p:nvCxnSpPr>
        <p:spPr>
          <a:xfrm flipV="1">
            <a:off x="3428999" y="3129669"/>
            <a:ext cx="1122093" cy="1039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5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1B2B0D6D-674D-1A4F-ECF5-DB769FAF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E20313-0100-2A01-19DB-08EC5F9672DD}"/>
              </a:ext>
            </a:extLst>
          </p:cNvPr>
          <p:cNvSpPr/>
          <p:nvPr/>
        </p:nvSpPr>
        <p:spPr>
          <a:xfrm>
            <a:off x="669851" y="1706527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39AD-B9CD-9C13-D436-D430A54F17B0}"/>
              </a:ext>
            </a:extLst>
          </p:cNvPr>
          <p:cNvSpPr txBox="1"/>
          <p:nvPr/>
        </p:nvSpPr>
        <p:spPr>
          <a:xfrm>
            <a:off x="611372" y="1387550"/>
            <a:ext cx="16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Material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C2DE3-FF7D-F259-3585-19E18DC8867C}"/>
              </a:ext>
            </a:extLst>
          </p:cNvPr>
          <p:cNvSpPr/>
          <p:nvPr/>
        </p:nvSpPr>
        <p:spPr>
          <a:xfrm>
            <a:off x="669851" y="2310681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A5058-93B9-CCDD-02E6-D5644F3B3A0B}"/>
              </a:ext>
            </a:extLst>
          </p:cNvPr>
          <p:cNvSpPr txBox="1"/>
          <p:nvPr/>
        </p:nvSpPr>
        <p:spPr>
          <a:xfrm>
            <a:off x="611372" y="1991704"/>
            <a:ext cx="13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Spesifikasi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D85BA-911F-12BD-EF44-8F1BF819FEFB}"/>
              </a:ext>
            </a:extLst>
          </p:cNvPr>
          <p:cNvSpPr/>
          <p:nvPr/>
        </p:nvSpPr>
        <p:spPr>
          <a:xfrm>
            <a:off x="669851" y="2914835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F876-3D71-E19B-FE9A-EA7997E94768}"/>
              </a:ext>
            </a:extLst>
          </p:cNvPr>
          <p:cNvSpPr txBox="1"/>
          <p:nvPr/>
        </p:nvSpPr>
        <p:spPr>
          <a:xfrm>
            <a:off x="611372" y="2595858"/>
            <a:ext cx="1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6C9AB-8E46-0B15-FABE-897AB1387C63}"/>
              </a:ext>
            </a:extLst>
          </p:cNvPr>
          <p:cNvSpPr/>
          <p:nvPr/>
        </p:nvSpPr>
        <p:spPr>
          <a:xfrm>
            <a:off x="668079" y="3524434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69702-CAB7-EF0E-BF10-BF6D7114F58C}"/>
              </a:ext>
            </a:extLst>
          </p:cNvPr>
          <p:cNvSpPr txBox="1"/>
          <p:nvPr/>
        </p:nvSpPr>
        <p:spPr>
          <a:xfrm>
            <a:off x="609600" y="3205457"/>
            <a:ext cx="10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Satuan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010013-DBD3-CC22-FBAA-3719E7A6E17B}"/>
              </a:ext>
            </a:extLst>
          </p:cNvPr>
          <p:cNvSpPr/>
          <p:nvPr/>
        </p:nvSpPr>
        <p:spPr>
          <a:xfrm>
            <a:off x="2541812" y="5312215"/>
            <a:ext cx="885415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C38F2-62FB-341D-3B0E-72F374980048}"/>
              </a:ext>
            </a:extLst>
          </p:cNvPr>
          <p:cNvSpPr/>
          <p:nvPr/>
        </p:nvSpPr>
        <p:spPr>
          <a:xfrm>
            <a:off x="4544053" y="6002872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 JIKA SUDAH TIDAK ADA MATERIAL YANG HARUS DIINPUT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99AD7A-9AD1-593C-957D-E251685EF4B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27227" y="5495627"/>
            <a:ext cx="1116826" cy="85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F0111-E4D8-E3D9-0EA9-9C5689422EC8}"/>
              </a:ext>
            </a:extLst>
          </p:cNvPr>
          <p:cNvSpPr/>
          <p:nvPr/>
        </p:nvSpPr>
        <p:spPr>
          <a:xfrm>
            <a:off x="4544051" y="281955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85D73-5EF3-459C-C0F9-FCE913A8B1FE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3427227" y="3170431"/>
            <a:ext cx="1116824" cy="48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122C5-2254-26CC-B098-605B80A52640}"/>
              </a:ext>
            </a:extLst>
          </p:cNvPr>
          <p:cNvSpPr/>
          <p:nvPr/>
        </p:nvSpPr>
        <p:spPr>
          <a:xfrm>
            <a:off x="4544050" y="198236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MANUAL, HANYA ANGKA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E4CB2-C57A-F4B9-B1AD-1A6F1B93A770}"/>
              </a:ext>
            </a:extLst>
          </p:cNvPr>
          <p:cNvSpPr/>
          <p:nvPr/>
        </p:nvSpPr>
        <p:spPr>
          <a:xfrm>
            <a:off x="4544050" y="1158152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1CC1D85-3EAB-BABF-C521-3F00057CA62A}"/>
              </a:ext>
            </a:extLst>
          </p:cNvPr>
          <p:cNvSpPr/>
          <p:nvPr/>
        </p:nvSpPr>
        <p:spPr>
          <a:xfrm>
            <a:off x="4544049" y="333938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5E6C237-828C-50C2-93EE-DB7198EE5F59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428999" y="2333241"/>
            <a:ext cx="1115051" cy="715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69CF18D-6436-B707-AAE5-F38E01D226A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3428999" y="1509027"/>
            <a:ext cx="1115051" cy="93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5E3E5-FEE0-058F-ADDB-ECFFF073E2DA}"/>
              </a:ext>
            </a:extLst>
          </p:cNvPr>
          <p:cNvCxnSpPr>
            <a:cxnSpLocks/>
            <a:stCxn id="4" idx="3"/>
            <a:endCxn id="1024" idx="1"/>
          </p:cNvCxnSpPr>
          <p:nvPr/>
        </p:nvCxnSpPr>
        <p:spPr>
          <a:xfrm flipV="1">
            <a:off x="3428999" y="684813"/>
            <a:ext cx="1115050" cy="115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B8F929-6B1B-96DF-FE66-D64EDDD74681}"/>
              </a:ext>
            </a:extLst>
          </p:cNvPr>
          <p:cNvSpPr txBox="1"/>
          <p:nvPr/>
        </p:nvSpPr>
        <p:spPr>
          <a:xfrm>
            <a:off x="506181" y="1083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436143-984D-311C-94BC-476A22B868ED}"/>
              </a:ext>
            </a:extLst>
          </p:cNvPr>
          <p:cNvSpPr/>
          <p:nvPr/>
        </p:nvSpPr>
        <p:spPr>
          <a:xfrm>
            <a:off x="1744029" y="5312215"/>
            <a:ext cx="716684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A489FBB9-46BF-3F00-1319-D0295C07FFAD}"/>
              </a:ext>
            </a:extLst>
          </p:cNvPr>
          <p:cNvSpPr/>
          <p:nvPr/>
        </p:nvSpPr>
        <p:spPr>
          <a:xfrm>
            <a:off x="4544049" y="5220751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JIKA MASIH ADA MATERIAL YANG HARUS DIINPUT</a:t>
            </a:r>
            <a:endParaRPr lang="en-ID" dirty="0"/>
          </a:p>
        </p:txBody>
      </p: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D0A7C982-9FE7-B2F4-B21D-D56556BBEF7C}"/>
              </a:ext>
            </a:extLst>
          </p:cNvPr>
          <p:cNvCxnSpPr>
            <a:cxnSpLocks/>
            <a:stCxn id="20" idx="2"/>
            <a:endCxn id="2054" idx="1"/>
          </p:cNvCxnSpPr>
          <p:nvPr/>
        </p:nvCxnSpPr>
        <p:spPr>
          <a:xfrm flipV="1">
            <a:off x="2102371" y="5571626"/>
            <a:ext cx="2441678" cy="10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2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RACHMAD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93" y="4208115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63881" y="2019301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ISSUE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3690259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MATERIAL KELUAR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B2F585-A5BB-CA23-FD03-6E4515DE1603}"/>
              </a:ext>
            </a:extLst>
          </p:cNvPr>
          <p:cNvSpPr/>
          <p:nvPr/>
        </p:nvSpPr>
        <p:spPr>
          <a:xfrm>
            <a:off x="531728" y="2814816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BPPB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4" y="3089126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6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1B2B0D6D-674D-1A4F-ECF5-DB769FAF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E20313-0100-2A01-19DB-08EC5F9672DD}"/>
              </a:ext>
            </a:extLst>
          </p:cNvPr>
          <p:cNvSpPr/>
          <p:nvPr/>
        </p:nvSpPr>
        <p:spPr>
          <a:xfrm>
            <a:off x="669851" y="1706527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39AD-B9CD-9C13-D436-D430A54F17B0}"/>
              </a:ext>
            </a:extLst>
          </p:cNvPr>
          <p:cNvSpPr txBox="1"/>
          <p:nvPr/>
        </p:nvSpPr>
        <p:spPr>
          <a:xfrm>
            <a:off x="611372" y="1387550"/>
            <a:ext cx="16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Material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C2DE3-FF7D-F259-3585-19E18DC8867C}"/>
              </a:ext>
            </a:extLst>
          </p:cNvPr>
          <p:cNvSpPr/>
          <p:nvPr/>
        </p:nvSpPr>
        <p:spPr>
          <a:xfrm>
            <a:off x="669851" y="2310681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A5058-93B9-CCDD-02E6-D5644F3B3A0B}"/>
              </a:ext>
            </a:extLst>
          </p:cNvPr>
          <p:cNvSpPr txBox="1"/>
          <p:nvPr/>
        </p:nvSpPr>
        <p:spPr>
          <a:xfrm>
            <a:off x="611372" y="1991704"/>
            <a:ext cx="13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Spesifikasi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D85BA-911F-12BD-EF44-8F1BF819FEFB}"/>
              </a:ext>
            </a:extLst>
          </p:cNvPr>
          <p:cNvSpPr/>
          <p:nvPr/>
        </p:nvSpPr>
        <p:spPr>
          <a:xfrm>
            <a:off x="669851" y="2914835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F876-3D71-E19B-FE9A-EA7997E94768}"/>
              </a:ext>
            </a:extLst>
          </p:cNvPr>
          <p:cNvSpPr txBox="1"/>
          <p:nvPr/>
        </p:nvSpPr>
        <p:spPr>
          <a:xfrm>
            <a:off x="611372" y="2595858"/>
            <a:ext cx="1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6C9AB-8E46-0B15-FABE-897AB1387C63}"/>
              </a:ext>
            </a:extLst>
          </p:cNvPr>
          <p:cNvSpPr/>
          <p:nvPr/>
        </p:nvSpPr>
        <p:spPr>
          <a:xfrm>
            <a:off x="668079" y="3524434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69702-CAB7-EF0E-BF10-BF6D7114F58C}"/>
              </a:ext>
            </a:extLst>
          </p:cNvPr>
          <p:cNvSpPr txBox="1"/>
          <p:nvPr/>
        </p:nvSpPr>
        <p:spPr>
          <a:xfrm>
            <a:off x="609600" y="3205457"/>
            <a:ext cx="10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Satuan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010013-DBD3-CC22-FBAA-3719E7A6E17B}"/>
              </a:ext>
            </a:extLst>
          </p:cNvPr>
          <p:cNvSpPr/>
          <p:nvPr/>
        </p:nvSpPr>
        <p:spPr>
          <a:xfrm>
            <a:off x="2541812" y="5312215"/>
            <a:ext cx="885415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C38F2-62FB-341D-3B0E-72F374980048}"/>
              </a:ext>
            </a:extLst>
          </p:cNvPr>
          <p:cNvSpPr/>
          <p:nvPr/>
        </p:nvSpPr>
        <p:spPr>
          <a:xfrm>
            <a:off x="4544053" y="6156250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SELESAI </a:t>
            </a:r>
            <a:r>
              <a:rPr lang="en-US" dirty="0" err="1"/>
              <a:t>melakukan</a:t>
            </a:r>
            <a:r>
              <a:rPr lang="en-US" dirty="0"/>
              <a:t> request (BPPB)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99AD7A-9AD1-593C-957D-E251685EF4B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27227" y="5495627"/>
            <a:ext cx="1116826" cy="10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F0111-E4D8-E3D9-0EA9-9C5689422EC8}"/>
              </a:ext>
            </a:extLst>
          </p:cNvPr>
          <p:cNvSpPr/>
          <p:nvPr/>
        </p:nvSpPr>
        <p:spPr>
          <a:xfrm>
            <a:off x="4544051" y="297293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85D73-5EF3-459C-C0F9-FCE913A8B1FE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3427227" y="3323809"/>
            <a:ext cx="1116824" cy="334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122C5-2254-26CC-B098-605B80A52640}"/>
              </a:ext>
            </a:extLst>
          </p:cNvPr>
          <p:cNvSpPr/>
          <p:nvPr/>
        </p:nvSpPr>
        <p:spPr>
          <a:xfrm>
            <a:off x="4544050" y="213574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MANUAL, HANYA ANGKA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E4CB2-C57A-F4B9-B1AD-1A6F1B93A770}"/>
              </a:ext>
            </a:extLst>
          </p:cNvPr>
          <p:cNvSpPr/>
          <p:nvPr/>
        </p:nvSpPr>
        <p:spPr>
          <a:xfrm>
            <a:off x="4544050" y="1311530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1CC1D85-3EAB-BABF-C521-3F00057CA62A}"/>
              </a:ext>
            </a:extLst>
          </p:cNvPr>
          <p:cNvSpPr/>
          <p:nvPr/>
        </p:nvSpPr>
        <p:spPr>
          <a:xfrm>
            <a:off x="4544049" y="48731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5E6C237-828C-50C2-93EE-DB7198EE5F59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428999" y="2486619"/>
            <a:ext cx="1115051" cy="56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69CF18D-6436-B707-AAE5-F38E01D226A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3428999" y="1662405"/>
            <a:ext cx="1115051" cy="781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5E3E5-FEE0-058F-ADDB-ECFFF073E2DA}"/>
              </a:ext>
            </a:extLst>
          </p:cNvPr>
          <p:cNvCxnSpPr>
            <a:cxnSpLocks/>
            <a:stCxn id="4" idx="3"/>
            <a:endCxn id="1024" idx="1"/>
          </p:cNvCxnSpPr>
          <p:nvPr/>
        </p:nvCxnSpPr>
        <p:spPr>
          <a:xfrm flipV="1">
            <a:off x="3428999" y="838191"/>
            <a:ext cx="1115050" cy="100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B8F929-6B1B-96DF-FE66-D64EDDD74681}"/>
              </a:ext>
            </a:extLst>
          </p:cNvPr>
          <p:cNvSpPr txBox="1"/>
          <p:nvPr/>
        </p:nvSpPr>
        <p:spPr>
          <a:xfrm>
            <a:off x="506181" y="1083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436143-984D-311C-94BC-476A22B868ED}"/>
              </a:ext>
            </a:extLst>
          </p:cNvPr>
          <p:cNvSpPr/>
          <p:nvPr/>
        </p:nvSpPr>
        <p:spPr>
          <a:xfrm>
            <a:off x="1744029" y="5312215"/>
            <a:ext cx="716684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A489FBB9-46BF-3F00-1319-D0295C07FFAD}"/>
              </a:ext>
            </a:extLst>
          </p:cNvPr>
          <p:cNvSpPr/>
          <p:nvPr/>
        </p:nvSpPr>
        <p:spPr>
          <a:xfrm>
            <a:off x="4544049" y="5374129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material yang </a:t>
            </a:r>
            <a:r>
              <a:rPr lang="en-US" dirty="0" err="1"/>
              <a:t>ingin</a:t>
            </a:r>
            <a:r>
              <a:rPr lang="en-US" dirty="0"/>
              <a:t> di request (BPPB)</a:t>
            </a:r>
            <a:endParaRPr lang="en-ID" dirty="0"/>
          </a:p>
        </p:txBody>
      </p: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D0A7C982-9FE7-B2F4-B21D-D56556BBEF7C}"/>
              </a:ext>
            </a:extLst>
          </p:cNvPr>
          <p:cNvCxnSpPr>
            <a:cxnSpLocks/>
            <a:stCxn id="20" idx="2"/>
            <a:endCxn id="2054" idx="1"/>
          </p:cNvCxnSpPr>
          <p:nvPr/>
        </p:nvCxnSpPr>
        <p:spPr>
          <a:xfrm>
            <a:off x="2102371" y="5679038"/>
            <a:ext cx="2441678" cy="4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F4A7AE89-7517-6790-786A-E07922BC0E9F}"/>
              </a:ext>
            </a:extLst>
          </p:cNvPr>
          <p:cNvSpPr/>
          <p:nvPr/>
        </p:nvSpPr>
        <p:spPr>
          <a:xfrm>
            <a:off x="668079" y="4108684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9CA3C699-DBAC-6449-DED4-998947BB65AE}"/>
              </a:ext>
            </a:extLst>
          </p:cNvPr>
          <p:cNvSpPr txBox="1"/>
          <p:nvPr/>
        </p:nvSpPr>
        <p:spPr>
          <a:xfrm>
            <a:off x="609599" y="3789707"/>
            <a:ext cx="21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Lokasi </a:t>
            </a:r>
            <a:r>
              <a:rPr lang="en-US" dirty="0" err="1"/>
              <a:t>Pekerjaan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6BB5B7EF-A534-E591-155A-B460C7988460}"/>
              </a:ext>
            </a:extLst>
          </p:cNvPr>
          <p:cNvSpPr/>
          <p:nvPr/>
        </p:nvSpPr>
        <p:spPr>
          <a:xfrm>
            <a:off x="4544048" y="3797428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8C5CF-1860-8129-0B38-131C4D7CAFCD}"/>
              </a:ext>
            </a:extLst>
          </p:cNvPr>
          <p:cNvCxnSpPr>
            <a:stCxn id="2060" idx="3"/>
            <a:endCxn id="2073" idx="1"/>
          </p:cNvCxnSpPr>
          <p:nvPr/>
        </p:nvCxnSpPr>
        <p:spPr>
          <a:xfrm flipV="1">
            <a:off x="3427227" y="4148303"/>
            <a:ext cx="1116821" cy="9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F33507-1AF1-533A-1544-A77399BD0A0C}"/>
              </a:ext>
            </a:extLst>
          </p:cNvPr>
          <p:cNvSpPr/>
          <p:nvPr/>
        </p:nvSpPr>
        <p:spPr>
          <a:xfrm>
            <a:off x="668079" y="4731509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D9553-1372-A00B-4D9F-F81EFE407832}"/>
              </a:ext>
            </a:extLst>
          </p:cNvPr>
          <p:cNvSpPr txBox="1"/>
          <p:nvPr/>
        </p:nvSpPr>
        <p:spPr>
          <a:xfrm>
            <a:off x="609599" y="4412532"/>
            <a:ext cx="21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Pekerja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614FE-7766-E68D-D107-0DDF111BBFF6}"/>
              </a:ext>
            </a:extLst>
          </p:cNvPr>
          <p:cNvSpPr/>
          <p:nvPr/>
        </p:nvSpPr>
        <p:spPr>
          <a:xfrm>
            <a:off x="4544048" y="4573627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EF462A-AE64-771C-9FC7-0EF9AA2DAAD2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427227" y="4865080"/>
            <a:ext cx="1116821" cy="5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497741" y="11811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443843" y="5192486"/>
            <a:ext cx="990600" cy="391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D6E56-BA2D-ADCE-CDDD-95AA10E1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3" y="2269489"/>
            <a:ext cx="3000873" cy="2319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0278DC-E7FB-1501-3F5E-8726C523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42243" y="4181356"/>
            <a:ext cx="191589" cy="1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RACHMAD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4" y="3337833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B39F075-0ED6-E6B5-7BB4-22BFB4181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9DBB9D-67F4-2A05-E887-7AF76F98A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0D904-1AE6-950C-5C61-298C69A6C058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9F9DF-CF0C-1EB2-54B3-A48AFF8DF2CF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F27ED6-6A22-4B4C-4920-66B4F7F824BD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EA8ECD-5506-9D2C-C665-D6834627C67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FED8FB-DF45-0F26-2F31-09046CD6634A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266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11299" y="2019301"/>
            <a:ext cx="20354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FEBRIJAYANTO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45" y="5235499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3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63881" y="2019301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ISSUE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3690259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GOODS ISSUE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B2F585-A5BB-CA23-FD03-6E4515DE1603}"/>
              </a:ext>
            </a:extLst>
          </p:cNvPr>
          <p:cNvSpPr/>
          <p:nvPr/>
        </p:nvSpPr>
        <p:spPr>
          <a:xfrm>
            <a:off x="531728" y="2814816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BPPB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4" y="3089126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6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497741" y="11811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921103" y="5192486"/>
            <a:ext cx="513339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D6E56-BA2D-ADCE-CDDD-95AA10E1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3" y="2269489"/>
            <a:ext cx="3000873" cy="23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64061" y="2019301"/>
            <a:ext cx="15299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WISNU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45" y="5235499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7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63881" y="2019301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ISSUE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3690259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GOODS ISSUE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B2F585-A5BB-CA23-FD03-6E4515DE1603}"/>
              </a:ext>
            </a:extLst>
          </p:cNvPr>
          <p:cNvSpPr/>
          <p:nvPr/>
        </p:nvSpPr>
        <p:spPr>
          <a:xfrm>
            <a:off x="531728" y="2814816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BPPB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4" y="3089126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497741" y="11811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921103" y="5192486"/>
            <a:ext cx="513339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D6E56-BA2D-ADCE-CDDD-95AA10E1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3" y="2269489"/>
            <a:ext cx="3000873" cy="2319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492C3-A9FD-56D9-956D-0995E4A7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3" y="2269489"/>
            <a:ext cx="3000872" cy="23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WISNU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93" y="4208115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6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63881" y="2019301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ISSUE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3690259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MATERIAL KELUAR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B2F585-A5BB-CA23-FD03-6E4515DE1603}"/>
              </a:ext>
            </a:extLst>
          </p:cNvPr>
          <p:cNvSpPr/>
          <p:nvPr/>
        </p:nvSpPr>
        <p:spPr>
          <a:xfrm>
            <a:off x="531728" y="2814816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BPPB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18" y="4067281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439901" y="1140003"/>
            <a:ext cx="317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PENCATATAN MATERIAL KELUAR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470935" y="5192486"/>
            <a:ext cx="963507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D6E56-BA2D-ADCE-CDDD-95AA10E1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3" y="2269489"/>
            <a:ext cx="3000873" cy="2319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492C3-A9FD-56D9-956D-0995E4A7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3" y="2269489"/>
            <a:ext cx="3000872" cy="2319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1BC503-2310-6403-773E-4C1ED03C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43" y="2269488"/>
            <a:ext cx="3000872" cy="23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7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RACHMAD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29" y="2882364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1B2B0D6D-674D-1A4F-ECF5-DB769FAF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E20313-0100-2A01-19DB-08EC5F9672DD}"/>
              </a:ext>
            </a:extLst>
          </p:cNvPr>
          <p:cNvSpPr/>
          <p:nvPr/>
        </p:nvSpPr>
        <p:spPr>
          <a:xfrm>
            <a:off x="669851" y="1706527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39AD-B9CD-9C13-D436-D430A54F17B0}"/>
              </a:ext>
            </a:extLst>
          </p:cNvPr>
          <p:cNvSpPr txBox="1"/>
          <p:nvPr/>
        </p:nvSpPr>
        <p:spPr>
          <a:xfrm>
            <a:off x="611372" y="1387550"/>
            <a:ext cx="16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Material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C2DE3-FF7D-F259-3585-19E18DC8867C}"/>
              </a:ext>
            </a:extLst>
          </p:cNvPr>
          <p:cNvSpPr/>
          <p:nvPr/>
        </p:nvSpPr>
        <p:spPr>
          <a:xfrm>
            <a:off x="669851" y="2310681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A5058-93B9-CCDD-02E6-D5644F3B3A0B}"/>
              </a:ext>
            </a:extLst>
          </p:cNvPr>
          <p:cNvSpPr txBox="1"/>
          <p:nvPr/>
        </p:nvSpPr>
        <p:spPr>
          <a:xfrm>
            <a:off x="611372" y="1991704"/>
            <a:ext cx="13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Spesifikasi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D85BA-911F-12BD-EF44-8F1BF819FEFB}"/>
              </a:ext>
            </a:extLst>
          </p:cNvPr>
          <p:cNvSpPr/>
          <p:nvPr/>
        </p:nvSpPr>
        <p:spPr>
          <a:xfrm>
            <a:off x="669851" y="2914835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F876-3D71-E19B-FE9A-EA7997E94768}"/>
              </a:ext>
            </a:extLst>
          </p:cNvPr>
          <p:cNvSpPr txBox="1"/>
          <p:nvPr/>
        </p:nvSpPr>
        <p:spPr>
          <a:xfrm>
            <a:off x="611372" y="2595858"/>
            <a:ext cx="1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6C9AB-8E46-0B15-FABE-897AB1387C63}"/>
              </a:ext>
            </a:extLst>
          </p:cNvPr>
          <p:cNvSpPr/>
          <p:nvPr/>
        </p:nvSpPr>
        <p:spPr>
          <a:xfrm>
            <a:off x="668079" y="3524434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69702-CAB7-EF0E-BF10-BF6D7114F58C}"/>
              </a:ext>
            </a:extLst>
          </p:cNvPr>
          <p:cNvSpPr txBox="1"/>
          <p:nvPr/>
        </p:nvSpPr>
        <p:spPr>
          <a:xfrm>
            <a:off x="609600" y="3205457"/>
            <a:ext cx="10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Satuan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30BB9-18E0-F889-FEC5-A8005F461132}"/>
              </a:ext>
            </a:extLst>
          </p:cNvPr>
          <p:cNvSpPr txBox="1"/>
          <p:nvPr/>
        </p:nvSpPr>
        <p:spPr>
          <a:xfrm>
            <a:off x="609600" y="3804175"/>
            <a:ext cx="26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(Jika Ada) :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010013-DBD3-CC22-FBAA-3719E7A6E17B}"/>
              </a:ext>
            </a:extLst>
          </p:cNvPr>
          <p:cNvSpPr/>
          <p:nvPr/>
        </p:nvSpPr>
        <p:spPr>
          <a:xfrm>
            <a:off x="2541812" y="5312215"/>
            <a:ext cx="885415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C38F2-62FB-341D-3B0E-72F374980048}"/>
              </a:ext>
            </a:extLst>
          </p:cNvPr>
          <p:cNvSpPr/>
          <p:nvPr/>
        </p:nvSpPr>
        <p:spPr>
          <a:xfrm>
            <a:off x="4544053" y="6156250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SELESAI </a:t>
            </a:r>
            <a:r>
              <a:rPr lang="en-US" dirty="0" err="1"/>
              <a:t>melakukan</a:t>
            </a:r>
            <a:r>
              <a:rPr lang="en-US" dirty="0"/>
              <a:t> request (SPP)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99AD7A-9AD1-593C-957D-E251685EF4B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27227" y="5495627"/>
            <a:ext cx="1116826" cy="10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63EDE-5991-54E0-3832-C691B60CB93B}"/>
              </a:ext>
            </a:extLst>
          </p:cNvPr>
          <p:cNvSpPr/>
          <p:nvPr/>
        </p:nvSpPr>
        <p:spPr>
          <a:xfrm>
            <a:off x="4544052" y="3797148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Attach file jpg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F0111-E4D8-E3D9-0EA9-9C5689422EC8}"/>
              </a:ext>
            </a:extLst>
          </p:cNvPr>
          <p:cNvSpPr/>
          <p:nvPr/>
        </p:nvSpPr>
        <p:spPr>
          <a:xfrm>
            <a:off x="4544051" y="297293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07010C-8D6B-8C42-249A-3FF852277F49}"/>
              </a:ext>
            </a:extLst>
          </p:cNvPr>
          <p:cNvCxnSpPr>
            <a:cxnSpLocks/>
            <a:stCxn id="2050" idx="3"/>
            <a:endCxn id="22" idx="1"/>
          </p:cNvCxnSpPr>
          <p:nvPr/>
        </p:nvCxnSpPr>
        <p:spPr>
          <a:xfrm flipV="1">
            <a:off x="1013637" y="4148023"/>
            <a:ext cx="3530415" cy="128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85D73-5EF3-459C-C0F9-FCE913A8B1FE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3427227" y="3323809"/>
            <a:ext cx="1116824" cy="334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122C5-2254-26CC-B098-605B80A52640}"/>
              </a:ext>
            </a:extLst>
          </p:cNvPr>
          <p:cNvSpPr/>
          <p:nvPr/>
        </p:nvSpPr>
        <p:spPr>
          <a:xfrm>
            <a:off x="4544050" y="2135744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MANUAL, HANYA ANGKA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E4CB2-C57A-F4B9-B1AD-1A6F1B93A770}"/>
              </a:ext>
            </a:extLst>
          </p:cNvPr>
          <p:cNvSpPr/>
          <p:nvPr/>
        </p:nvSpPr>
        <p:spPr>
          <a:xfrm>
            <a:off x="4544050" y="1311530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1CC1D85-3EAB-BABF-C521-3F00057CA62A}"/>
              </a:ext>
            </a:extLst>
          </p:cNvPr>
          <p:cNvSpPr/>
          <p:nvPr/>
        </p:nvSpPr>
        <p:spPr>
          <a:xfrm>
            <a:off x="4544049" y="487316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5E6C237-828C-50C2-93EE-DB7198EE5F59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428999" y="2486619"/>
            <a:ext cx="1115051" cy="56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69CF18D-6436-B707-AAE5-F38E01D226A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3428999" y="1662405"/>
            <a:ext cx="1115051" cy="781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5E3E5-FEE0-058F-ADDB-ECFFF073E2DA}"/>
              </a:ext>
            </a:extLst>
          </p:cNvPr>
          <p:cNvCxnSpPr>
            <a:cxnSpLocks/>
            <a:stCxn id="4" idx="3"/>
            <a:endCxn id="1024" idx="1"/>
          </p:cNvCxnSpPr>
          <p:nvPr/>
        </p:nvCxnSpPr>
        <p:spPr>
          <a:xfrm flipV="1">
            <a:off x="3428999" y="838191"/>
            <a:ext cx="1115050" cy="100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B8F929-6B1B-96DF-FE66-D64EDDD74681}"/>
              </a:ext>
            </a:extLst>
          </p:cNvPr>
          <p:cNvSpPr txBox="1"/>
          <p:nvPr/>
        </p:nvSpPr>
        <p:spPr>
          <a:xfrm>
            <a:off x="506181" y="1083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ID" dirty="0"/>
          </a:p>
        </p:txBody>
      </p:sp>
      <p:pic>
        <p:nvPicPr>
          <p:cNvPr id="2050" name="Picture 2" descr="Attach Button - Free icons">
            <a:extLst>
              <a:ext uri="{FF2B5EF4-FFF2-40B4-BE49-F238E27FC236}">
                <a16:creationId xmlns:a16="http://schemas.microsoft.com/office/drawing/2014/main" id="{E33F4551-F60B-7A14-5D37-7EB30F9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" y="4120859"/>
            <a:ext cx="311486" cy="3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436143-984D-311C-94BC-476A22B868ED}"/>
              </a:ext>
            </a:extLst>
          </p:cNvPr>
          <p:cNvSpPr/>
          <p:nvPr/>
        </p:nvSpPr>
        <p:spPr>
          <a:xfrm>
            <a:off x="1744029" y="5312215"/>
            <a:ext cx="716684" cy="366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A489FBB9-46BF-3F00-1319-D0295C07FFAD}"/>
              </a:ext>
            </a:extLst>
          </p:cNvPr>
          <p:cNvSpPr/>
          <p:nvPr/>
        </p:nvSpPr>
        <p:spPr>
          <a:xfrm>
            <a:off x="4544049" y="5374129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material yang </a:t>
            </a:r>
            <a:r>
              <a:rPr lang="en-US" dirty="0" err="1"/>
              <a:t>ingin</a:t>
            </a:r>
            <a:r>
              <a:rPr lang="en-US" dirty="0"/>
              <a:t> di request (SPP)</a:t>
            </a:r>
            <a:endParaRPr lang="en-ID" dirty="0"/>
          </a:p>
        </p:txBody>
      </p: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D0A7C982-9FE7-B2F4-B21D-D56556BBEF7C}"/>
              </a:ext>
            </a:extLst>
          </p:cNvPr>
          <p:cNvCxnSpPr>
            <a:cxnSpLocks/>
            <a:stCxn id="20" idx="2"/>
            <a:endCxn id="2054" idx="1"/>
          </p:cNvCxnSpPr>
          <p:nvPr/>
        </p:nvCxnSpPr>
        <p:spPr>
          <a:xfrm>
            <a:off x="2102371" y="5679038"/>
            <a:ext cx="2441678" cy="4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F4A7AE89-7517-6790-786A-E07922BC0E9F}"/>
              </a:ext>
            </a:extLst>
          </p:cNvPr>
          <p:cNvSpPr/>
          <p:nvPr/>
        </p:nvSpPr>
        <p:spPr>
          <a:xfrm>
            <a:off x="668079" y="4730877"/>
            <a:ext cx="2759148" cy="26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9CA3C699-DBAC-6449-DED4-998947BB65AE}"/>
              </a:ext>
            </a:extLst>
          </p:cNvPr>
          <p:cNvSpPr txBox="1"/>
          <p:nvPr/>
        </p:nvSpPr>
        <p:spPr>
          <a:xfrm>
            <a:off x="609599" y="4411900"/>
            <a:ext cx="21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Lokasi </a:t>
            </a:r>
            <a:r>
              <a:rPr lang="en-US" dirty="0" err="1"/>
              <a:t>Pekerjaan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6BB5B7EF-A534-E591-155A-B460C7988460}"/>
              </a:ext>
            </a:extLst>
          </p:cNvPr>
          <p:cNvSpPr/>
          <p:nvPr/>
        </p:nvSpPr>
        <p:spPr>
          <a:xfrm>
            <a:off x="4544049" y="4579269"/>
            <a:ext cx="5655129" cy="70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dengan</a:t>
            </a:r>
            <a:r>
              <a:rPr lang="en-US" dirty="0"/>
              <a:t> MANUAL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6134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128294" y="1088962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470935" y="5192486"/>
            <a:ext cx="963507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D6E56-BA2D-ADCE-CDDD-95AA10E1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3" y="2269489"/>
            <a:ext cx="3000873" cy="2319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492C3-A9FD-56D9-956D-0995E4A7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3" y="2269489"/>
            <a:ext cx="3000872" cy="2319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1BC503-2310-6403-773E-4C1ED03C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43" y="2269488"/>
            <a:ext cx="3000872" cy="2319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51B98-342A-B356-36BA-75C8BB4E3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42" y="2269486"/>
            <a:ext cx="3000873" cy="23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WISNU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29" y="4456127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1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063881" y="2019301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GOODS ISSUE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2867178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4" y="3166182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AB98C-EEF5-A3C9-C77B-C0CF7A9C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497741" y="11811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443843" y="5192486"/>
            <a:ext cx="990600" cy="391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DANI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14" y="3429000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5484486-568E-C427-83D0-6927613F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D48DE6-6133-53A4-D73C-C71AC6AB9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3C1585-B96B-D6CA-A0D6-B0EF47213CAD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91EA5-DB9F-E40E-FCC0-2A5A9FC1F4E6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F6DA45-7C7B-6440-4A1B-F28912EB76D5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0119C7-2B3B-D9A2-8EB9-9291C3FA7DA9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75D43-2809-8259-EB8B-068B04E8A745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6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AB98C-EEF5-A3C9-C77B-C0CF7A9C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207840" y="1094594"/>
            <a:ext cx="16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APPROVAL SEM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307771" y="5192486"/>
            <a:ext cx="1126672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97AFF-8F89-02AF-8E6E-149CED79A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0341D-BAE8-7B2A-8D0A-7A451C133058}"/>
              </a:ext>
            </a:extLst>
          </p:cNvPr>
          <p:cNvSpPr/>
          <p:nvPr/>
        </p:nvSpPr>
        <p:spPr>
          <a:xfrm>
            <a:off x="642256" y="5192486"/>
            <a:ext cx="1605644" cy="391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APPROVE</a:t>
            </a:r>
            <a:endParaRPr lang="en-ID" dirty="0"/>
          </a:p>
        </p:txBody>
      </p:sp>
      <p:pic>
        <p:nvPicPr>
          <p:cNvPr id="16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E10DF963-CAFF-8F2C-8411-CA4DD13D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81" y="5299114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DESTRI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14" y="3429000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3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96B30315-927C-D6ED-A8F2-9C413A6A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AB98C-EEF5-A3C9-C77B-C0CF7A9C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5947F-1E1D-90D3-DA2F-83DD5A3E2820}"/>
              </a:ext>
            </a:extLst>
          </p:cNvPr>
          <p:cNvSpPr txBox="1"/>
          <p:nvPr/>
        </p:nvSpPr>
        <p:spPr>
          <a:xfrm>
            <a:off x="1255372" y="1169194"/>
            <a:ext cx="154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APPROVAL PM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CAD-A457-B08F-1619-AB6415E74FE4}"/>
              </a:ext>
            </a:extLst>
          </p:cNvPr>
          <p:cNvSpPr/>
          <p:nvPr/>
        </p:nvSpPr>
        <p:spPr>
          <a:xfrm>
            <a:off x="2307771" y="5192486"/>
            <a:ext cx="1126672" cy="391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97AFF-8F89-02AF-8E6E-149CED79A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0341D-BAE8-7B2A-8D0A-7A451C133058}"/>
              </a:ext>
            </a:extLst>
          </p:cNvPr>
          <p:cNvSpPr/>
          <p:nvPr/>
        </p:nvSpPr>
        <p:spPr>
          <a:xfrm>
            <a:off x="642256" y="5192486"/>
            <a:ext cx="1605644" cy="391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APPROVE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C0CE02-ED66-CCC9-0E72-15C98B914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36" y="1665514"/>
            <a:ext cx="3000493" cy="2754463"/>
          </a:xfrm>
          <a:prstGeom prst="rect">
            <a:avLst/>
          </a:prstGeom>
        </p:spPr>
      </p:pic>
      <p:pic>
        <p:nvPicPr>
          <p:cNvPr id="2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F9BEB59B-5A9A-45A1-534C-CB3301FB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81" y="5299114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0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47AE2755-C81C-16B8-D7D1-E543DAE9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ain Mockup Smartphone Android Tampilan Kosong Bingkai Ponsel Vektor,  Smartphone, Maket, Vektor PNG dan Vektor dengan Background Transparan untuk  Unduh Gratis">
            <a:extLst>
              <a:ext uri="{FF2B5EF4-FFF2-40B4-BE49-F238E27FC236}">
                <a16:creationId xmlns:a16="http://schemas.microsoft.com/office/drawing/2014/main" id="{E394395C-CDD3-1150-A4DD-68A7703E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4000" l="10000" r="90000">
                        <a14:foregroundMark x1="32750" y1="6917" x2="70000" y2="8833"/>
                        <a14:foregroundMark x1="67417" y1="4583" x2="67417" y2="4583"/>
                        <a14:foregroundMark x1="67417" y1="4583" x2="73167" y2="6083"/>
                        <a14:foregroundMark x1="25333" y1="86250" x2="29667" y2="94667"/>
                        <a14:foregroundMark x1="29667" y1="94667" x2="39250" y2="95000"/>
                        <a14:foregroundMark x1="39250" y1="95000" x2="51083" y2="91167"/>
                        <a14:foregroundMark x1="51083" y1="91167" x2="73083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3158F-E40A-5EFE-591E-86CB73CA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2" y="1175772"/>
            <a:ext cx="1171568" cy="84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0DCA1-CC85-F86E-2675-46F989E4420D}"/>
              </a:ext>
            </a:extLst>
          </p:cNvPr>
          <p:cNvSpPr/>
          <p:nvPr/>
        </p:nvSpPr>
        <p:spPr>
          <a:xfrm>
            <a:off x="1255628" y="2019301"/>
            <a:ext cx="15468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WISNU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171F-9F3D-BB62-9C4C-A9B2E43D6478}"/>
              </a:ext>
            </a:extLst>
          </p:cNvPr>
          <p:cNvSpPr/>
          <p:nvPr/>
        </p:nvSpPr>
        <p:spPr>
          <a:xfrm>
            <a:off x="531728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SPP</a:t>
            </a:r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0D2838-D81F-D792-AAFB-2F0B9B8D4F71}"/>
              </a:ext>
            </a:extLst>
          </p:cNvPr>
          <p:cNvSpPr/>
          <p:nvPr/>
        </p:nvSpPr>
        <p:spPr>
          <a:xfrm>
            <a:off x="2078562" y="3080657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DC4FA-0791-5519-EF53-02F89F098D48}"/>
              </a:ext>
            </a:extLst>
          </p:cNvPr>
          <p:cNvSpPr/>
          <p:nvPr/>
        </p:nvSpPr>
        <p:spPr>
          <a:xfrm>
            <a:off x="531728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RECEIPT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12B54-2A06-9E69-F217-BFF2CB787AEA}"/>
              </a:ext>
            </a:extLst>
          </p:cNvPr>
          <p:cNvSpPr/>
          <p:nvPr/>
        </p:nvSpPr>
        <p:spPr>
          <a:xfrm>
            <a:off x="2078562" y="3913415"/>
            <a:ext cx="1447800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GOODS ISSUE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9B4101-BE68-8053-1A7F-13BC5807D67C}"/>
              </a:ext>
            </a:extLst>
          </p:cNvPr>
          <p:cNvSpPr/>
          <p:nvPr/>
        </p:nvSpPr>
        <p:spPr>
          <a:xfrm>
            <a:off x="531728" y="4751615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1371-0CFA-E715-1D54-4B443CC6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6" y="1175772"/>
            <a:ext cx="1171568" cy="843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206236-10DA-CEE9-1A63-A87FF1006AEA}"/>
              </a:ext>
            </a:extLst>
          </p:cNvPr>
          <p:cNvSpPr/>
          <p:nvPr/>
        </p:nvSpPr>
        <p:spPr>
          <a:xfrm>
            <a:off x="5602916" y="2019301"/>
            <a:ext cx="986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DE2D8-2009-B006-F176-CFEF1693C74D}"/>
              </a:ext>
            </a:extLst>
          </p:cNvPr>
          <p:cNvSpPr/>
          <p:nvPr/>
        </p:nvSpPr>
        <p:spPr>
          <a:xfrm>
            <a:off x="4595574" y="2599203"/>
            <a:ext cx="2994633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MATERIAL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3CD04-9F71-168C-28D0-9DD06A806979}"/>
              </a:ext>
            </a:extLst>
          </p:cNvPr>
          <p:cNvSpPr/>
          <p:nvPr/>
        </p:nvSpPr>
        <p:spPr>
          <a:xfrm>
            <a:off x="4595575" y="3396812"/>
            <a:ext cx="2994632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SPP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2EFC1-53F4-F9DF-607E-D00E659BF8E0}"/>
              </a:ext>
            </a:extLst>
          </p:cNvPr>
          <p:cNvSpPr/>
          <p:nvPr/>
        </p:nvSpPr>
        <p:spPr>
          <a:xfrm>
            <a:off x="4598682" y="4191177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RECEIPT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4127F3-C6A0-7A87-95F9-81781A6E4193}"/>
              </a:ext>
            </a:extLst>
          </p:cNvPr>
          <p:cNvSpPr/>
          <p:nvPr/>
        </p:nvSpPr>
        <p:spPr>
          <a:xfrm>
            <a:off x="4595573" y="4985542"/>
            <a:ext cx="2994634" cy="6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GOODS ISSUE</a:t>
            </a:r>
            <a:endParaRPr lang="en-ID" dirty="0"/>
          </a:p>
        </p:txBody>
      </p:sp>
      <p:pic>
        <p:nvPicPr>
          <p:cNvPr id="3074" name="Picture 2" descr="Kursor Tangan Komputer Klik Efek Klik Penunjuk Tangan Ilustrasi Vektor  Ilustrasi Stok - Unduh Gambar Sekarang">
            <a:extLst>
              <a:ext uri="{FF2B5EF4-FFF2-40B4-BE49-F238E27FC236}">
                <a16:creationId xmlns:a16="http://schemas.microsoft.com/office/drawing/2014/main" id="{847C8223-5FE4-345E-DA90-2FBDACB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06" x2="33333" y2="39706"/>
                        <a14:foregroundMark x1="29085" y1="32026" x2="29085" y2="32026"/>
                        <a14:foregroundMark x1="31209" y1="21732" x2="31209" y2="21732"/>
                        <a14:foregroundMark x1="41013" y1="17484" x2="41013" y2="17484"/>
                        <a14:foregroundMark x1="51144" y1="22222" x2="51144" y2="22222"/>
                        <a14:foregroundMark x1="56536" y1="32026" x2="56536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62" y="3567175"/>
            <a:ext cx="679748" cy="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2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621</Words>
  <Application>Microsoft Office PowerPoint</Application>
  <PresentationFormat>Widescreen</PresentationFormat>
  <Paragraphs>251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wisnu rahardjo</dc:creator>
  <cp:lastModifiedBy>wisnu rahardjo</cp:lastModifiedBy>
  <cp:revision>1</cp:revision>
  <dcterms:created xsi:type="dcterms:W3CDTF">2024-07-11T01:38:32Z</dcterms:created>
  <dcterms:modified xsi:type="dcterms:W3CDTF">2024-07-12T11:28:51Z</dcterms:modified>
</cp:coreProperties>
</file>