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7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8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8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B6BE-03B3-4123-AC71-9DB4BCF8AB67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C36B-9E2B-4D04-9E46-AD52BA1AF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heck-mark/#:~:text=%E2%9C%94%EF%B8%8F%20Check%20Mark&amp;text=A%20thick%20check%20mark%20%2F%20tick,it%20is%20displayed%20in%20green.&amp;text=Check%20Mark%20was%20approved%20as,to%20Emoji%201.0%20in%202015.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heck-mark/#:~:text=%E2%9C%94%EF%B8%8F%20Check%20Mark&amp;text=A%20thick%20check%20mark%20%2F%20tick,it%20is%20displayed%20in%20green.&amp;text=Check%20Mark%20was%20approved%20as,to%20Emoji%201.0%20in%202015.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heck-mark/#:~:text=%E2%9C%94%EF%B8%8F%20Check%20Mark&amp;text=A%20thick%20check%20mark%20%2F%20tick,it%20is%20displayed%20in%20green.&amp;text=Check%20Mark%20was%20approved%20as,to%20Emoji%201.0%20in%202015.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72744" y="1609859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515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4291" y="216780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6834" y="2537138"/>
            <a:ext cx="356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2769" y="203160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1) Matched?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72744" y="3052294"/>
            <a:ext cx="12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24514" y="2682962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2) Buffered?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1693" y="5331853"/>
            <a:ext cx="38209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0421" y="4962521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Completed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72743" y="3816508"/>
            <a:ext cx="127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14788" y="3421626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3) Sync Send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745606" y="3816507"/>
            <a:ext cx="67163" cy="9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72743" y="4735266"/>
            <a:ext cx="35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83102" y="4365934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 found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66834" y="1485294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39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356834" y="2537138"/>
            <a:ext cx="115909" cy="279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782614" y="2537138"/>
            <a:ext cx="0" cy="270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99279" y="4735266"/>
            <a:ext cx="0" cy="50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41690" y="3052295"/>
            <a:ext cx="0" cy="218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1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72744" y="1609859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1788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4291" y="216780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MPI_Ssend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1692" y="5331853"/>
            <a:ext cx="515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0421" y="4962521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Completed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745607" y="2537139"/>
            <a:ext cx="95081" cy="27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72743" y="4735270"/>
            <a:ext cx="316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90419" y="439893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Transfer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166832" y="1485294"/>
            <a:ext cx="2" cy="41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41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356834" y="2537138"/>
            <a:ext cx="115909" cy="279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6832" y="4267059"/>
            <a:ext cx="12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6832" y="3872175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Recv Posted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6473" y="3309870"/>
            <a:ext cx="140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6164" y="2867645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Match</a:t>
            </a:r>
            <a:endParaRPr lang="en-GB" dirty="0"/>
          </a:p>
        </p:txBody>
      </p:sp>
      <p:sp>
        <p:nvSpPr>
          <p:cNvPr id="17" name="Multiply 16"/>
          <p:cNvSpPr/>
          <p:nvPr/>
        </p:nvSpPr>
        <p:spPr>
          <a:xfrm>
            <a:off x="4404573" y="3198973"/>
            <a:ext cx="265524" cy="2305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62512" y="5269469"/>
            <a:ext cx="487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3726" y="4900137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ACK Receiving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34325" y="4312272"/>
            <a:ext cx="140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652" y="3916108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 found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0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72744" y="1609859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515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5286" y="216780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MPI_Bsend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6834" y="2537138"/>
            <a:ext cx="2522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2769" y="203160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1) Matched?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72744" y="3296994"/>
            <a:ext cx="12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24514" y="2927662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2) Buffered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1693" y="3631840"/>
            <a:ext cx="32202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0421" y="3262508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66834" y="1485294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39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351610" y="2537138"/>
            <a:ext cx="121133" cy="108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759339" y="2537138"/>
            <a:ext cx="131754" cy="25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15177" y="5087155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166834" y="4945487"/>
            <a:ext cx="127286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6833" y="4576155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Recv Posted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28909" y="4674824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Transfer buffer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71498" y="3296994"/>
            <a:ext cx="0" cy="3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62152" y="2537138"/>
            <a:ext cx="25758" cy="108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8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72744" y="1609859"/>
            <a:ext cx="0" cy="45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515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4291" y="216780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MPI_Isend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44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6834" y="2537138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2769" y="203160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1) Matched?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105833" y="3051409"/>
            <a:ext cx="877268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1634" y="2682962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2) Buffered?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50535" y="5606880"/>
            <a:ext cx="25707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86536" y="5237548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Completed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05833" y="3816508"/>
            <a:ext cx="639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66304" y="3434505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3) Sync Send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43200" y="5095878"/>
            <a:ext cx="330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70223" y="4726546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 found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66834" y="1485294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39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390500" y="2537139"/>
            <a:ext cx="82243" cy="19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71449" y="2732295"/>
            <a:ext cx="66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08987" y="268207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83101" y="3051409"/>
            <a:ext cx="0" cy="255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23513" y="2537138"/>
            <a:ext cx="0" cy="306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45606" y="3803837"/>
            <a:ext cx="55814" cy="1292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33913" y="4265191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sp>
        <p:nvSpPr>
          <p:cNvPr id="46" name="Multiply 45"/>
          <p:cNvSpPr/>
          <p:nvPr/>
        </p:nvSpPr>
        <p:spPr>
          <a:xfrm>
            <a:off x="1778751" y="4329144"/>
            <a:ext cx="262416" cy="294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215166" y="4476329"/>
            <a:ext cx="257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3913" y="577474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041167" y="5912258"/>
            <a:ext cx="431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71691" y="572759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/>
              </a:rPr>
              <a:t>✔️</a:t>
            </a:r>
            <a:endParaRPr lang="en-GB" b="0" i="0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493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2472743" y="1609859"/>
            <a:ext cx="1" cy="443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1788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9211" y="21678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MPI_Issend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438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745607" y="2537139"/>
            <a:ext cx="95081" cy="27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72743" y="4735270"/>
            <a:ext cx="316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90419" y="439893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Transfer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166832" y="1485294"/>
            <a:ext cx="2" cy="41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41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377663" y="2537139"/>
            <a:ext cx="95080" cy="328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6832" y="4267059"/>
            <a:ext cx="12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6832" y="3872175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Recv Posted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6473" y="3309870"/>
            <a:ext cx="140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6164" y="2867645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Match</a:t>
            </a:r>
            <a:endParaRPr lang="en-GB" dirty="0"/>
          </a:p>
        </p:txBody>
      </p:sp>
      <p:sp>
        <p:nvSpPr>
          <p:cNvPr id="17" name="Multiply 16"/>
          <p:cNvSpPr/>
          <p:nvPr/>
        </p:nvSpPr>
        <p:spPr>
          <a:xfrm>
            <a:off x="4404573" y="3198973"/>
            <a:ext cx="265524" cy="2305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>
            <a:endCxn id="31" idx="2"/>
          </p:cNvCxnSpPr>
          <p:nvPr/>
        </p:nvCxnSpPr>
        <p:spPr>
          <a:xfrm flipH="1">
            <a:off x="3793148" y="5269469"/>
            <a:ext cx="364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3726" y="4900137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ACK Receiving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34325" y="4312272"/>
            <a:ext cx="140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652" y="3916108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 found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42393" y="2865653"/>
            <a:ext cx="10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9211" y="2829641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20754" y="5236059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733913" y="4265191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sp>
        <p:nvSpPr>
          <p:cNvPr id="45" name="Multiply 44"/>
          <p:cNvSpPr/>
          <p:nvPr/>
        </p:nvSpPr>
        <p:spPr>
          <a:xfrm>
            <a:off x="1778751" y="4329144"/>
            <a:ext cx="262416" cy="294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215166" y="4476329"/>
            <a:ext cx="257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913" y="5607319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41167" y="5744831"/>
            <a:ext cx="431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71691" y="556016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/>
              </a:rPr>
              <a:t>✔️</a:t>
            </a:r>
            <a:endParaRPr lang="en-GB" b="0" i="0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712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72744" y="1609859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589" y="2537138"/>
            <a:ext cx="515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5286" y="2167806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MPI_Ibsend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5606" y="1659227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3206" y="106894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6834" y="2537138"/>
            <a:ext cx="2522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2769" y="203160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1) Matched?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87899" y="3296994"/>
            <a:ext cx="75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24514" y="2927662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2) Buffered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90235" y="4031087"/>
            <a:ext cx="27022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65717" y="4024648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025601" y="1070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66834" y="1485294"/>
            <a:ext cx="0" cy="39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96" y="1485294"/>
            <a:ext cx="0" cy="39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0023" y="100676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B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642418" y="10087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 B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59339" y="2537138"/>
            <a:ext cx="131754" cy="25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15177" y="5087155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166834" y="4945487"/>
            <a:ext cx="127286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6833" y="4576155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Recv Posted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28909" y="4674824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Transfer buffer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71498" y="3296994"/>
            <a:ext cx="0" cy="72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9084" y="2541499"/>
            <a:ext cx="0" cy="148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77663" y="2537139"/>
            <a:ext cx="95080" cy="328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442393" y="2865653"/>
            <a:ext cx="10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49211" y="2829641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746039" y="3375695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sp>
        <p:nvSpPr>
          <p:cNvPr id="40" name="Multiply 39"/>
          <p:cNvSpPr/>
          <p:nvPr/>
        </p:nvSpPr>
        <p:spPr>
          <a:xfrm>
            <a:off x="1790877" y="3439648"/>
            <a:ext cx="262416" cy="294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227292" y="3586833"/>
            <a:ext cx="257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6039" y="442160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MPI_Test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053293" y="4559118"/>
            <a:ext cx="431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83817" y="437445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/>
              </a:rPr>
              <a:t>✔️</a:t>
            </a:r>
            <a:endParaRPr lang="en-GB" b="0" i="0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3981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140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Scaled Solutions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Sorush Khajepor SSL</dc:creator>
  <cp:lastModifiedBy>Sorush Khajepor SSL</cp:lastModifiedBy>
  <cp:revision>18</cp:revision>
  <dcterms:created xsi:type="dcterms:W3CDTF">2020-11-16T17:13:02Z</dcterms:created>
  <dcterms:modified xsi:type="dcterms:W3CDTF">2020-11-16T22:24:56Z</dcterms:modified>
</cp:coreProperties>
</file>