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D8C-079E-3448-B85A-1FD0BE30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1C240-7643-2049-804E-1FD5CA7BE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E597-B5C2-BB4D-A814-BA7D340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BEFD-4C2B-DD45-BA0B-B649BAEE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1186-5E5D-9541-A604-11B88F4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583B-70C4-294F-A765-6404CE2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84637-9395-B446-9B27-C6DDEE31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800D-D24D-5C40-884A-DCC8A1F7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A4AE-C4C0-0F4F-87A4-340BCFDD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E668-D550-D948-B7E5-484C6AFB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3FB6-F2A8-504A-A649-67380E556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9405-71B2-524A-BB7D-A78F80CD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03C3-FC27-5540-BD41-4561369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3FE4-F587-2A4C-A09E-B95AB1F8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A8B9-0773-E549-ADB1-4646A978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DD5B-A48E-E34C-88DF-3689E38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DB11-3D9D-FA46-82E1-3442AAB5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4703-CF4A-A443-A742-D06D106A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ECD1-A3C7-F445-AB42-CBA4AE5B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6E3-5353-7A4B-82BF-E9F2B2B5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9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A40B6-3982-4241-9961-9E563A36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54FA-1135-3145-A345-0DB49D0C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E9D1-649E-0847-B4C0-939C93B7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CE22-4921-6046-9261-472A7348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0D9D-B203-2D44-BFEB-A232700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D132-1BF0-6543-A4BD-160D170A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AE36-647C-8049-A754-B73DEB541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7651D-E341-8945-B5E1-42EAE26B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54CE-8694-6142-A18A-C8312552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CAE8-BDD0-FE49-8EFD-EB4B7500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DD175-D134-6948-BFB4-458517A4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CBC2-9D6A-BC4E-83D6-855A44A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E8DAA-35CE-1248-9DE0-A9BFEB91C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33191-B655-CA4B-BF58-920DB52DF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C9374-5D3F-F04B-A2BB-3771F3E8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3677-7F29-E34B-AE0B-02889B965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BC8C1-FD62-BE41-8821-B1E1F778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F5D5A-2A60-3F4B-969D-10513768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1E3C-F8D1-5E49-8603-BED1A839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C28-2E3F-0048-9623-1549CCA2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25138-CE00-2342-AEAD-5FFBCCB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A509-E7E6-7A4F-81B9-5D6B4A93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7A400-47B4-344F-8F03-46A9CE2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DB3F7-7709-194B-BE3F-D5420A5C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DC18-8A01-FA4E-9A4E-BDB4CAA4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67A0B-0A05-E544-BB07-BD22F00C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8FD6-6F63-0446-A639-88AA49C6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3483-929D-8144-A28A-1B37786A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98591-7753-0D41-B8E3-474EA9420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FCFCF-28A6-954B-91EC-A7E706B5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0983-D2F5-784A-954A-D0041F50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40B-9A5F-D44C-BA10-495CE726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0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60E5-58B7-0149-858D-1E38024CA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8F60-ACF9-0441-A584-E7C71822E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81D5-D6A1-F941-9622-F870BEF9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51E1C-7511-4943-AD3C-B7EDC27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A5252-8CF2-1B49-A4FF-C1EBA2C8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90F48-AD8F-C24C-A828-15C93F3F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AC6C1-0734-A04C-83D5-96FBD0D9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C57C5-C0DE-BD42-9653-6F5FC0D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D270-3A84-DF47-AC77-35F9BFE6D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5742-485F-AF4F-A10E-2A244E8B6659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9473-7C58-2349-92BA-EF73435CD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E002-B8A0-2B4E-BEFF-BB1D50FFC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F9D0-C07C-7142-B8CE-9243E031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Feng%2C+M" TargetMode="External"/><Relationship Id="rId2" Type="http://schemas.openxmlformats.org/officeDocument/2006/relationships/hyperlink" Target="https://github.com/codekansas/keras-language-mode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search/cs?searchtype=author&amp;query=Feng,+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45AB-2CBE-E949-8226-5E0CD1C88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A033-8F05-424A-B0FD-8660413B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answer selection on </a:t>
            </a:r>
            <a:r>
              <a:rPr lang="en-US" dirty="0" err="1"/>
              <a:t>StackOverFlow</a:t>
            </a:r>
            <a:r>
              <a:rPr lang="en-US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6414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5F75-406E-4B45-A233-7E75B9F3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27CF-F127-F249-BE09-C85F3674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a question q and an answer candidate pool {a1, a2, ..., as} for that question (s is the pool size), the goal is to find the best answer candidate </a:t>
            </a:r>
            <a:r>
              <a:rPr lang="en-US" dirty="0" err="1"/>
              <a:t>ak</a:t>
            </a:r>
            <a:r>
              <a:rPr lang="en-US" dirty="0"/>
              <a:t>, 1 ≤ k ≤ s .</a:t>
            </a:r>
          </a:p>
          <a:p>
            <a:r>
              <a:rPr lang="en-US" dirty="0" err="1"/>
              <a:t>Vários</a:t>
            </a:r>
            <a:r>
              <a:rPr lang="en-US" dirty="0"/>
              <a:t> papers </a:t>
            </a:r>
            <a:r>
              <a:rPr lang="en-US" dirty="0" err="1"/>
              <a:t>aplicaram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neste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r>
              <a:rPr lang="en-US" dirty="0"/>
              <a:t>Segundo Yao et all.,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papers </a:t>
            </a:r>
            <a:r>
              <a:rPr lang="en-US" dirty="0" err="1"/>
              <a:t>significativos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no dataset do </a:t>
            </a:r>
            <a:r>
              <a:rPr lang="en-US" dirty="0" err="1"/>
              <a:t>StackOverFlow</a:t>
            </a:r>
            <a:r>
              <a:rPr lang="en-US" dirty="0"/>
              <a:t>.</a:t>
            </a:r>
          </a:p>
          <a:p>
            <a:r>
              <a:rPr lang="en-US" dirty="0"/>
              <a:t>No paper “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Overflow”,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rede</a:t>
            </a:r>
            <a:r>
              <a:rPr lang="en-US" dirty="0"/>
              <a:t> neural </a:t>
            </a:r>
            <a:r>
              <a:rPr lang="en-US" dirty="0" err="1"/>
              <a:t>recorrente</a:t>
            </a:r>
            <a:r>
              <a:rPr lang="en-US" dirty="0"/>
              <a:t> LSTM para </a:t>
            </a:r>
            <a:r>
              <a:rPr lang="en-US" dirty="0" err="1"/>
              <a:t>aprender</a:t>
            </a:r>
            <a:r>
              <a:rPr lang="en-US" dirty="0"/>
              <a:t> a </a:t>
            </a:r>
            <a:r>
              <a:rPr lang="en-US" dirty="0" err="1"/>
              <a:t>selecionar</a:t>
            </a:r>
            <a:r>
              <a:rPr lang="en-US" dirty="0"/>
              <a:t> a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.</a:t>
            </a:r>
          </a:p>
          <a:p>
            <a:r>
              <a:rPr lang="en-US" dirty="0"/>
              <a:t>No final, o </a:t>
            </a:r>
            <a:r>
              <a:rPr lang="en-US" dirty="0" err="1"/>
              <a:t>autor</a:t>
            </a:r>
            <a:r>
              <a:rPr lang="en-US" dirty="0"/>
              <a:t> </a:t>
            </a:r>
            <a:r>
              <a:rPr lang="en-US" dirty="0" err="1"/>
              <a:t>sugere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</a:t>
            </a:r>
            <a:r>
              <a:rPr lang="en-US" dirty="0" err="1"/>
              <a:t>verificar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CNN e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.</a:t>
            </a:r>
          </a:p>
          <a:p>
            <a:r>
              <a:rPr lang="en-US" dirty="0"/>
              <a:t>O dataset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“How-to” de Python e SQL. São </a:t>
            </a:r>
            <a:r>
              <a:rPr lang="en-US" dirty="0" err="1"/>
              <a:t>questões</a:t>
            </a:r>
            <a:r>
              <a:rPr lang="en-US" dirty="0"/>
              <a:t> que </a:t>
            </a:r>
            <a:r>
              <a:rPr lang="en-US" dirty="0" err="1"/>
              <a:t>normalmente</a:t>
            </a:r>
            <a:r>
              <a:rPr lang="en-US" dirty="0"/>
              <a:t> a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code snippet. </a:t>
            </a:r>
            <a:r>
              <a:rPr lang="en-US" dirty="0" err="1"/>
              <a:t>Mais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resposta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pergunta</a:t>
            </a:r>
            <a:r>
              <a:rPr lang="en-US" dirty="0"/>
              <a:t>.</a:t>
            </a:r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extrair</a:t>
            </a:r>
            <a:r>
              <a:rPr lang="en-US" dirty="0"/>
              <a:t> do stack over flow as </a:t>
            </a:r>
            <a:r>
              <a:rPr lang="en-US" dirty="0" err="1"/>
              <a:t>perguntas</a:t>
            </a:r>
            <a:r>
              <a:rPr lang="en-US" dirty="0"/>
              <a:t> “How-to” de Python,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, 3 </a:t>
            </a:r>
            <a:r>
              <a:rPr lang="en-US" dirty="0" err="1"/>
              <a:t>alunos</a:t>
            </a:r>
            <a:r>
              <a:rPr lang="en-US" dirty="0"/>
              <a:t> de </a:t>
            </a:r>
            <a:r>
              <a:rPr lang="en-US" dirty="0" err="1"/>
              <a:t>gradução</a:t>
            </a:r>
            <a:r>
              <a:rPr lang="en-US" dirty="0"/>
              <a:t> da </a:t>
            </a:r>
            <a:r>
              <a:rPr lang="en-US" dirty="0" err="1"/>
              <a:t>universidade</a:t>
            </a:r>
            <a:r>
              <a:rPr lang="en-US" dirty="0"/>
              <a:t> </a:t>
            </a:r>
            <a:r>
              <a:rPr lang="en-US" dirty="0" err="1"/>
              <a:t>marcaram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respostas</a:t>
            </a:r>
            <a:r>
              <a:rPr lang="en-US" dirty="0"/>
              <a:t>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certas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erradas</a:t>
            </a:r>
            <a:r>
              <a:rPr lang="en-US" dirty="0"/>
              <a:t>.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marcadas</a:t>
            </a:r>
            <a:r>
              <a:rPr lang="en-US" dirty="0"/>
              <a:t> um total de 4845 </a:t>
            </a:r>
            <a:r>
              <a:rPr lang="en-US" dirty="0" err="1"/>
              <a:t>respostas</a:t>
            </a:r>
            <a:r>
              <a:rPr lang="en-US" dirty="0"/>
              <a:t> para Python.</a:t>
            </a:r>
          </a:p>
        </p:txBody>
      </p:sp>
    </p:spTree>
    <p:extLst>
      <p:ext uri="{BB962C8B-B14F-4D97-AF65-F5344CB8AC3E}">
        <p14:creationId xmlns:p14="http://schemas.microsoft.com/office/powerpoint/2010/main" val="7417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AF3-1C28-4242-8F1E-32BA1545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1F20-34C5-E843-955B-C9219F84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 dataset </a:t>
            </a:r>
            <a:r>
              <a:rPr lang="en-US" dirty="0" err="1"/>
              <a:t>disponibilizado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Ziyu</a:t>
            </a:r>
            <a:r>
              <a:rPr lang="en-US" dirty="0"/>
              <a:t> Yao et all. (</a:t>
            </a:r>
            <a:r>
              <a:rPr lang="en-US" dirty="0" err="1"/>
              <a:t>StaQC</a:t>
            </a:r>
            <a:r>
              <a:rPr lang="en-US" dirty="0"/>
              <a:t>: A Systematically Mined Question-Code Dataset from Stack Overflow),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deep learning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utilizadas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.</a:t>
            </a:r>
          </a:p>
          <a:p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especificamente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consagradas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outros papers </a:t>
            </a:r>
            <a:r>
              <a:rPr lang="en-US" dirty="0" err="1"/>
              <a:t>como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https://github.com/codekansas/keras-language-modeling</a:t>
            </a:r>
            <a:r>
              <a:rPr lang="en-US" dirty="0"/>
              <a:t>), </a:t>
            </a:r>
            <a:r>
              <a:rPr lang="en-US" u="sng" dirty="0">
                <a:hlinkClick r:id="rId3"/>
              </a:rPr>
              <a:t>Minwei Feng</a:t>
            </a:r>
            <a:r>
              <a:rPr lang="en-US" u="sng" dirty="0"/>
              <a:t> et all. </a:t>
            </a:r>
            <a:r>
              <a:rPr lang="en-US" dirty="0"/>
              <a:t>“Applying Deep Learning to Answer Selection: A Study and An Open Task”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1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6018-B67F-264F-87DE-9B3CC0DF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39637-C2DA-0840-8597-23C5AEFF9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36761"/>
              </p:ext>
            </p:extLst>
          </p:nvPr>
        </p:nvGraphicFramePr>
        <p:xfrm>
          <a:off x="838200" y="1690688"/>
          <a:ext cx="10515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437414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869382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111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5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Rodar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deep learning. Por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 LSTM+CNN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 </a:t>
                      </a:r>
                      <a:r>
                        <a:rPr lang="en-US" dirty="0" err="1"/>
                        <a:t>tive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pra</a:t>
                      </a:r>
                      <a:r>
                        <a:rPr lang="en-US" dirty="0"/>
                        <a:t> um outro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contém</a:t>
                      </a:r>
                      <a:r>
                        <a:rPr lang="en-US" dirty="0"/>
                        <a:t> um </a:t>
                      </a:r>
                      <a:r>
                        <a:rPr lang="en-US" dirty="0" err="1"/>
                        <a:t>modelo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</a:t>
                      </a:r>
                      <a:r>
                        <a:rPr lang="en-US" dirty="0"/>
                        <a:t> neural que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LSTM + CNN.  </a:t>
                      </a:r>
                      <a:r>
                        <a:rPr lang="en-US" dirty="0" err="1"/>
                        <a:t>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portar</a:t>
                      </a:r>
                      <a:r>
                        <a:rPr lang="en-US" dirty="0"/>
                        <a:t> o dataset </a:t>
                      </a:r>
                      <a:r>
                        <a:rPr lang="en-US" dirty="0" err="1"/>
                        <a:t>foi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diminuído</a:t>
                      </a:r>
                      <a:r>
                        <a:rPr lang="en-US" dirty="0"/>
                        <a:t>. Neste </a:t>
                      </a:r>
                      <a:r>
                        <a:rPr lang="en-US" dirty="0" err="1"/>
                        <a:t>caso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continua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responder a </a:t>
                      </a:r>
                      <a:r>
                        <a:rPr lang="en-US" dirty="0" err="1"/>
                        <a:t>essa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4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relevantes</a:t>
                      </a:r>
                      <a:r>
                        <a:rPr lang="en-US" dirty="0"/>
                        <a:t> de deep learning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“Question answer selection” </a:t>
                      </a:r>
                      <a:r>
                        <a:rPr lang="en-US" dirty="0" err="1"/>
                        <a:t>existe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atualmente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</a:t>
                      </a:r>
                      <a:r>
                        <a:rPr lang="en-US" dirty="0"/>
                        <a:t> literature?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respondi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pergunta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Além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LSTM do </a:t>
                      </a:r>
                      <a:r>
                        <a:rPr lang="en-US" dirty="0" err="1"/>
                        <a:t>autor</a:t>
                      </a:r>
                      <a:r>
                        <a:rPr lang="en-US" dirty="0"/>
                        <a:t> do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 (Yao et all), </a:t>
                      </a:r>
                      <a:r>
                        <a:rPr lang="en-US" dirty="0" err="1"/>
                        <a:t>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utilizei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 do </a:t>
                      </a:r>
                      <a:r>
                        <a:rPr lang="en-US" u="sng" dirty="0">
                          <a:hlinkClick r:id="rId2"/>
                        </a:rPr>
                        <a:t>Minwei Feng</a:t>
                      </a:r>
                      <a:r>
                        <a:rPr lang="en-US" u="sng" dirty="0"/>
                        <a:t> et all</a:t>
                      </a:r>
                      <a:r>
                        <a:rPr lang="en-US" dirty="0"/>
                        <a:t> . E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última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precisa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melhorar</a:t>
                      </a:r>
                      <a:r>
                        <a:rPr lang="en-US" dirty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6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Tratar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resposta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Substituir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nome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variável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VAR, \n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NEWLINE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todas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respostas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foram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técnica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Algumas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amostras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tiveram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seu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código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tratado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22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6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28DC-6752-F543-A8AF-B20CDAF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7B934-9D6B-254F-9EC3-E11B05F1C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19302"/>
              </p:ext>
            </p:extLst>
          </p:nvPr>
        </p:nvGraphicFramePr>
        <p:xfrm>
          <a:off x="838200" y="1330949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86879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13494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38248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Usar</a:t>
                      </a:r>
                      <a:r>
                        <a:rPr lang="en-US" dirty="0"/>
                        <a:t> o word2vec para o dataset do </a:t>
                      </a:r>
                      <a:r>
                        <a:rPr lang="en-US" dirty="0" err="1"/>
                        <a:t>stackoverflow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Usei</a:t>
                      </a:r>
                      <a:r>
                        <a:rPr lang="en-US" dirty="0"/>
                        <a:t> o word2vec da </a:t>
                      </a:r>
                      <a:r>
                        <a:rPr lang="en-US" dirty="0" err="1"/>
                        <a:t>biblioteca</a:t>
                      </a:r>
                      <a:r>
                        <a:rPr lang="en-US" dirty="0"/>
                        <a:t> genism. </a:t>
                      </a:r>
                      <a:r>
                        <a:rPr lang="en-US" dirty="0" err="1"/>
                        <a:t>Aparentemente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passados</a:t>
                      </a:r>
                      <a:r>
                        <a:rPr lang="en-US" dirty="0"/>
                        <a:t> 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do word embedding </a:t>
                      </a:r>
                      <a:r>
                        <a:rPr lang="en-US" dirty="0" err="1"/>
                        <a:t>está</a:t>
                      </a:r>
                      <a:r>
                        <a:rPr lang="en-US" dirty="0"/>
                        <a:t> ok. </a:t>
                      </a:r>
                      <a:r>
                        <a:rPr lang="en-US" dirty="0" err="1"/>
                        <a:t>Preciso</a:t>
                      </a:r>
                      <a:r>
                        <a:rPr lang="en-US" dirty="0"/>
                        <a:t> procurer </a:t>
                      </a:r>
                      <a:r>
                        <a:rPr lang="en-US" dirty="0" err="1"/>
                        <a:t>mais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referências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mostrar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método</a:t>
                      </a:r>
                      <a:r>
                        <a:rPr lang="en-US" dirty="0"/>
                        <a:t> word2vec </a:t>
                      </a:r>
                      <a:r>
                        <a:rPr lang="en-US" dirty="0" err="1"/>
                        <a:t>estão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corretos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6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deep learning para </a:t>
                      </a:r>
                      <a:r>
                        <a:rPr lang="en-US" dirty="0" err="1"/>
                        <a:t>textos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vs CNN.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quais</a:t>
                      </a:r>
                      <a:r>
                        <a:rPr lang="en-US" dirty="0"/>
                        <a:t> layers, </a:t>
                      </a: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caminhando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diversas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neurais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bastante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coisa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exemplo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Parâmetros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inicialização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Funções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ativação</a:t>
                      </a:r>
                      <a:r>
                        <a:rPr lang="en-US" dirty="0"/>
                        <a:t> e </a:t>
                      </a:r>
                      <a:r>
                        <a:rPr lang="en-US" dirty="0" err="1"/>
                        <a:t>similaridade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cosine_similarity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relu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Layers -&gt; Merge, Input, Output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 </a:t>
                      </a:r>
                      <a:r>
                        <a:rPr lang="en-US" dirty="0" err="1"/>
                        <a:t>maior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desafio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conseguir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entender</a:t>
                      </a:r>
                      <a:r>
                        <a:rPr lang="en-US" dirty="0"/>
                        <a:t> o motive de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performance </a:t>
                      </a:r>
                      <a:r>
                        <a:rPr lang="en-US" dirty="0" err="1"/>
                        <a:t>melhor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outra</a:t>
                      </a:r>
                      <a:r>
                        <a:rPr lang="en-US" dirty="0"/>
                        <a:t>. E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capaz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será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possível</a:t>
                      </a:r>
                      <a:r>
                        <a:rPr lang="en-US" dirty="0"/>
                        <a:t>) </a:t>
                      </a:r>
                      <a:r>
                        <a:rPr lang="en-US" dirty="0" err="1"/>
                        <a:t>propor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propria para o </a:t>
                      </a:r>
                      <a:r>
                        <a:rPr lang="en-US" dirty="0" err="1"/>
                        <a:t>problema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questão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Isto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um requisite </a:t>
                      </a:r>
                      <a:r>
                        <a:rPr lang="en-US" dirty="0" err="1"/>
                        <a:t>importante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conquistado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durante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escrita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dissertação</a:t>
                      </a:r>
                      <a:r>
                        <a:rPr lang="en-US" dirty="0"/>
                        <a:t>. Saber </a:t>
                      </a:r>
                      <a:r>
                        <a:rPr lang="en-US" dirty="0" err="1"/>
                        <a:t>explicar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9B0D-D070-D247-B54A-F0C377B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DC5192-D82B-6F43-954C-0A286F88F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48526"/>
              </p:ext>
            </p:extLst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420114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10290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508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Desafios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Eventuais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problemas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2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sei</a:t>
                      </a:r>
                      <a:r>
                        <a:rPr lang="en-US" dirty="0"/>
                        <a:t> responder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Dado o dataset do </a:t>
                      </a:r>
                      <a:r>
                        <a:rPr lang="en-US" dirty="0" err="1"/>
                        <a:t>stackoverflow</a:t>
                      </a:r>
                      <a:r>
                        <a:rPr lang="en-US" dirty="0"/>
                        <a:t>, com um </a:t>
                      </a:r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de 2000 e 4000 </a:t>
                      </a:r>
                      <a:r>
                        <a:rPr lang="en-US" dirty="0" err="1"/>
                        <a:t>registros</a:t>
                      </a:r>
                      <a:r>
                        <a:rPr lang="en-US" dirty="0"/>
                        <a:t>. Como saber se o </a:t>
                      </a:r>
                      <a:r>
                        <a:rPr lang="en-US" dirty="0" err="1"/>
                        <a:t>resultado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válido</a:t>
                      </a:r>
                      <a:r>
                        <a:rPr lang="en-US" dirty="0"/>
                        <a:t>? </a:t>
                      </a:r>
                      <a:r>
                        <a:rPr lang="en-US" dirty="0" err="1"/>
                        <a:t>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aplicável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outros </a:t>
                      </a:r>
                      <a:r>
                        <a:rPr lang="en-US" dirty="0" err="1"/>
                        <a:t>problemas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77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580382"/>
              </p:ext>
            </p:extLst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F3311-C552-D240-9876-44E593257C59}"/>
              </a:ext>
            </a:extLst>
          </p:cNvPr>
          <p:cNvCxnSpPr>
            <a:cxnSpLocks/>
          </p:cNvCxnSpPr>
          <p:nvPr/>
        </p:nvCxnSpPr>
        <p:spPr>
          <a:xfrm flipH="1" flipV="1">
            <a:off x="8715375" y="3385186"/>
            <a:ext cx="1300163" cy="11439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8BDB15-A13A-3642-A64F-2E6C26B17EF9}"/>
              </a:ext>
            </a:extLst>
          </p:cNvPr>
          <p:cNvSpPr txBox="1"/>
          <p:nvPr/>
        </p:nvSpPr>
        <p:spPr>
          <a:xfrm>
            <a:off x="9429750" y="4529138"/>
            <a:ext cx="2571750" cy="2031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Técnica</a:t>
            </a:r>
            <a:r>
              <a:rPr lang="en-US" dirty="0"/>
              <a:t> que </a:t>
            </a:r>
            <a:r>
              <a:rPr lang="en-US" dirty="0" err="1"/>
              <a:t>estou</a:t>
            </a:r>
            <a:r>
              <a:rPr lang="en-US" dirty="0"/>
              <a:t> </a:t>
            </a:r>
            <a:r>
              <a:rPr lang="en-US" dirty="0" err="1"/>
              <a:t>querendo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dataset de Insurance. </a:t>
            </a:r>
            <a:r>
              <a:rPr lang="en-US" dirty="0" err="1"/>
              <a:t>Portei</a:t>
            </a:r>
            <a:r>
              <a:rPr lang="en-US" dirty="0"/>
              <a:t> o dataset do </a:t>
            </a:r>
            <a:r>
              <a:rPr lang="en-US" dirty="0" err="1"/>
              <a:t>stackoverflow</a:t>
            </a:r>
            <a:r>
              <a:rPr lang="en-US" dirty="0"/>
              <a:t> para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nela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63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de </a:t>
            </a:r>
            <a:r>
              <a:rPr lang="en-US" dirty="0" err="1"/>
              <a:t>apenas</a:t>
            </a:r>
            <a:r>
              <a:rPr lang="en-US" dirty="0"/>
              <a:t> 4%. Eu </a:t>
            </a:r>
            <a:r>
              <a:rPr lang="en-US" dirty="0" err="1"/>
              <a:t>acredito</a:t>
            </a:r>
            <a:r>
              <a:rPr lang="en-US" dirty="0"/>
              <a:t> que um dos </a:t>
            </a:r>
            <a:r>
              <a:rPr lang="en-US" dirty="0" err="1"/>
              <a:t>motivos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fiz</a:t>
            </a:r>
            <a:r>
              <a:rPr lang="en-US" dirty="0"/>
              <a:t> para </a:t>
            </a:r>
            <a:r>
              <a:rPr lang="en-US" dirty="0" err="1"/>
              <a:t>calcular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de Cosine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utilizava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meu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passou</a:t>
            </a:r>
            <a:r>
              <a:rPr lang="en-US" dirty="0"/>
              <a:t> a </a:t>
            </a:r>
            <a:r>
              <a:rPr lang="en-US" dirty="0" err="1"/>
              <a:t>calcular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979348-B288-6E40-BE1E-1241D43D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4611"/>
            <a:ext cx="9702800" cy="97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E565FD-B9C4-F04A-BC86-ECE79B6DF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6333366"/>
            <a:ext cx="7912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1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2492-6C94-804D-A74D-9CDC207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Comentários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iniciais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9FED6B-E1C4-A240-81EF-C31142E819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30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38344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3495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0845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Arquitetura</a:t>
                      </a:r>
                      <a:r>
                        <a:rPr lang="en-US" dirty="0"/>
                        <a:t> LSTM (Paper: </a:t>
                      </a:r>
                      <a:r>
                        <a:rPr lang="en-US" dirty="0" err="1"/>
                        <a:t>StaQC</a:t>
                      </a:r>
                      <a:r>
                        <a:rPr lang="en-US" dirty="0"/>
                        <a:t>: A Systematically Mined Question-Code Dataset from Stack Overflow)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Arquitetura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LSTM+CNN (Paper: Applying Deep Learning to Answer Selection: A Study and An Open Task)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79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Precisão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Amostras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03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69A1BF-BF3F-E142-8022-788026B00D87}"/>
              </a:ext>
            </a:extLst>
          </p:cNvPr>
          <p:cNvSpPr txBox="1"/>
          <p:nvPr/>
        </p:nvSpPr>
        <p:spPr>
          <a:xfrm>
            <a:off x="838200" y="39624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intuito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voltar</a:t>
            </a:r>
            <a:r>
              <a:rPr lang="en-US" dirty="0"/>
              <a:t> a utilizer a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 para </a:t>
            </a:r>
            <a:r>
              <a:rPr lang="en-US" dirty="0" err="1"/>
              <a:t>verificar</a:t>
            </a:r>
            <a:r>
              <a:rPr lang="en-US" dirty="0"/>
              <a:t> se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melhora</a:t>
            </a:r>
            <a:r>
              <a:rPr lang="en-US" dirty="0"/>
              <a:t>. A </a:t>
            </a:r>
            <a:r>
              <a:rPr lang="en-US" dirty="0" err="1"/>
              <a:t>explicação</a:t>
            </a:r>
            <a:r>
              <a:rPr lang="en-US" dirty="0"/>
              <a:t> do </a:t>
            </a:r>
            <a:r>
              <a:rPr lang="en-US" dirty="0" err="1"/>
              <a:t>motivo</a:t>
            </a:r>
            <a:r>
              <a:rPr lang="en-US" dirty="0"/>
              <a:t> de utilizer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customizada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no blog https://</a:t>
            </a:r>
            <a:r>
              <a:rPr lang="en-US" dirty="0" err="1"/>
              <a:t>codekansas.github.io</a:t>
            </a:r>
            <a:r>
              <a:rPr lang="en-US" dirty="0"/>
              <a:t>/</a:t>
            </a:r>
            <a:r>
              <a:rPr lang="en-US" dirty="0" err="1"/>
              <a:t>language.html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5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923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Question Answer Selection</vt:lpstr>
      <vt:lpstr>Problema:</vt:lpstr>
      <vt:lpstr>Objetivo</vt:lpstr>
      <vt:lpstr>Desafios iniciais</vt:lpstr>
      <vt:lpstr>Desafios iniciais</vt:lpstr>
      <vt:lpstr>Desafios iniciais</vt:lpstr>
      <vt:lpstr>Resultados iniciais</vt:lpstr>
      <vt:lpstr>Comentários sobre os resultados iniciais</vt:lpstr>
      <vt:lpstr>Comentários sobre os resultados iniciais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Answer Selection</dc:title>
  <dc:creator>Microsoft Office User</dc:creator>
  <cp:lastModifiedBy>Microsoft Office User</cp:lastModifiedBy>
  <cp:revision>7</cp:revision>
  <dcterms:created xsi:type="dcterms:W3CDTF">2019-02-24T21:26:16Z</dcterms:created>
  <dcterms:modified xsi:type="dcterms:W3CDTF">2019-02-24T23:41:28Z</dcterms:modified>
</cp:coreProperties>
</file>