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5" r:id="rId4"/>
    <p:sldId id="259" r:id="rId5"/>
    <p:sldId id="267" r:id="rId6"/>
    <p:sldId id="268" r:id="rId7"/>
    <p:sldId id="269" r:id="rId8"/>
    <p:sldId id="260" r:id="rId9"/>
    <p:sldId id="262" r:id="rId10"/>
    <p:sldId id="261" r:id="rId11"/>
    <p:sldId id="26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08"/>
    <p:restoredTop sz="94586"/>
  </p:normalViewPr>
  <p:slideViewPr>
    <p:cSldViewPr snapToGrid="0" snapToObjects="1">
      <p:cViewPr varScale="1">
        <p:scale>
          <a:sx n="70" d="100"/>
          <a:sy n="70" d="100"/>
        </p:scale>
        <p:origin x="192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E9E96F-5EAC-7643-BC1D-BE5435516FAD}" type="doc">
      <dgm:prSet loTypeId="urn:microsoft.com/office/officeart/2005/8/layout/radial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D3353F-7937-E24C-BD2D-394621B450B2}">
      <dgm:prSet phldrT="[Text]"/>
      <dgm:spPr/>
      <dgm:t>
        <a:bodyPr/>
        <a:lstStyle/>
        <a:p>
          <a:r>
            <a:rPr lang="en-US" b="1" dirty="0" err="1"/>
            <a:t>Redes</a:t>
          </a:r>
          <a:r>
            <a:rPr lang="en-US" b="1" dirty="0"/>
            <a:t> </a:t>
          </a:r>
          <a:r>
            <a:rPr lang="en-US" b="1" dirty="0" err="1"/>
            <a:t>Neurais</a:t>
          </a:r>
          <a:r>
            <a:rPr lang="en-US" b="1" dirty="0"/>
            <a:t> (PICO)</a:t>
          </a:r>
        </a:p>
      </dgm:t>
    </dgm:pt>
    <dgm:pt modelId="{7B183873-4E44-7B4B-856C-3B1AD8D57F09}" type="parTrans" cxnId="{999E4C03-C7C9-E74E-ADE3-B0F71EAEC64C}">
      <dgm:prSet/>
      <dgm:spPr/>
      <dgm:t>
        <a:bodyPr/>
        <a:lstStyle/>
        <a:p>
          <a:endParaRPr lang="en-US"/>
        </a:p>
      </dgm:t>
    </dgm:pt>
    <dgm:pt modelId="{ED646D28-EFF9-FD44-BB44-4AE009F3F292}" type="sibTrans" cxnId="{999E4C03-C7C9-E74E-ADE3-B0F71EAEC64C}">
      <dgm:prSet/>
      <dgm:spPr/>
      <dgm:t>
        <a:bodyPr/>
        <a:lstStyle/>
        <a:p>
          <a:endParaRPr lang="en-US"/>
        </a:p>
      </dgm:t>
    </dgm:pt>
    <dgm:pt modelId="{0CEC2004-A6E7-8D47-9525-FAEB2AA5545A}">
      <dgm:prSet phldrT="[Text]"/>
      <dgm:spPr/>
      <dgm:t>
        <a:bodyPr/>
        <a:lstStyle/>
        <a:p>
          <a:r>
            <a:rPr lang="en-US" b="1" dirty="0" err="1"/>
            <a:t>Estudos</a:t>
          </a:r>
          <a:r>
            <a:rPr lang="en-US" b="1" dirty="0"/>
            <a:t> que </a:t>
          </a:r>
          <a:r>
            <a:rPr lang="en-US" b="1" dirty="0" err="1"/>
            <a:t>detectam</a:t>
          </a:r>
          <a:r>
            <a:rPr lang="en-US" b="1" dirty="0"/>
            <a:t> e </a:t>
          </a:r>
          <a:r>
            <a:rPr lang="en-US" b="1" dirty="0" err="1"/>
            <a:t>corrigem</a:t>
          </a:r>
          <a:r>
            <a:rPr lang="en-US" b="1" dirty="0"/>
            <a:t> </a:t>
          </a:r>
          <a:r>
            <a:rPr lang="en-US" b="1" dirty="0" err="1"/>
            <a:t>erros</a:t>
          </a:r>
          <a:endParaRPr lang="en-US" b="1" dirty="0"/>
        </a:p>
      </dgm:t>
    </dgm:pt>
    <dgm:pt modelId="{DCA5F876-12C8-6A4B-A7EA-C96F52C8BCE7}" type="parTrans" cxnId="{9BDF7ABD-39FF-1B42-8DBD-B6C3F43E0B8C}">
      <dgm:prSet/>
      <dgm:spPr/>
      <dgm:t>
        <a:bodyPr/>
        <a:lstStyle/>
        <a:p>
          <a:endParaRPr lang="en-US"/>
        </a:p>
      </dgm:t>
    </dgm:pt>
    <dgm:pt modelId="{C8F3FE37-7BA5-7F42-9C03-92BB063D2BF8}" type="sibTrans" cxnId="{9BDF7ABD-39FF-1B42-8DBD-B6C3F43E0B8C}">
      <dgm:prSet/>
      <dgm:spPr/>
      <dgm:t>
        <a:bodyPr/>
        <a:lstStyle/>
        <a:p>
          <a:endParaRPr lang="en-US"/>
        </a:p>
      </dgm:t>
    </dgm:pt>
    <dgm:pt modelId="{12C12CE5-89FD-004B-AF04-9A5513B394DE}">
      <dgm:prSet phldrT="[Text]"/>
      <dgm:spPr/>
      <dgm:t>
        <a:bodyPr/>
        <a:lstStyle/>
        <a:p>
          <a:r>
            <a:rPr lang="en-US" b="1" dirty="0" err="1"/>
            <a:t>Detecção</a:t>
          </a:r>
          <a:r>
            <a:rPr lang="en-US" b="1" dirty="0"/>
            <a:t> e </a:t>
          </a:r>
          <a:r>
            <a:rPr lang="en-US" b="1" dirty="0" err="1"/>
            <a:t>correção</a:t>
          </a:r>
          <a:r>
            <a:rPr lang="en-US" b="1" dirty="0"/>
            <a:t> de </a:t>
          </a:r>
          <a:r>
            <a:rPr lang="en-US" b="1" dirty="0" err="1"/>
            <a:t>erros</a:t>
          </a:r>
          <a:endParaRPr lang="en-US" b="1" dirty="0"/>
        </a:p>
      </dgm:t>
    </dgm:pt>
    <dgm:pt modelId="{09BFB480-D7C2-6A42-8265-595888DB262F}" type="parTrans" cxnId="{BECC763B-6E10-534E-9A1D-3161E007EE34}">
      <dgm:prSet/>
      <dgm:spPr/>
      <dgm:t>
        <a:bodyPr/>
        <a:lstStyle/>
        <a:p>
          <a:endParaRPr lang="en-US"/>
        </a:p>
      </dgm:t>
    </dgm:pt>
    <dgm:pt modelId="{969F6168-A6BA-3A45-9A6C-131A1E4FC395}" type="sibTrans" cxnId="{BECC763B-6E10-534E-9A1D-3161E007EE34}">
      <dgm:prSet/>
      <dgm:spPr/>
      <dgm:t>
        <a:bodyPr/>
        <a:lstStyle/>
        <a:p>
          <a:endParaRPr lang="en-US"/>
        </a:p>
      </dgm:t>
    </dgm:pt>
    <dgm:pt modelId="{2A766E89-6EE9-584F-AD5F-1C0BCF099338}">
      <dgm:prSet phldrT="[Text]"/>
      <dgm:spPr/>
      <dgm:t>
        <a:bodyPr/>
        <a:lstStyle/>
        <a:p>
          <a:r>
            <a:rPr lang="en-US" b="1" dirty="0"/>
            <a:t>5 </a:t>
          </a:r>
          <a:r>
            <a:rPr lang="en-US" b="1" dirty="0" err="1"/>
            <a:t>artigos</a:t>
          </a:r>
          <a:r>
            <a:rPr lang="en-US" b="1" dirty="0"/>
            <a:t> a </a:t>
          </a:r>
          <a:r>
            <a:rPr lang="en-US" b="1" dirty="0" err="1"/>
            <a:t>partir</a:t>
          </a:r>
          <a:r>
            <a:rPr lang="en-US" b="1" dirty="0"/>
            <a:t> de </a:t>
          </a:r>
          <a:r>
            <a:rPr lang="en-US" b="1" dirty="0" err="1"/>
            <a:t>busca</a:t>
          </a:r>
          <a:r>
            <a:rPr lang="en-US" b="1" dirty="0"/>
            <a:t> no Scholar</a:t>
          </a:r>
        </a:p>
      </dgm:t>
    </dgm:pt>
    <dgm:pt modelId="{D1A24A1B-2587-3C40-926B-CA04276C8C84}" type="parTrans" cxnId="{1C152681-84E5-2040-98D7-C0AE3B56DE90}">
      <dgm:prSet/>
      <dgm:spPr/>
      <dgm:t>
        <a:bodyPr/>
        <a:lstStyle/>
        <a:p>
          <a:endParaRPr lang="en-US"/>
        </a:p>
      </dgm:t>
    </dgm:pt>
    <dgm:pt modelId="{D28FF09F-FAC2-F44B-8EEF-7F49FA1E915B}" type="sibTrans" cxnId="{1C152681-84E5-2040-98D7-C0AE3B56DE90}">
      <dgm:prSet/>
      <dgm:spPr/>
      <dgm:t>
        <a:bodyPr/>
        <a:lstStyle/>
        <a:p>
          <a:endParaRPr lang="en-US"/>
        </a:p>
      </dgm:t>
    </dgm:pt>
    <dgm:pt modelId="{6816AC1E-4D49-B049-ADCE-B4813751195E}">
      <dgm:prSet phldrT="[Text]"/>
      <dgm:spPr/>
      <dgm:t>
        <a:bodyPr/>
        <a:lstStyle/>
        <a:p>
          <a:r>
            <a:rPr lang="en-US" b="1" dirty="0" err="1"/>
            <a:t>Estudos</a:t>
          </a:r>
          <a:r>
            <a:rPr lang="en-US" b="1" dirty="0"/>
            <a:t> </a:t>
          </a:r>
          <a:r>
            <a:rPr lang="en-US" b="1" dirty="0" err="1"/>
            <a:t>primários</a:t>
          </a:r>
          <a:r>
            <a:rPr lang="en-US" b="1" dirty="0"/>
            <a:t> e </a:t>
          </a:r>
          <a:r>
            <a:rPr lang="en-US" b="1" dirty="0" err="1"/>
            <a:t>secundários</a:t>
          </a:r>
          <a:endParaRPr lang="en-US" b="1" dirty="0"/>
        </a:p>
      </dgm:t>
    </dgm:pt>
    <dgm:pt modelId="{CC078DA0-D9E9-C64B-A4AB-03BFB29E044C}" type="parTrans" cxnId="{602C6FE8-E841-8E4B-9BD6-4BC05EB6ECF9}">
      <dgm:prSet/>
      <dgm:spPr/>
      <dgm:t>
        <a:bodyPr/>
        <a:lstStyle/>
        <a:p>
          <a:endParaRPr lang="en-US"/>
        </a:p>
      </dgm:t>
    </dgm:pt>
    <dgm:pt modelId="{FC97C7A4-65B8-3748-9744-DD1D8A95046A}" type="sibTrans" cxnId="{602C6FE8-E841-8E4B-9BD6-4BC05EB6ECF9}">
      <dgm:prSet/>
      <dgm:spPr/>
      <dgm:t>
        <a:bodyPr/>
        <a:lstStyle/>
        <a:p>
          <a:endParaRPr lang="en-US"/>
        </a:p>
      </dgm:t>
    </dgm:pt>
    <dgm:pt modelId="{9221A823-76F3-8242-931E-FE66B90F97F7}" type="pres">
      <dgm:prSet presAssocID="{BEE9E96F-5EAC-7643-BC1D-BE5435516FA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83D18DF-5D11-8044-9355-CE0B0AC58AB7}" type="pres">
      <dgm:prSet presAssocID="{3FD3353F-7937-E24C-BD2D-394621B450B2}" presName="centerShape" presStyleLbl="node0" presStyleIdx="0" presStyleCnt="1"/>
      <dgm:spPr/>
    </dgm:pt>
    <dgm:pt modelId="{58A1184F-51D7-3648-94EE-9E42DA3EDFB9}" type="pres">
      <dgm:prSet presAssocID="{DCA5F876-12C8-6A4B-A7EA-C96F52C8BCE7}" presName="parTrans" presStyleLbl="sibTrans2D1" presStyleIdx="0" presStyleCnt="4"/>
      <dgm:spPr/>
    </dgm:pt>
    <dgm:pt modelId="{7E2BF2C7-8762-D844-B95B-1C6EBA869A38}" type="pres">
      <dgm:prSet presAssocID="{DCA5F876-12C8-6A4B-A7EA-C96F52C8BCE7}" presName="connectorText" presStyleLbl="sibTrans2D1" presStyleIdx="0" presStyleCnt="4"/>
      <dgm:spPr/>
    </dgm:pt>
    <dgm:pt modelId="{283C2154-64A2-8B4E-A8F6-4C318F1842EF}" type="pres">
      <dgm:prSet presAssocID="{0CEC2004-A6E7-8D47-9525-FAEB2AA5545A}" presName="node" presStyleLbl="node1" presStyleIdx="0" presStyleCnt="4">
        <dgm:presLayoutVars>
          <dgm:bulletEnabled val="1"/>
        </dgm:presLayoutVars>
      </dgm:prSet>
      <dgm:spPr/>
    </dgm:pt>
    <dgm:pt modelId="{1B82BBDE-938D-B943-B75E-87E435F4AF04}" type="pres">
      <dgm:prSet presAssocID="{09BFB480-D7C2-6A42-8265-595888DB262F}" presName="parTrans" presStyleLbl="sibTrans2D1" presStyleIdx="1" presStyleCnt="4"/>
      <dgm:spPr/>
    </dgm:pt>
    <dgm:pt modelId="{899E784B-6751-B246-AB83-FF95107041A3}" type="pres">
      <dgm:prSet presAssocID="{09BFB480-D7C2-6A42-8265-595888DB262F}" presName="connectorText" presStyleLbl="sibTrans2D1" presStyleIdx="1" presStyleCnt="4"/>
      <dgm:spPr/>
    </dgm:pt>
    <dgm:pt modelId="{F11B1ED6-6BD8-6744-9044-4746F2C59ECC}" type="pres">
      <dgm:prSet presAssocID="{12C12CE5-89FD-004B-AF04-9A5513B394DE}" presName="node" presStyleLbl="node1" presStyleIdx="1" presStyleCnt="4">
        <dgm:presLayoutVars>
          <dgm:bulletEnabled val="1"/>
        </dgm:presLayoutVars>
      </dgm:prSet>
      <dgm:spPr/>
    </dgm:pt>
    <dgm:pt modelId="{4F9FD147-644B-A945-9420-671B725BB82A}" type="pres">
      <dgm:prSet presAssocID="{D1A24A1B-2587-3C40-926B-CA04276C8C84}" presName="parTrans" presStyleLbl="sibTrans2D1" presStyleIdx="2" presStyleCnt="4"/>
      <dgm:spPr/>
    </dgm:pt>
    <dgm:pt modelId="{0890616A-854D-CA4A-9F04-DFD0E1F652DF}" type="pres">
      <dgm:prSet presAssocID="{D1A24A1B-2587-3C40-926B-CA04276C8C84}" presName="connectorText" presStyleLbl="sibTrans2D1" presStyleIdx="2" presStyleCnt="4"/>
      <dgm:spPr/>
    </dgm:pt>
    <dgm:pt modelId="{A8CD1F2E-8F69-F74E-9312-1A18A14BD814}" type="pres">
      <dgm:prSet presAssocID="{2A766E89-6EE9-584F-AD5F-1C0BCF099338}" presName="node" presStyleLbl="node1" presStyleIdx="2" presStyleCnt="4">
        <dgm:presLayoutVars>
          <dgm:bulletEnabled val="1"/>
        </dgm:presLayoutVars>
      </dgm:prSet>
      <dgm:spPr/>
    </dgm:pt>
    <dgm:pt modelId="{0675BACC-9998-034B-8791-F040A234B495}" type="pres">
      <dgm:prSet presAssocID="{CC078DA0-D9E9-C64B-A4AB-03BFB29E044C}" presName="parTrans" presStyleLbl="sibTrans2D1" presStyleIdx="3" presStyleCnt="4"/>
      <dgm:spPr/>
    </dgm:pt>
    <dgm:pt modelId="{D97E393C-1FD6-514D-B114-636546B5595B}" type="pres">
      <dgm:prSet presAssocID="{CC078DA0-D9E9-C64B-A4AB-03BFB29E044C}" presName="connectorText" presStyleLbl="sibTrans2D1" presStyleIdx="3" presStyleCnt="4"/>
      <dgm:spPr/>
    </dgm:pt>
    <dgm:pt modelId="{EEF3FF0A-C876-7F44-9212-E1CB0B048BCB}" type="pres">
      <dgm:prSet presAssocID="{6816AC1E-4D49-B049-ADCE-B4813751195E}" presName="node" presStyleLbl="node1" presStyleIdx="3" presStyleCnt="4">
        <dgm:presLayoutVars>
          <dgm:bulletEnabled val="1"/>
        </dgm:presLayoutVars>
      </dgm:prSet>
      <dgm:spPr/>
    </dgm:pt>
  </dgm:ptLst>
  <dgm:cxnLst>
    <dgm:cxn modelId="{999E4C03-C7C9-E74E-ADE3-B0F71EAEC64C}" srcId="{BEE9E96F-5EAC-7643-BC1D-BE5435516FAD}" destId="{3FD3353F-7937-E24C-BD2D-394621B450B2}" srcOrd="0" destOrd="0" parTransId="{7B183873-4E44-7B4B-856C-3B1AD8D57F09}" sibTransId="{ED646D28-EFF9-FD44-BB44-4AE009F3F292}"/>
    <dgm:cxn modelId="{7637B312-BB82-E448-B5B1-DA43D4E0CA26}" type="presOf" srcId="{0CEC2004-A6E7-8D47-9525-FAEB2AA5545A}" destId="{283C2154-64A2-8B4E-A8F6-4C318F1842EF}" srcOrd="0" destOrd="0" presId="urn:microsoft.com/office/officeart/2005/8/layout/radial5"/>
    <dgm:cxn modelId="{423E0A26-2534-BB4D-8991-8670D7F219A6}" type="presOf" srcId="{DCA5F876-12C8-6A4B-A7EA-C96F52C8BCE7}" destId="{7E2BF2C7-8762-D844-B95B-1C6EBA869A38}" srcOrd="1" destOrd="0" presId="urn:microsoft.com/office/officeart/2005/8/layout/radial5"/>
    <dgm:cxn modelId="{CFC58337-FEB4-4141-B6AE-48013B56057D}" type="presOf" srcId="{D1A24A1B-2587-3C40-926B-CA04276C8C84}" destId="{4F9FD147-644B-A945-9420-671B725BB82A}" srcOrd="0" destOrd="0" presId="urn:microsoft.com/office/officeart/2005/8/layout/radial5"/>
    <dgm:cxn modelId="{FBA6E339-D22F-424C-B2FB-6B691BCAA613}" type="presOf" srcId="{12C12CE5-89FD-004B-AF04-9A5513B394DE}" destId="{F11B1ED6-6BD8-6744-9044-4746F2C59ECC}" srcOrd="0" destOrd="0" presId="urn:microsoft.com/office/officeart/2005/8/layout/radial5"/>
    <dgm:cxn modelId="{BECC763B-6E10-534E-9A1D-3161E007EE34}" srcId="{3FD3353F-7937-E24C-BD2D-394621B450B2}" destId="{12C12CE5-89FD-004B-AF04-9A5513B394DE}" srcOrd="1" destOrd="0" parTransId="{09BFB480-D7C2-6A42-8265-595888DB262F}" sibTransId="{969F6168-A6BA-3A45-9A6C-131A1E4FC395}"/>
    <dgm:cxn modelId="{ED0F3C51-F627-FD46-A1F9-190B680A4036}" type="presOf" srcId="{2A766E89-6EE9-584F-AD5F-1C0BCF099338}" destId="{A8CD1F2E-8F69-F74E-9312-1A18A14BD814}" srcOrd="0" destOrd="0" presId="urn:microsoft.com/office/officeart/2005/8/layout/radial5"/>
    <dgm:cxn modelId="{59BFD362-E2C8-7042-828A-EDD9E0E35FE3}" type="presOf" srcId="{CC078DA0-D9E9-C64B-A4AB-03BFB29E044C}" destId="{0675BACC-9998-034B-8791-F040A234B495}" srcOrd="0" destOrd="0" presId="urn:microsoft.com/office/officeart/2005/8/layout/radial5"/>
    <dgm:cxn modelId="{44EEA371-004F-CA49-86AE-114EC4DEDA51}" type="presOf" srcId="{DCA5F876-12C8-6A4B-A7EA-C96F52C8BCE7}" destId="{58A1184F-51D7-3648-94EE-9E42DA3EDFB9}" srcOrd="0" destOrd="0" presId="urn:microsoft.com/office/officeart/2005/8/layout/radial5"/>
    <dgm:cxn modelId="{CD120B7A-011B-5F47-88BE-6AB3A80C7DCE}" type="presOf" srcId="{D1A24A1B-2587-3C40-926B-CA04276C8C84}" destId="{0890616A-854D-CA4A-9F04-DFD0E1F652DF}" srcOrd="1" destOrd="0" presId="urn:microsoft.com/office/officeart/2005/8/layout/radial5"/>
    <dgm:cxn modelId="{DF7F687D-29B6-EA41-8420-C3469AF96A13}" type="presOf" srcId="{09BFB480-D7C2-6A42-8265-595888DB262F}" destId="{1B82BBDE-938D-B943-B75E-87E435F4AF04}" srcOrd="0" destOrd="0" presId="urn:microsoft.com/office/officeart/2005/8/layout/radial5"/>
    <dgm:cxn modelId="{1C152681-84E5-2040-98D7-C0AE3B56DE90}" srcId="{3FD3353F-7937-E24C-BD2D-394621B450B2}" destId="{2A766E89-6EE9-584F-AD5F-1C0BCF099338}" srcOrd="2" destOrd="0" parTransId="{D1A24A1B-2587-3C40-926B-CA04276C8C84}" sibTransId="{D28FF09F-FAC2-F44B-8EEF-7F49FA1E915B}"/>
    <dgm:cxn modelId="{A39148B2-4203-9847-9961-08B5CD8B1682}" type="presOf" srcId="{09BFB480-D7C2-6A42-8265-595888DB262F}" destId="{899E784B-6751-B246-AB83-FF95107041A3}" srcOrd="1" destOrd="0" presId="urn:microsoft.com/office/officeart/2005/8/layout/radial5"/>
    <dgm:cxn modelId="{9BDF7ABD-39FF-1B42-8DBD-B6C3F43E0B8C}" srcId="{3FD3353F-7937-E24C-BD2D-394621B450B2}" destId="{0CEC2004-A6E7-8D47-9525-FAEB2AA5545A}" srcOrd="0" destOrd="0" parTransId="{DCA5F876-12C8-6A4B-A7EA-C96F52C8BCE7}" sibTransId="{C8F3FE37-7BA5-7F42-9C03-92BB063D2BF8}"/>
    <dgm:cxn modelId="{BD8CCAC4-9B6C-4D4F-B358-0D57D7C849E9}" type="presOf" srcId="{BEE9E96F-5EAC-7643-BC1D-BE5435516FAD}" destId="{9221A823-76F3-8242-931E-FE66B90F97F7}" srcOrd="0" destOrd="0" presId="urn:microsoft.com/office/officeart/2005/8/layout/radial5"/>
    <dgm:cxn modelId="{EDC08ED8-853F-D14B-92EA-7F865484649C}" type="presOf" srcId="{3FD3353F-7937-E24C-BD2D-394621B450B2}" destId="{683D18DF-5D11-8044-9355-CE0B0AC58AB7}" srcOrd="0" destOrd="0" presId="urn:microsoft.com/office/officeart/2005/8/layout/radial5"/>
    <dgm:cxn modelId="{2D77CFDA-FE62-8E45-8791-463293017937}" type="presOf" srcId="{6816AC1E-4D49-B049-ADCE-B4813751195E}" destId="{EEF3FF0A-C876-7F44-9212-E1CB0B048BCB}" srcOrd="0" destOrd="0" presId="urn:microsoft.com/office/officeart/2005/8/layout/radial5"/>
    <dgm:cxn modelId="{602C6FE8-E841-8E4B-9BD6-4BC05EB6ECF9}" srcId="{3FD3353F-7937-E24C-BD2D-394621B450B2}" destId="{6816AC1E-4D49-B049-ADCE-B4813751195E}" srcOrd="3" destOrd="0" parTransId="{CC078DA0-D9E9-C64B-A4AB-03BFB29E044C}" sibTransId="{FC97C7A4-65B8-3748-9744-DD1D8A95046A}"/>
    <dgm:cxn modelId="{21B1FFEF-22ED-E341-919D-2B690491258E}" type="presOf" srcId="{CC078DA0-D9E9-C64B-A4AB-03BFB29E044C}" destId="{D97E393C-1FD6-514D-B114-636546B5595B}" srcOrd="1" destOrd="0" presId="urn:microsoft.com/office/officeart/2005/8/layout/radial5"/>
    <dgm:cxn modelId="{2460CCEB-7940-2A4A-B695-AD3DAFA35F86}" type="presParOf" srcId="{9221A823-76F3-8242-931E-FE66B90F97F7}" destId="{683D18DF-5D11-8044-9355-CE0B0AC58AB7}" srcOrd="0" destOrd="0" presId="urn:microsoft.com/office/officeart/2005/8/layout/radial5"/>
    <dgm:cxn modelId="{D94AE7D5-42F3-AE4F-8B80-9F998602E2B0}" type="presParOf" srcId="{9221A823-76F3-8242-931E-FE66B90F97F7}" destId="{58A1184F-51D7-3648-94EE-9E42DA3EDFB9}" srcOrd="1" destOrd="0" presId="urn:microsoft.com/office/officeart/2005/8/layout/radial5"/>
    <dgm:cxn modelId="{CE280ED3-4EB5-894E-BA2A-1CE40FD9038E}" type="presParOf" srcId="{58A1184F-51D7-3648-94EE-9E42DA3EDFB9}" destId="{7E2BF2C7-8762-D844-B95B-1C6EBA869A38}" srcOrd="0" destOrd="0" presId="urn:microsoft.com/office/officeart/2005/8/layout/radial5"/>
    <dgm:cxn modelId="{BA67E3C2-6D80-F244-B4AA-2F8E2B87B9B0}" type="presParOf" srcId="{9221A823-76F3-8242-931E-FE66B90F97F7}" destId="{283C2154-64A2-8B4E-A8F6-4C318F1842EF}" srcOrd="2" destOrd="0" presId="urn:microsoft.com/office/officeart/2005/8/layout/radial5"/>
    <dgm:cxn modelId="{6CB20B1C-025A-C947-95D1-CD5FAF5B7F68}" type="presParOf" srcId="{9221A823-76F3-8242-931E-FE66B90F97F7}" destId="{1B82BBDE-938D-B943-B75E-87E435F4AF04}" srcOrd="3" destOrd="0" presId="urn:microsoft.com/office/officeart/2005/8/layout/radial5"/>
    <dgm:cxn modelId="{E756EE69-88AC-E241-B9BA-6D5C7CC27655}" type="presParOf" srcId="{1B82BBDE-938D-B943-B75E-87E435F4AF04}" destId="{899E784B-6751-B246-AB83-FF95107041A3}" srcOrd="0" destOrd="0" presId="urn:microsoft.com/office/officeart/2005/8/layout/radial5"/>
    <dgm:cxn modelId="{0FC65B1B-AA1D-8148-8235-25881DAB99D8}" type="presParOf" srcId="{9221A823-76F3-8242-931E-FE66B90F97F7}" destId="{F11B1ED6-6BD8-6744-9044-4746F2C59ECC}" srcOrd="4" destOrd="0" presId="urn:microsoft.com/office/officeart/2005/8/layout/radial5"/>
    <dgm:cxn modelId="{EA74D5EB-A5BA-D940-AFB1-8546C6652976}" type="presParOf" srcId="{9221A823-76F3-8242-931E-FE66B90F97F7}" destId="{4F9FD147-644B-A945-9420-671B725BB82A}" srcOrd="5" destOrd="0" presId="urn:microsoft.com/office/officeart/2005/8/layout/radial5"/>
    <dgm:cxn modelId="{AFDF12C3-4670-B64F-B586-F8C9AB81809C}" type="presParOf" srcId="{4F9FD147-644B-A945-9420-671B725BB82A}" destId="{0890616A-854D-CA4A-9F04-DFD0E1F652DF}" srcOrd="0" destOrd="0" presId="urn:microsoft.com/office/officeart/2005/8/layout/radial5"/>
    <dgm:cxn modelId="{6ADD6E58-4C29-6B46-B936-DEDF3AA7C359}" type="presParOf" srcId="{9221A823-76F3-8242-931E-FE66B90F97F7}" destId="{A8CD1F2E-8F69-F74E-9312-1A18A14BD814}" srcOrd="6" destOrd="0" presId="urn:microsoft.com/office/officeart/2005/8/layout/radial5"/>
    <dgm:cxn modelId="{E4A05B31-6012-7A4E-94EE-846983F4115B}" type="presParOf" srcId="{9221A823-76F3-8242-931E-FE66B90F97F7}" destId="{0675BACC-9998-034B-8791-F040A234B495}" srcOrd="7" destOrd="0" presId="urn:microsoft.com/office/officeart/2005/8/layout/radial5"/>
    <dgm:cxn modelId="{BCC0E1FD-DC0E-3C4E-AD50-1BBC1CFFDF37}" type="presParOf" srcId="{0675BACC-9998-034B-8791-F040A234B495}" destId="{D97E393C-1FD6-514D-B114-636546B5595B}" srcOrd="0" destOrd="0" presId="urn:microsoft.com/office/officeart/2005/8/layout/radial5"/>
    <dgm:cxn modelId="{2603388C-728A-064A-9F64-32FB66649201}" type="presParOf" srcId="{9221A823-76F3-8242-931E-FE66B90F97F7}" destId="{EEF3FF0A-C876-7F44-9212-E1CB0B048BCB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E9E96F-5EAC-7643-BC1D-BE5435516FAD}" type="doc">
      <dgm:prSet loTypeId="urn:microsoft.com/office/officeart/2005/8/layout/radial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D3353F-7937-E24C-BD2D-394621B450B2}">
      <dgm:prSet phldrT="[Text]"/>
      <dgm:spPr/>
      <dgm:t>
        <a:bodyPr/>
        <a:lstStyle/>
        <a:p>
          <a:r>
            <a:rPr lang="en-US" b="1" dirty="0" err="1"/>
            <a:t>Código-fonte</a:t>
          </a:r>
          <a:r>
            <a:rPr lang="en-US" b="1" dirty="0"/>
            <a:t> (PICO)</a:t>
          </a:r>
        </a:p>
      </dgm:t>
    </dgm:pt>
    <dgm:pt modelId="{7B183873-4E44-7B4B-856C-3B1AD8D57F09}" type="parTrans" cxnId="{999E4C03-C7C9-E74E-ADE3-B0F71EAEC64C}">
      <dgm:prSet/>
      <dgm:spPr/>
      <dgm:t>
        <a:bodyPr/>
        <a:lstStyle/>
        <a:p>
          <a:endParaRPr lang="en-US"/>
        </a:p>
      </dgm:t>
    </dgm:pt>
    <dgm:pt modelId="{ED646D28-EFF9-FD44-BB44-4AE009F3F292}" type="sibTrans" cxnId="{999E4C03-C7C9-E74E-ADE3-B0F71EAEC64C}">
      <dgm:prSet/>
      <dgm:spPr/>
      <dgm:t>
        <a:bodyPr/>
        <a:lstStyle/>
        <a:p>
          <a:endParaRPr lang="en-US"/>
        </a:p>
      </dgm:t>
    </dgm:pt>
    <dgm:pt modelId="{0CEC2004-A6E7-8D47-9525-FAEB2AA5545A}">
      <dgm:prSet phldrT="[Text]"/>
      <dgm:spPr/>
      <dgm:t>
        <a:bodyPr/>
        <a:lstStyle/>
        <a:p>
          <a:r>
            <a:rPr lang="en-US" b="1" dirty="0" err="1"/>
            <a:t>Estudos</a:t>
          </a:r>
          <a:r>
            <a:rPr lang="en-US" b="1" dirty="0"/>
            <a:t> que </a:t>
          </a:r>
          <a:r>
            <a:rPr lang="en-US" b="1" dirty="0" err="1"/>
            <a:t>analisam</a:t>
          </a:r>
          <a:r>
            <a:rPr lang="en-US" b="1" dirty="0"/>
            <a:t> </a:t>
          </a:r>
          <a:r>
            <a:rPr lang="en-US" b="1" dirty="0" err="1"/>
            <a:t>através</a:t>
          </a:r>
          <a:r>
            <a:rPr lang="en-US" b="1" dirty="0"/>
            <a:t> de </a:t>
          </a:r>
          <a:r>
            <a:rPr lang="en-US" b="1" dirty="0" err="1"/>
            <a:t>redes</a:t>
          </a:r>
          <a:r>
            <a:rPr lang="en-US" b="1" dirty="0"/>
            <a:t> </a:t>
          </a:r>
          <a:r>
            <a:rPr lang="en-US" b="1" dirty="0" err="1"/>
            <a:t>neurais</a:t>
          </a:r>
          <a:endParaRPr lang="en-US" b="1" dirty="0"/>
        </a:p>
      </dgm:t>
    </dgm:pt>
    <dgm:pt modelId="{DCA5F876-12C8-6A4B-A7EA-C96F52C8BCE7}" type="parTrans" cxnId="{9BDF7ABD-39FF-1B42-8DBD-B6C3F43E0B8C}">
      <dgm:prSet/>
      <dgm:spPr/>
      <dgm:t>
        <a:bodyPr/>
        <a:lstStyle/>
        <a:p>
          <a:endParaRPr lang="en-US"/>
        </a:p>
      </dgm:t>
    </dgm:pt>
    <dgm:pt modelId="{C8F3FE37-7BA5-7F42-9C03-92BB063D2BF8}" type="sibTrans" cxnId="{9BDF7ABD-39FF-1B42-8DBD-B6C3F43E0B8C}">
      <dgm:prSet/>
      <dgm:spPr/>
      <dgm:t>
        <a:bodyPr/>
        <a:lstStyle/>
        <a:p>
          <a:endParaRPr lang="en-US"/>
        </a:p>
      </dgm:t>
    </dgm:pt>
    <dgm:pt modelId="{12C12CE5-89FD-004B-AF04-9A5513B394DE}">
      <dgm:prSet phldrT="[Text]"/>
      <dgm:spPr/>
      <dgm:t>
        <a:bodyPr/>
        <a:lstStyle/>
        <a:p>
          <a:r>
            <a:rPr lang="en-US" b="1" dirty="0" err="1"/>
            <a:t>Uso</a:t>
          </a:r>
          <a:r>
            <a:rPr lang="en-US" b="1" dirty="0"/>
            <a:t> de </a:t>
          </a:r>
          <a:r>
            <a:rPr lang="en-US" b="1" dirty="0" err="1"/>
            <a:t>redes</a:t>
          </a:r>
          <a:r>
            <a:rPr lang="en-US" b="1" dirty="0"/>
            <a:t> </a:t>
          </a:r>
          <a:r>
            <a:rPr lang="en-US" b="1" dirty="0" err="1"/>
            <a:t>neurais</a:t>
          </a:r>
          <a:r>
            <a:rPr lang="en-US" b="1" dirty="0"/>
            <a:t> </a:t>
          </a:r>
          <a:r>
            <a:rPr lang="en-US" b="1" dirty="0" err="1"/>
            <a:t>na</a:t>
          </a:r>
          <a:r>
            <a:rPr lang="en-US" b="1" dirty="0"/>
            <a:t> </a:t>
          </a:r>
          <a:r>
            <a:rPr lang="en-US" b="1" dirty="0" err="1"/>
            <a:t>análise</a:t>
          </a:r>
          <a:endParaRPr lang="en-US" b="1" dirty="0"/>
        </a:p>
      </dgm:t>
    </dgm:pt>
    <dgm:pt modelId="{09BFB480-D7C2-6A42-8265-595888DB262F}" type="parTrans" cxnId="{BECC763B-6E10-534E-9A1D-3161E007EE34}">
      <dgm:prSet/>
      <dgm:spPr/>
      <dgm:t>
        <a:bodyPr/>
        <a:lstStyle/>
        <a:p>
          <a:endParaRPr lang="en-US"/>
        </a:p>
      </dgm:t>
    </dgm:pt>
    <dgm:pt modelId="{969F6168-A6BA-3A45-9A6C-131A1E4FC395}" type="sibTrans" cxnId="{BECC763B-6E10-534E-9A1D-3161E007EE34}">
      <dgm:prSet/>
      <dgm:spPr/>
      <dgm:t>
        <a:bodyPr/>
        <a:lstStyle/>
        <a:p>
          <a:endParaRPr lang="en-US"/>
        </a:p>
      </dgm:t>
    </dgm:pt>
    <dgm:pt modelId="{2A766E89-6EE9-584F-AD5F-1C0BCF099338}">
      <dgm:prSet phldrT="[Text]"/>
      <dgm:spPr/>
      <dgm:t>
        <a:bodyPr/>
        <a:lstStyle/>
        <a:p>
          <a:r>
            <a:rPr lang="en-US" b="1" dirty="0"/>
            <a:t>5 </a:t>
          </a:r>
          <a:r>
            <a:rPr lang="en-US" b="1" dirty="0" err="1"/>
            <a:t>artigos</a:t>
          </a:r>
          <a:r>
            <a:rPr lang="en-US" b="1" dirty="0"/>
            <a:t> a </a:t>
          </a:r>
          <a:r>
            <a:rPr lang="en-US" b="1" dirty="0" err="1"/>
            <a:t>partir</a:t>
          </a:r>
          <a:r>
            <a:rPr lang="en-US" b="1" dirty="0"/>
            <a:t> de </a:t>
          </a:r>
          <a:r>
            <a:rPr lang="en-US" b="1" dirty="0" err="1"/>
            <a:t>busca</a:t>
          </a:r>
          <a:r>
            <a:rPr lang="en-US" b="1" dirty="0"/>
            <a:t> no Scholar</a:t>
          </a:r>
        </a:p>
      </dgm:t>
    </dgm:pt>
    <dgm:pt modelId="{D1A24A1B-2587-3C40-926B-CA04276C8C84}" type="parTrans" cxnId="{1C152681-84E5-2040-98D7-C0AE3B56DE90}">
      <dgm:prSet/>
      <dgm:spPr/>
      <dgm:t>
        <a:bodyPr/>
        <a:lstStyle/>
        <a:p>
          <a:endParaRPr lang="en-US"/>
        </a:p>
      </dgm:t>
    </dgm:pt>
    <dgm:pt modelId="{D28FF09F-FAC2-F44B-8EEF-7F49FA1E915B}" type="sibTrans" cxnId="{1C152681-84E5-2040-98D7-C0AE3B56DE90}">
      <dgm:prSet/>
      <dgm:spPr/>
      <dgm:t>
        <a:bodyPr/>
        <a:lstStyle/>
        <a:p>
          <a:endParaRPr lang="en-US"/>
        </a:p>
      </dgm:t>
    </dgm:pt>
    <dgm:pt modelId="{6816AC1E-4D49-B049-ADCE-B4813751195E}">
      <dgm:prSet phldrT="[Text]"/>
      <dgm:spPr/>
      <dgm:t>
        <a:bodyPr/>
        <a:lstStyle/>
        <a:p>
          <a:r>
            <a:rPr lang="en-US" b="1" dirty="0" err="1"/>
            <a:t>Estudos</a:t>
          </a:r>
          <a:r>
            <a:rPr lang="en-US" b="1" dirty="0"/>
            <a:t> </a:t>
          </a:r>
          <a:r>
            <a:rPr lang="en-US" b="1" dirty="0" err="1"/>
            <a:t>primários</a:t>
          </a:r>
          <a:r>
            <a:rPr lang="en-US" b="1" dirty="0"/>
            <a:t> e </a:t>
          </a:r>
          <a:r>
            <a:rPr lang="en-US" b="1" dirty="0" err="1"/>
            <a:t>secundários</a:t>
          </a:r>
          <a:endParaRPr lang="en-US" b="1" dirty="0"/>
        </a:p>
      </dgm:t>
    </dgm:pt>
    <dgm:pt modelId="{CC078DA0-D9E9-C64B-A4AB-03BFB29E044C}" type="parTrans" cxnId="{602C6FE8-E841-8E4B-9BD6-4BC05EB6ECF9}">
      <dgm:prSet/>
      <dgm:spPr/>
      <dgm:t>
        <a:bodyPr/>
        <a:lstStyle/>
        <a:p>
          <a:endParaRPr lang="en-US"/>
        </a:p>
      </dgm:t>
    </dgm:pt>
    <dgm:pt modelId="{FC97C7A4-65B8-3748-9744-DD1D8A95046A}" type="sibTrans" cxnId="{602C6FE8-E841-8E4B-9BD6-4BC05EB6ECF9}">
      <dgm:prSet/>
      <dgm:spPr/>
      <dgm:t>
        <a:bodyPr/>
        <a:lstStyle/>
        <a:p>
          <a:endParaRPr lang="en-US"/>
        </a:p>
      </dgm:t>
    </dgm:pt>
    <dgm:pt modelId="{9221A823-76F3-8242-931E-FE66B90F97F7}" type="pres">
      <dgm:prSet presAssocID="{BEE9E96F-5EAC-7643-BC1D-BE5435516FA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83D18DF-5D11-8044-9355-CE0B0AC58AB7}" type="pres">
      <dgm:prSet presAssocID="{3FD3353F-7937-E24C-BD2D-394621B450B2}" presName="centerShape" presStyleLbl="node0" presStyleIdx="0" presStyleCnt="1"/>
      <dgm:spPr/>
    </dgm:pt>
    <dgm:pt modelId="{58A1184F-51D7-3648-94EE-9E42DA3EDFB9}" type="pres">
      <dgm:prSet presAssocID="{DCA5F876-12C8-6A4B-A7EA-C96F52C8BCE7}" presName="parTrans" presStyleLbl="sibTrans2D1" presStyleIdx="0" presStyleCnt="4"/>
      <dgm:spPr/>
    </dgm:pt>
    <dgm:pt modelId="{7E2BF2C7-8762-D844-B95B-1C6EBA869A38}" type="pres">
      <dgm:prSet presAssocID="{DCA5F876-12C8-6A4B-A7EA-C96F52C8BCE7}" presName="connectorText" presStyleLbl="sibTrans2D1" presStyleIdx="0" presStyleCnt="4"/>
      <dgm:spPr/>
    </dgm:pt>
    <dgm:pt modelId="{283C2154-64A2-8B4E-A8F6-4C318F1842EF}" type="pres">
      <dgm:prSet presAssocID="{0CEC2004-A6E7-8D47-9525-FAEB2AA5545A}" presName="node" presStyleLbl="node1" presStyleIdx="0" presStyleCnt="4">
        <dgm:presLayoutVars>
          <dgm:bulletEnabled val="1"/>
        </dgm:presLayoutVars>
      </dgm:prSet>
      <dgm:spPr/>
    </dgm:pt>
    <dgm:pt modelId="{1B82BBDE-938D-B943-B75E-87E435F4AF04}" type="pres">
      <dgm:prSet presAssocID="{09BFB480-D7C2-6A42-8265-595888DB262F}" presName="parTrans" presStyleLbl="sibTrans2D1" presStyleIdx="1" presStyleCnt="4"/>
      <dgm:spPr/>
    </dgm:pt>
    <dgm:pt modelId="{899E784B-6751-B246-AB83-FF95107041A3}" type="pres">
      <dgm:prSet presAssocID="{09BFB480-D7C2-6A42-8265-595888DB262F}" presName="connectorText" presStyleLbl="sibTrans2D1" presStyleIdx="1" presStyleCnt="4"/>
      <dgm:spPr/>
    </dgm:pt>
    <dgm:pt modelId="{F11B1ED6-6BD8-6744-9044-4746F2C59ECC}" type="pres">
      <dgm:prSet presAssocID="{12C12CE5-89FD-004B-AF04-9A5513B394DE}" presName="node" presStyleLbl="node1" presStyleIdx="1" presStyleCnt="4">
        <dgm:presLayoutVars>
          <dgm:bulletEnabled val="1"/>
        </dgm:presLayoutVars>
      </dgm:prSet>
      <dgm:spPr/>
    </dgm:pt>
    <dgm:pt modelId="{4F9FD147-644B-A945-9420-671B725BB82A}" type="pres">
      <dgm:prSet presAssocID="{D1A24A1B-2587-3C40-926B-CA04276C8C84}" presName="parTrans" presStyleLbl="sibTrans2D1" presStyleIdx="2" presStyleCnt="4"/>
      <dgm:spPr/>
    </dgm:pt>
    <dgm:pt modelId="{0890616A-854D-CA4A-9F04-DFD0E1F652DF}" type="pres">
      <dgm:prSet presAssocID="{D1A24A1B-2587-3C40-926B-CA04276C8C84}" presName="connectorText" presStyleLbl="sibTrans2D1" presStyleIdx="2" presStyleCnt="4"/>
      <dgm:spPr/>
    </dgm:pt>
    <dgm:pt modelId="{A8CD1F2E-8F69-F74E-9312-1A18A14BD814}" type="pres">
      <dgm:prSet presAssocID="{2A766E89-6EE9-584F-AD5F-1C0BCF099338}" presName="node" presStyleLbl="node1" presStyleIdx="2" presStyleCnt="4">
        <dgm:presLayoutVars>
          <dgm:bulletEnabled val="1"/>
        </dgm:presLayoutVars>
      </dgm:prSet>
      <dgm:spPr/>
    </dgm:pt>
    <dgm:pt modelId="{0675BACC-9998-034B-8791-F040A234B495}" type="pres">
      <dgm:prSet presAssocID="{CC078DA0-D9E9-C64B-A4AB-03BFB29E044C}" presName="parTrans" presStyleLbl="sibTrans2D1" presStyleIdx="3" presStyleCnt="4"/>
      <dgm:spPr/>
    </dgm:pt>
    <dgm:pt modelId="{D97E393C-1FD6-514D-B114-636546B5595B}" type="pres">
      <dgm:prSet presAssocID="{CC078DA0-D9E9-C64B-A4AB-03BFB29E044C}" presName="connectorText" presStyleLbl="sibTrans2D1" presStyleIdx="3" presStyleCnt="4"/>
      <dgm:spPr/>
    </dgm:pt>
    <dgm:pt modelId="{EEF3FF0A-C876-7F44-9212-E1CB0B048BCB}" type="pres">
      <dgm:prSet presAssocID="{6816AC1E-4D49-B049-ADCE-B4813751195E}" presName="node" presStyleLbl="node1" presStyleIdx="3" presStyleCnt="4">
        <dgm:presLayoutVars>
          <dgm:bulletEnabled val="1"/>
        </dgm:presLayoutVars>
      </dgm:prSet>
      <dgm:spPr/>
    </dgm:pt>
  </dgm:ptLst>
  <dgm:cxnLst>
    <dgm:cxn modelId="{999E4C03-C7C9-E74E-ADE3-B0F71EAEC64C}" srcId="{BEE9E96F-5EAC-7643-BC1D-BE5435516FAD}" destId="{3FD3353F-7937-E24C-BD2D-394621B450B2}" srcOrd="0" destOrd="0" parTransId="{7B183873-4E44-7B4B-856C-3B1AD8D57F09}" sibTransId="{ED646D28-EFF9-FD44-BB44-4AE009F3F292}"/>
    <dgm:cxn modelId="{7637B312-BB82-E448-B5B1-DA43D4E0CA26}" type="presOf" srcId="{0CEC2004-A6E7-8D47-9525-FAEB2AA5545A}" destId="{283C2154-64A2-8B4E-A8F6-4C318F1842EF}" srcOrd="0" destOrd="0" presId="urn:microsoft.com/office/officeart/2005/8/layout/radial5"/>
    <dgm:cxn modelId="{423E0A26-2534-BB4D-8991-8670D7F219A6}" type="presOf" srcId="{DCA5F876-12C8-6A4B-A7EA-C96F52C8BCE7}" destId="{7E2BF2C7-8762-D844-B95B-1C6EBA869A38}" srcOrd="1" destOrd="0" presId="urn:microsoft.com/office/officeart/2005/8/layout/radial5"/>
    <dgm:cxn modelId="{CFC58337-FEB4-4141-B6AE-48013B56057D}" type="presOf" srcId="{D1A24A1B-2587-3C40-926B-CA04276C8C84}" destId="{4F9FD147-644B-A945-9420-671B725BB82A}" srcOrd="0" destOrd="0" presId="urn:microsoft.com/office/officeart/2005/8/layout/radial5"/>
    <dgm:cxn modelId="{FBA6E339-D22F-424C-B2FB-6B691BCAA613}" type="presOf" srcId="{12C12CE5-89FD-004B-AF04-9A5513B394DE}" destId="{F11B1ED6-6BD8-6744-9044-4746F2C59ECC}" srcOrd="0" destOrd="0" presId="urn:microsoft.com/office/officeart/2005/8/layout/radial5"/>
    <dgm:cxn modelId="{BECC763B-6E10-534E-9A1D-3161E007EE34}" srcId="{3FD3353F-7937-E24C-BD2D-394621B450B2}" destId="{12C12CE5-89FD-004B-AF04-9A5513B394DE}" srcOrd="1" destOrd="0" parTransId="{09BFB480-D7C2-6A42-8265-595888DB262F}" sibTransId="{969F6168-A6BA-3A45-9A6C-131A1E4FC395}"/>
    <dgm:cxn modelId="{ED0F3C51-F627-FD46-A1F9-190B680A4036}" type="presOf" srcId="{2A766E89-6EE9-584F-AD5F-1C0BCF099338}" destId="{A8CD1F2E-8F69-F74E-9312-1A18A14BD814}" srcOrd="0" destOrd="0" presId="urn:microsoft.com/office/officeart/2005/8/layout/radial5"/>
    <dgm:cxn modelId="{59BFD362-E2C8-7042-828A-EDD9E0E35FE3}" type="presOf" srcId="{CC078DA0-D9E9-C64B-A4AB-03BFB29E044C}" destId="{0675BACC-9998-034B-8791-F040A234B495}" srcOrd="0" destOrd="0" presId="urn:microsoft.com/office/officeart/2005/8/layout/radial5"/>
    <dgm:cxn modelId="{44EEA371-004F-CA49-86AE-114EC4DEDA51}" type="presOf" srcId="{DCA5F876-12C8-6A4B-A7EA-C96F52C8BCE7}" destId="{58A1184F-51D7-3648-94EE-9E42DA3EDFB9}" srcOrd="0" destOrd="0" presId="urn:microsoft.com/office/officeart/2005/8/layout/radial5"/>
    <dgm:cxn modelId="{CD120B7A-011B-5F47-88BE-6AB3A80C7DCE}" type="presOf" srcId="{D1A24A1B-2587-3C40-926B-CA04276C8C84}" destId="{0890616A-854D-CA4A-9F04-DFD0E1F652DF}" srcOrd="1" destOrd="0" presId="urn:microsoft.com/office/officeart/2005/8/layout/radial5"/>
    <dgm:cxn modelId="{DF7F687D-29B6-EA41-8420-C3469AF96A13}" type="presOf" srcId="{09BFB480-D7C2-6A42-8265-595888DB262F}" destId="{1B82BBDE-938D-B943-B75E-87E435F4AF04}" srcOrd="0" destOrd="0" presId="urn:microsoft.com/office/officeart/2005/8/layout/radial5"/>
    <dgm:cxn modelId="{1C152681-84E5-2040-98D7-C0AE3B56DE90}" srcId="{3FD3353F-7937-E24C-BD2D-394621B450B2}" destId="{2A766E89-6EE9-584F-AD5F-1C0BCF099338}" srcOrd="2" destOrd="0" parTransId="{D1A24A1B-2587-3C40-926B-CA04276C8C84}" sibTransId="{D28FF09F-FAC2-F44B-8EEF-7F49FA1E915B}"/>
    <dgm:cxn modelId="{A39148B2-4203-9847-9961-08B5CD8B1682}" type="presOf" srcId="{09BFB480-D7C2-6A42-8265-595888DB262F}" destId="{899E784B-6751-B246-AB83-FF95107041A3}" srcOrd="1" destOrd="0" presId="urn:microsoft.com/office/officeart/2005/8/layout/radial5"/>
    <dgm:cxn modelId="{9BDF7ABD-39FF-1B42-8DBD-B6C3F43E0B8C}" srcId="{3FD3353F-7937-E24C-BD2D-394621B450B2}" destId="{0CEC2004-A6E7-8D47-9525-FAEB2AA5545A}" srcOrd="0" destOrd="0" parTransId="{DCA5F876-12C8-6A4B-A7EA-C96F52C8BCE7}" sibTransId="{C8F3FE37-7BA5-7F42-9C03-92BB063D2BF8}"/>
    <dgm:cxn modelId="{BD8CCAC4-9B6C-4D4F-B358-0D57D7C849E9}" type="presOf" srcId="{BEE9E96F-5EAC-7643-BC1D-BE5435516FAD}" destId="{9221A823-76F3-8242-931E-FE66B90F97F7}" srcOrd="0" destOrd="0" presId="urn:microsoft.com/office/officeart/2005/8/layout/radial5"/>
    <dgm:cxn modelId="{EDC08ED8-853F-D14B-92EA-7F865484649C}" type="presOf" srcId="{3FD3353F-7937-E24C-BD2D-394621B450B2}" destId="{683D18DF-5D11-8044-9355-CE0B0AC58AB7}" srcOrd="0" destOrd="0" presId="urn:microsoft.com/office/officeart/2005/8/layout/radial5"/>
    <dgm:cxn modelId="{2D77CFDA-FE62-8E45-8791-463293017937}" type="presOf" srcId="{6816AC1E-4D49-B049-ADCE-B4813751195E}" destId="{EEF3FF0A-C876-7F44-9212-E1CB0B048BCB}" srcOrd="0" destOrd="0" presId="urn:microsoft.com/office/officeart/2005/8/layout/radial5"/>
    <dgm:cxn modelId="{602C6FE8-E841-8E4B-9BD6-4BC05EB6ECF9}" srcId="{3FD3353F-7937-E24C-BD2D-394621B450B2}" destId="{6816AC1E-4D49-B049-ADCE-B4813751195E}" srcOrd="3" destOrd="0" parTransId="{CC078DA0-D9E9-C64B-A4AB-03BFB29E044C}" sibTransId="{FC97C7A4-65B8-3748-9744-DD1D8A95046A}"/>
    <dgm:cxn modelId="{21B1FFEF-22ED-E341-919D-2B690491258E}" type="presOf" srcId="{CC078DA0-D9E9-C64B-A4AB-03BFB29E044C}" destId="{D97E393C-1FD6-514D-B114-636546B5595B}" srcOrd="1" destOrd="0" presId="urn:microsoft.com/office/officeart/2005/8/layout/radial5"/>
    <dgm:cxn modelId="{2460CCEB-7940-2A4A-B695-AD3DAFA35F86}" type="presParOf" srcId="{9221A823-76F3-8242-931E-FE66B90F97F7}" destId="{683D18DF-5D11-8044-9355-CE0B0AC58AB7}" srcOrd="0" destOrd="0" presId="urn:microsoft.com/office/officeart/2005/8/layout/radial5"/>
    <dgm:cxn modelId="{D94AE7D5-42F3-AE4F-8B80-9F998602E2B0}" type="presParOf" srcId="{9221A823-76F3-8242-931E-FE66B90F97F7}" destId="{58A1184F-51D7-3648-94EE-9E42DA3EDFB9}" srcOrd="1" destOrd="0" presId="urn:microsoft.com/office/officeart/2005/8/layout/radial5"/>
    <dgm:cxn modelId="{CE280ED3-4EB5-894E-BA2A-1CE40FD9038E}" type="presParOf" srcId="{58A1184F-51D7-3648-94EE-9E42DA3EDFB9}" destId="{7E2BF2C7-8762-D844-B95B-1C6EBA869A38}" srcOrd="0" destOrd="0" presId="urn:microsoft.com/office/officeart/2005/8/layout/radial5"/>
    <dgm:cxn modelId="{BA67E3C2-6D80-F244-B4AA-2F8E2B87B9B0}" type="presParOf" srcId="{9221A823-76F3-8242-931E-FE66B90F97F7}" destId="{283C2154-64A2-8B4E-A8F6-4C318F1842EF}" srcOrd="2" destOrd="0" presId="urn:microsoft.com/office/officeart/2005/8/layout/radial5"/>
    <dgm:cxn modelId="{6CB20B1C-025A-C947-95D1-CD5FAF5B7F68}" type="presParOf" srcId="{9221A823-76F3-8242-931E-FE66B90F97F7}" destId="{1B82BBDE-938D-B943-B75E-87E435F4AF04}" srcOrd="3" destOrd="0" presId="urn:microsoft.com/office/officeart/2005/8/layout/radial5"/>
    <dgm:cxn modelId="{E756EE69-88AC-E241-B9BA-6D5C7CC27655}" type="presParOf" srcId="{1B82BBDE-938D-B943-B75E-87E435F4AF04}" destId="{899E784B-6751-B246-AB83-FF95107041A3}" srcOrd="0" destOrd="0" presId="urn:microsoft.com/office/officeart/2005/8/layout/radial5"/>
    <dgm:cxn modelId="{0FC65B1B-AA1D-8148-8235-25881DAB99D8}" type="presParOf" srcId="{9221A823-76F3-8242-931E-FE66B90F97F7}" destId="{F11B1ED6-6BD8-6744-9044-4746F2C59ECC}" srcOrd="4" destOrd="0" presId="urn:microsoft.com/office/officeart/2005/8/layout/radial5"/>
    <dgm:cxn modelId="{EA74D5EB-A5BA-D940-AFB1-8546C6652976}" type="presParOf" srcId="{9221A823-76F3-8242-931E-FE66B90F97F7}" destId="{4F9FD147-644B-A945-9420-671B725BB82A}" srcOrd="5" destOrd="0" presId="urn:microsoft.com/office/officeart/2005/8/layout/radial5"/>
    <dgm:cxn modelId="{AFDF12C3-4670-B64F-B586-F8C9AB81809C}" type="presParOf" srcId="{4F9FD147-644B-A945-9420-671B725BB82A}" destId="{0890616A-854D-CA4A-9F04-DFD0E1F652DF}" srcOrd="0" destOrd="0" presId="urn:microsoft.com/office/officeart/2005/8/layout/radial5"/>
    <dgm:cxn modelId="{6ADD6E58-4C29-6B46-B936-DEDF3AA7C359}" type="presParOf" srcId="{9221A823-76F3-8242-931E-FE66B90F97F7}" destId="{A8CD1F2E-8F69-F74E-9312-1A18A14BD814}" srcOrd="6" destOrd="0" presId="urn:microsoft.com/office/officeart/2005/8/layout/radial5"/>
    <dgm:cxn modelId="{E4A05B31-6012-7A4E-94EE-846983F4115B}" type="presParOf" srcId="{9221A823-76F3-8242-931E-FE66B90F97F7}" destId="{0675BACC-9998-034B-8791-F040A234B495}" srcOrd="7" destOrd="0" presId="urn:microsoft.com/office/officeart/2005/8/layout/radial5"/>
    <dgm:cxn modelId="{BCC0E1FD-DC0E-3C4E-AD50-1BBC1CFFDF37}" type="presParOf" srcId="{0675BACC-9998-034B-8791-F040A234B495}" destId="{D97E393C-1FD6-514D-B114-636546B5595B}" srcOrd="0" destOrd="0" presId="urn:microsoft.com/office/officeart/2005/8/layout/radial5"/>
    <dgm:cxn modelId="{2603388C-728A-064A-9F64-32FB66649201}" type="presParOf" srcId="{9221A823-76F3-8242-931E-FE66B90F97F7}" destId="{EEF3FF0A-C876-7F44-9212-E1CB0B048BCB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E6CB22-C851-8441-B418-56D1BC50A2D3}" type="doc">
      <dgm:prSet loTypeId="urn:microsoft.com/office/officeart/2005/8/layout/radial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FD53B1-FC7B-0E40-8B96-341DED1D4A49}">
      <dgm:prSet phldrT="[Text]"/>
      <dgm:spPr/>
      <dgm:t>
        <a:bodyPr/>
        <a:lstStyle/>
        <a:p>
          <a:r>
            <a:rPr lang="en-US" dirty="0" err="1"/>
            <a:t>Arquitetura</a:t>
          </a:r>
          <a:endParaRPr lang="en-US" dirty="0"/>
        </a:p>
      </dgm:t>
    </dgm:pt>
    <dgm:pt modelId="{74FD2719-0CAC-0742-AE57-6579C518AEBE}" type="parTrans" cxnId="{2E244765-C2A2-1043-8D80-CC9D644D108E}">
      <dgm:prSet/>
      <dgm:spPr/>
      <dgm:t>
        <a:bodyPr/>
        <a:lstStyle/>
        <a:p>
          <a:endParaRPr lang="en-US"/>
        </a:p>
      </dgm:t>
    </dgm:pt>
    <dgm:pt modelId="{D563561C-E81B-4048-AD7A-008FC74154A0}" type="sibTrans" cxnId="{2E244765-C2A2-1043-8D80-CC9D644D108E}">
      <dgm:prSet/>
      <dgm:spPr/>
      <dgm:t>
        <a:bodyPr/>
        <a:lstStyle/>
        <a:p>
          <a:endParaRPr lang="en-US"/>
        </a:p>
      </dgm:t>
    </dgm:pt>
    <dgm:pt modelId="{961B8338-EEB2-4F4A-8AD5-26FDAA9B72F6}">
      <dgm:prSet phldrT="[Text]"/>
      <dgm:spPr/>
      <dgm:t>
        <a:bodyPr/>
        <a:lstStyle/>
        <a:p>
          <a:r>
            <a:rPr lang="en-US" dirty="0"/>
            <a:t>RNN</a:t>
          </a:r>
        </a:p>
      </dgm:t>
    </dgm:pt>
    <dgm:pt modelId="{C53991E3-EEB0-7C46-B270-94369D9E4A33}" type="parTrans" cxnId="{2831D446-2C18-1F49-BB77-5B16F721392D}">
      <dgm:prSet/>
      <dgm:spPr/>
      <dgm:t>
        <a:bodyPr/>
        <a:lstStyle/>
        <a:p>
          <a:endParaRPr lang="en-US"/>
        </a:p>
      </dgm:t>
    </dgm:pt>
    <dgm:pt modelId="{28D134DE-9640-7A43-AC78-1AF7F035A32F}" type="sibTrans" cxnId="{2831D446-2C18-1F49-BB77-5B16F721392D}">
      <dgm:prSet/>
      <dgm:spPr/>
      <dgm:t>
        <a:bodyPr/>
        <a:lstStyle/>
        <a:p>
          <a:endParaRPr lang="en-US"/>
        </a:p>
      </dgm:t>
    </dgm:pt>
    <dgm:pt modelId="{F5D9A540-C180-D54B-88A9-7FE331F49E42}">
      <dgm:prSet phldrT="[Text]"/>
      <dgm:spPr/>
      <dgm:t>
        <a:bodyPr/>
        <a:lstStyle/>
        <a:p>
          <a:r>
            <a:rPr lang="en-US" dirty="0"/>
            <a:t>CNN</a:t>
          </a:r>
        </a:p>
      </dgm:t>
    </dgm:pt>
    <dgm:pt modelId="{0F9A3C4C-1CEF-6B42-8807-9E5CB82963CE}" type="parTrans" cxnId="{1CD11EB1-ADA6-C040-859F-95FB50773206}">
      <dgm:prSet/>
      <dgm:spPr/>
      <dgm:t>
        <a:bodyPr/>
        <a:lstStyle/>
        <a:p>
          <a:endParaRPr lang="en-US"/>
        </a:p>
      </dgm:t>
    </dgm:pt>
    <dgm:pt modelId="{60683D2D-E61D-1443-AEA0-C453A1577552}" type="sibTrans" cxnId="{1CD11EB1-ADA6-C040-859F-95FB50773206}">
      <dgm:prSet/>
      <dgm:spPr/>
      <dgm:t>
        <a:bodyPr/>
        <a:lstStyle/>
        <a:p>
          <a:endParaRPr lang="en-US"/>
        </a:p>
      </dgm:t>
    </dgm:pt>
    <dgm:pt modelId="{88859E44-84FB-3D43-8F2D-ED7100292743}">
      <dgm:prSet phldrT="[Text]"/>
      <dgm:spPr/>
      <dgm:t>
        <a:bodyPr/>
        <a:lstStyle/>
        <a:p>
          <a:r>
            <a:rPr lang="en-US" dirty="0" err="1"/>
            <a:t>Tópico</a:t>
          </a:r>
          <a:endParaRPr lang="en-US" dirty="0"/>
        </a:p>
      </dgm:t>
    </dgm:pt>
    <dgm:pt modelId="{3D175DF9-39DE-4146-89D5-7576030EEC84}" type="parTrans" cxnId="{B8D62D60-7FB9-D14A-9125-D10723772B55}">
      <dgm:prSet/>
      <dgm:spPr/>
      <dgm:t>
        <a:bodyPr/>
        <a:lstStyle/>
        <a:p>
          <a:endParaRPr lang="en-US"/>
        </a:p>
      </dgm:t>
    </dgm:pt>
    <dgm:pt modelId="{C644DEE0-BDAE-CE42-B7E1-2E6C21EBBE34}" type="sibTrans" cxnId="{B8D62D60-7FB9-D14A-9125-D10723772B55}">
      <dgm:prSet/>
      <dgm:spPr/>
      <dgm:t>
        <a:bodyPr/>
        <a:lstStyle/>
        <a:p>
          <a:endParaRPr lang="en-US"/>
        </a:p>
      </dgm:t>
    </dgm:pt>
    <dgm:pt modelId="{D18FBCCF-BF1D-D149-A28E-27CD4D27F6CC}">
      <dgm:prSet phldrT="[Text]"/>
      <dgm:spPr/>
      <dgm:t>
        <a:bodyPr/>
        <a:lstStyle/>
        <a:p>
          <a:r>
            <a:rPr lang="en-US" dirty="0" err="1"/>
            <a:t>Área</a:t>
          </a:r>
          <a:endParaRPr lang="en-US" dirty="0"/>
        </a:p>
      </dgm:t>
    </dgm:pt>
    <dgm:pt modelId="{C20EFF05-204F-C347-8294-F2CFCA4FEDA3}" type="parTrans" cxnId="{5B1C7DCC-0C5E-3640-B855-4333739E913B}">
      <dgm:prSet/>
      <dgm:spPr/>
      <dgm:t>
        <a:bodyPr/>
        <a:lstStyle/>
        <a:p>
          <a:endParaRPr lang="en-US"/>
        </a:p>
      </dgm:t>
    </dgm:pt>
    <dgm:pt modelId="{944CE015-BB7D-AB4E-B5C3-188362C0FDB4}" type="sibTrans" cxnId="{5B1C7DCC-0C5E-3640-B855-4333739E913B}">
      <dgm:prSet/>
      <dgm:spPr/>
      <dgm:t>
        <a:bodyPr/>
        <a:lstStyle/>
        <a:p>
          <a:endParaRPr lang="en-US"/>
        </a:p>
      </dgm:t>
    </dgm:pt>
    <dgm:pt modelId="{A137C867-BA57-5849-A974-18A488C51808}">
      <dgm:prSet phldrT="[Text]"/>
      <dgm:spPr/>
      <dgm:t>
        <a:bodyPr/>
        <a:lstStyle/>
        <a:p>
          <a:r>
            <a:rPr lang="en-US" dirty="0"/>
            <a:t>LSTM</a:t>
          </a:r>
        </a:p>
      </dgm:t>
    </dgm:pt>
    <dgm:pt modelId="{D19A2ED8-C3D0-2A4C-B6A0-40DD42D6FA2D}" type="parTrans" cxnId="{6F7B7B81-62F9-6543-BB4E-F00ACF351BBD}">
      <dgm:prSet/>
      <dgm:spPr/>
      <dgm:t>
        <a:bodyPr/>
        <a:lstStyle/>
        <a:p>
          <a:endParaRPr lang="en-US"/>
        </a:p>
      </dgm:t>
    </dgm:pt>
    <dgm:pt modelId="{54ABD3CA-CD83-0E41-B5AE-234795D587BB}" type="sibTrans" cxnId="{6F7B7B81-62F9-6543-BB4E-F00ACF351BBD}">
      <dgm:prSet/>
      <dgm:spPr/>
      <dgm:t>
        <a:bodyPr/>
        <a:lstStyle/>
        <a:p>
          <a:endParaRPr lang="en-US"/>
        </a:p>
      </dgm:t>
    </dgm:pt>
    <dgm:pt modelId="{99F70427-2A67-CF40-8FE6-1D1CC4B6A753}" type="pres">
      <dgm:prSet presAssocID="{06E6CB22-C851-8441-B418-56D1BC50A2D3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F487A169-5D47-934D-8145-E784D95D6A3E}" type="pres">
      <dgm:prSet presAssocID="{06E6CB22-C851-8441-B418-56D1BC50A2D3}" presName="cycle" presStyleCnt="0"/>
      <dgm:spPr/>
    </dgm:pt>
    <dgm:pt modelId="{58D95BB1-552A-CB4B-B184-D3404AFC35AF}" type="pres">
      <dgm:prSet presAssocID="{06E6CB22-C851-8441-B418-56D1BC50A2D3}" presName="centerShape" presStyleCnt="0"/>
      <dgm:spPr/>
    </dgm:pt>
    <dgm:pt modelId="{613D79FF-27FB-CF4B-BDC4-21C7AE742EBA}" type="pres">
      <dgm:prSet presAssocID="{06E6CB22-C851-8441-B418-56D1BC50A2D3}" presName="connSite" presStyleLbl="node1" presStyleIdx="0" presStyleCnt="4"/>
      <dgm:spPr/>
    </dgm:pt>
    <dgm:pt modelId="{91730F6C-BDC5-A146-9B1D-97F019816C97}" type="pres">
      <dgm:prSet presAssocID="{06E6CB22-C851-8441-B418-56D1BC50A2D3}" presName="visible" presStyleLbl="node1" presStyleIdx="0" presStyleCnt="4" custScaleX="92314" custScaleY="920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18520B8-3498-5A45-B009-A5762A0639A3}" type="pres">
      <dgm:prSet presAssocID="{74FD2719-0CAC-0742-AE57-6579C518AEBE}" presName="Name25" presStyleLbl="parChTrans1D1" presStyleIdx="0" presStyleCnt="3"/>
      <dgm:spPr/>
    </dgm:pt>
    <dgm:pt modelId="{034F67D9-A316-B448-89E0-C6715D26AD21}" type="pres">
      <dgm:prSet presAssocID="{CEFD53B1-FC7B-0E40-8B96-341DED1D4A49}" presName="node" presStyleCnt="0"/>
      <dgm:spPr/>
    </dgm:pt>
    <dgm:pt modelId="{827723D3-8E0C-F14C-903E-650A5D2D36A7}" type="pres">
      <dgm:prSet presAssocID="{CEFD53B1-FC7B-0E40-8B96-341DED1D4A49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5100D61D-0DC3-F24F-83BB-40F0CFC11A93}" type="pres">
      <dgm:prSet presAssocID="{CEFD53B1-FC7B-0E40-8B96-341DED1D4A49}" presName="childNode" presStyleLbl="revTx" presStyleIdx="0" presStyleCnt="1">
        <dgm:presLayoutVars>
          <dgm:bulletEnabled val="1"/>
        </dgm:presLayoutVars>
      </dgm:prSet>
      <dgm:spPr/>
    </dgm:pt>
    <dgm:pt modelId="{DC84C7D7-E75E-7A40-A4A5-850865FD9F93}" type="pres">
      <dgm:prSet presAssocID="{3D175DF9-39DE-4146-89D5-7576030EEC84}" presName="Name25" presStyleLbl="parChTrans1D1" presStyleIdx="1" presStyleCnt="3"/>
      <dgm:spPr/>
    </dgm:pt>
    <dgm:pt modelId="{C8C0FFCB-6EE6-1F4E-AD67-8E5B1226F874}" type="pres">
      <dgm:prSet presAssocID="{88859E44-84FB-3D43-8F2D-ED7100292743}" presName="node" presStyleCnt="0"/>
      <dgm:spPr/>
    </dgm:pt>
    <dgm:pt modelId="{342F8C54-E9BD-AD4B-BAA2-97293A5BAD35}" type="pres">
      <dgm:prSet presAssocID="{88859E44-84FB-3D43-8F2D-ED7100292743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955A3ED6-2EB8-3B4B-9685-89BE2E3D6502}" type="pres">
      <dgm:prSet presAssocID="{88859E44-84FB-3D43-8F2D-ED7100292743}" presName="childNode" presStyleLbl="revTx" presStyleIdx="0" presStyleCnt="1">
        <dgm:presLayoutVars>
          <dgm:bulletEnabled val="1"/>
        </dgm:presLayoutVars>
      </dgm:prSet>
      <dgm:spPr/>
    </dgm:pt>
    <dgm:pt modelId="{EF60619E-5492-C546-94AA-63D74A864C1D}" type="pres">
      <dgm:prSet presAssocID="{C20EFF05-204F-C347-8294-F2CFCA4FEDA3}" presName="Name25" presStyleLbl="parChTrans1D1" presStyleIdx="2" presStyleCnt="3"/>
      <dgm:spPr/>
    </dgm:pt>
    <dgm:pt modelId="{4D2B038C-7B8C-5047-8230-9B97DA3F37F8}" type="pres">
      <dgm:prSet presAssocID="{D18FBCCF-BF1D-D149-A28E-27CD4D27F6CC}" presName="node" presStyleCnt="0"/>
      <dgm:spPr/>
    </dgm:pt>
    <dgm:pt modelId="{0D80B069-2881-0048-81CD-090420B339CC}" type="pres">
      <dgm:prSet presAssocID="{D18FBCCF-BF1D-D149-A28E-27CD4D27F6CC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CC50C975-09EC-D746-A5A8-7B7B6D2E8509}" type="pres">
      <dgm:prSet presAssocID="{D18FBCCF-BF1D-D149-A28E-27CD4D27F6CC}" presName="childNode" presStyleLbl="revTx" presStyleIdx="0" presStyleCnt="1">
        <dgm:presLayoutVars>
          <dgm:bulletEnabled val="1"/>
        </dgm:presLayoutVars>
      </dgm:prSet>
      <dgm:spPr/>
    </dgm:pt>
  </dgm:ptLst>
  <dgm:cxnLst>
    <dgm:cxn modelId="{A9FE6932-2DBB-D147-A833-C5582FC44E00}" type="presOf" srcId="{3D175DF9-39DE-4146-89D5-7576030EEC84}" destId="{DC84C7D7-E75E-7A40-A4A5-850865FD9F93}" srcOrd="0" destOrd="0" presId="urn:microsoft.com/office/officeart/2005/8/layout/radial2"/>
    <dgm:cxn modelId="{E8CAD343-C1AE-4C44-A71B-59724896FFE4}" type="presOf" srcId="{C20EFF05-204F-C347-8294-F2CFCA4FEDA3}" destId="{EF60619E-5492-C546-94AA-63D74A864C1D}" srcOrd="0" destOrd="0" presId="urn:microsoft.com/office/officeart/2005/8/layout/radial2"/>
    <dgm:cxn modelId="{2831D446-2C18-1F49-BB77-5B16F721392D}" srcId="{CEFD53B1-FC7B-0E40-8B96-341DED1D4A49}" destId="{961B8338-EEB2-4F4A-8AD5-26FDAA9B72F6}" srcOrd="0" destOrd="0" parTransId="{C53991E3-EEB0-7C46-B270-94369D9E4A33}" sibTransId="{28D134DE-9640-7A43-AC78-1AF7F035A32F}"/>
    <dgm:cxn modelId="{CC6DC74C-B65B-4547-AFEA-80DCD3EFCCAB}" type="presOf" srcId="{CEFD53B1-FC7B-0E40-8B96-341DED1D4A49}" destId="{827723D3-8E0C-F14C-903E-650A5D2D36A7}" srcOrd="0" destOrd="0" presId="urn:microsoft.com/office/officeart/2005/8/layout/radial2"/>
    <dgm:cxn modelId="{B55CA957-DD2C-824D-9F78-EA38EF6EEAF3}" type="presOf" srcId="{74FD2719-0CAC-0742-AE57-6579C518AEBE}" destId="{018520B8-3498-5A45-B009-A5762A0639A3}" srcOrd="0" destOrd="0" presId="urn:microsoft.com/office/officeart/2005/8/layout/radial2"/>
    <dgm:cxn modelId="{B8D62D60-7FB9-D14A-9125-D10723772B55}" srcId="{06E6CB22-C851-8441-B418-56D1BC50A2D3}" destId="{88859E44-84FB-3D43-8F2D-ED7100292743}" srcOrd="1" destOrd="0" parTransId="{3D175DF9-39DE-4146-89D5-7576030EEC84}" sibTransId="{C644DEE0-BDAE-CE42-B7E1-2E6C21EBBE34}"/>
    <dgm:cxn modelId="{2E244765-C2A2-1043-8D80-CC9D644D108E}" srcId="{06E6CB22-C851-8441-B418-56D1BC50A2D3}" destId="{CEFD53B1-FC7B-0E40-8B96-341DED1D4A49}" srcOrd="0" destOrd="0" parTransId="{74FD2719-0CAC-0742-AE57-6579C518AEBE}" sibTransId="{D563561C-E81B-4048-AD7A-008FC74154A0}"/>
    <dgm:cxn modelId="{6F7B7B81-62F9-6543-BB4E-F00ACF351BBD}" srcId="{CEFD53B1-FC7B-0E40-8B96-341DED1D4A49}" destId="{A137C867-BA57-5849-A974-18A488C51808}" srcOrd="1" destOrd="0" parTransId="{D19A2ED8-C3D0-2A4C-B6A0-40DD42D6FA2D}" sibTransId="{54ABD3CA-CD83-0E41-B5AE-234795D587BB}"/>
    <dgm:cxn modelId="{D1BE85A9-FE27-4447-B624-2A84B4EB3029}" type="presOf" srcId="{D18FBCCF-BF1D-D149-A28E-27CD4D27F6CC}" destId="{0D80B069-2881-0048-81CD-090420B339CC}" srcOrd="0" destOrd="0" presId="urn:microsoft.com/office/officeart/2005/8/layout/radial2"/>
    <dgm:cxn modelId="{1CD11EB1-ADA6-C040-859F-95FB50773206}" srcId="{CEFD53B1-FC7B-0E40-8B96-341DED1D4A49}" destId="{F5D9A540-C180-D54B-88A9-7FE331F49E42}" srcOrd="2" destOrd="0" parTransId="{0F9A3C4C-1CEF-6B42-8807-9E5CB82963CE}" sibTransId="{60683D2D-E61D-1443-AEA0-C453A1577552}"/>
    <dgm:cxn modelId="{5B1C7DCC-0C5E-3640-B855-4333739E913B}" srcId="{06E6CB22-C851-8441-B418-56D1BC50A2D3}" destId="{D18FBCCF-BF1D-D149-A28E-27CD4D27F6CC}" srcOrd="2" destOrd="0" parTransId="{C20EFF05-204F-C347-8294-F2CFCA4FEDA3}" sibTransId="{944CE015-BB7D-AB4E-B5C3-188362C0FDB4}"/>
    <dgm:cxn modelId="{6F0B1DD0-74F2-744F-A1FB-560A21E26A5A}" type="presOf" srcId="{88859E44-84FB-3D43-8F2D-ED7100292743}" destId="{342F8C54-E9BD-AD4B-BAA2-97293A5BAD35}" srcOrd="0" destOrd="0" presId="urn:microsoft.com/office/officeart/2005/8/layout/radial2"/>
    <dgm:cxn modelId="{FA7EE4E5-295A-F444-B14A-0D3A163BD3FA}" type="presOf" srcId="{A137C867-BA57-5849-A974-18A488C51808}" destId="{5100D61D-0DC3-F24F-83BB-40F0CFC11A93}" srcOrd="0" destOrd="1" presId="urn:microsoft.com/office/officeart/2005/8/layout/radial2"/>
    <dgm:cxn modelId="{8C9C35ED-C0EA-BF43-A910-CFC50773A7A0}" type="presOf" srcId="{F5D9A540-C180-D54B-88A9-7FE331F49E42}" destId="{5100D61D-0DC3-F24F-83BB-40F0CFC11A93}" srcOrd="0" destOrd="2" presId="urn:microsoft.com/office/officeart/2005/8/layout/radial2"/>
    <dgm:cxn modelId="{DA563CF2-E741-C24A-856F-922E8E6A0CF0}" type="presOf" srcId="{06E6CB22-C851-8441-B418-56D1BC50A2D3}" destId="{99F70427-2A67-CF40-8FE6-1D1CC4B6A753}" srcOrd="0" destOrd="0" presId="urn:microsoft.com/office/officeart/2005/8/layout/radial2"/>
    <dgm:cxn modelId="{241CDEFA-2B1C-9F4F-A9AF-C921EFEEC9E0}" type="presOf" srcId="{961B8338-EEB2-4F4A-8AD5-26FDAA9B72F6}" destId="{5100D61D-0DC3-F24F-83BB-40F0CFC11A93}" srcOrd="0" destOrd="0" presId="urn:microsoft.com/office/officeart/2005/8/layout/radial2"/>
    <dgm:cxn modelId="{DC6986E5-4DEA-464B-98C8-9CA9E459AD7C}" type="presParOf" srcId="{99F70427-2A67-CF40-8FE6-1D1CC4B6A753}" destId="{F487A169-5D47-934D-8145-E784D95D6A3E}" srcOrd="0" destOrd="0" presId="urn:microsoft.com/office/officeart/2005/8/layout/radial2"/>
    <dgm:cxn modelId="{2FA0C8A3-3239-D540-BEEE-9AE99DB8C486}" type="presParOf" srcId="{F487A169-5D47-934D-8145-E784D95D6A3E}" destId="{58D95BB1-552A-CB4B-B184-D3404AFC35AF}" srcOrd="0" destOrd="0" presId="urn:microsoft.com/office/officeart/2005/8/layout/radial2"/>
    <dgm:cxn modelId="{DB1E7BDA-1CF0-9140-A851-1428D86D9AA2}" type="presParOf" srcId="{58D95BB1-552A-CB4B-B184-D3404AFC35AF}" destId="{613D79FF-27FB-CF4B-BDC4-21C7AE742EBA}" srcOrd="0" destOrd="0" presId="urn:microsoft.com/office/officeart/2005/8/layout/radial2"/>
    <dgm:cxn modelId="{7A7B237B-D228-A643-8528-0404658CD0D4}" type="presParOf" srcId="{58D95BB1-552A-CB4B-B184-D3404AFC35AF}" destId="{91730F6C-BDC5-A146-9B1D-97F019816C97}" srcOrd="1" destOrd="0" presId="urn:microsoft.com/office/officeart/2005/8/layout/radial2"/>
    <dgm:cxn modelId="{F709372D-1ACB-4E4A-BA58-B58E96CFD09A}" type="presParOf" srcId="{F487A169-5D47-934D-8145-E784D95D6A3E}" destId="{018520B8-3498-5A45-B009-A5762A0639A3}" srcOrd="1" destOrd="0" presId="urn:microsoft.com/office/officeart/2005/8/layout/radial2"/>
    <dgm:cxn modelId="{16AD34F3-1C10-EE49-8C47-811028C04C5F}" type="presParOf" srcId="{F487A169-5D47-934D-8145-E784D95D6A3E}" destId="{034F67D9-A316-B448-89E0-C6715D26AD21}" srcOrd="2" destOrd="0" presId="urn:microsoft.com/office/officeart/2005/8/layout/radial2"/>
    <dgm:cxn modelId="{FCE075CB-44B5-A246-87D5-6B88C313E3B0}" type="presParOf" srcId="{034F67D9-A316-B448-89E0-C6715D26AD21}" destId="{827723D3-8E0C-F14C-903E-650A5D2D36A7}" srcOrd="0" destOrd="0" presId="urn:microsoft.com/office/officeart/2005/8/layout/radial2"/>
    <dgm:cxn modelId="{C41EACBC-FDA6-B34F-88BA-D988DCBA5178}" type="presParOf" srcId="{034F67D9-A316-B448-89E0-C6715D26AD21}" destId="{5100D61D-0DC3-F24F-83BB-40F0CFC11A93}" srcOrd="1" destOrd="0" presId="urn:microsoft.com/office/officeart/2005/8/layout/radial2"/>
    <dgm:cxn modelId="{33B65BB9-BD6B-BA47-8753-90496A8AA30C}" type="presParOf" srcId="{F487A169-5D47-934D-8145-E784D95D6A3E}" destId="{DC84C7D7-E75E-7A40-A4A5-850865FD9F93}" srcOrd="3" destOrd="0" presId="urn:microsoft.com/office/officeart/2005/8/layout/radial2"/>
    <dgm:cxn modelId="{BA870FBF-FDDD-D145-8349-2DF57F650C13}" type="presParOf" srcId="{F487A169-5D47-934D-8145-E784D95D6A3E}" destId="{C8C0FFCB-6EE6-1F4E-AD67-8E5B1226F874}" srcOrd="4" destOrd="0" presId="urn:microsoft.com/office/officeart/2005/8/layout/radial2"/>
    <dgm:cxn modelId="{8117F114-078F-B24D-BB30-8BC0A6359D74}" type="presParOf" srcId="{C8C0FFCB-6EE6-1F4E-AD67-8E5B1226F874}" destId="{342F8C54-E9BD-AD4B-BAA2-97293A5BAD35}" srcOrd="0" destOrd="0" presId="urn:microsoft.com/office/officeart/2005/8/layout/radial2"/>
    <dgm:cxn modelId="{BEBE3C37-6CD9-E64E-AADF-37D6DC9187B1}" type="presParOf" srcId="{C8C0FFCB-6EE6-1F4E-AD67-8E5B1226F874}" destId="{955A3ED6-2EB8-3B4B-9685-89BE2E3D6502}" srcOrd="1" destOrd="0" presId="urn:microsoft.com/office/officeart/2005/8/layout/radial2"/>
    <dgm:cxn modelId="{070DF783-8723-8842-844E-E5331BF7475B}" type="presParOf" srcId="{F487A169-5D47-934D-8145-E784D95D6A3E}" destId="{EF60619E-5492-C546-94AA-63D74A864C1D}" srcOrd="5" destOrd="0" presId="urn:microsoft.com/office/officeart/2005/8/layout/radial2"/>
    <dgm:cxn modelId="{55B3B694-CE14-2D4C-A1BF-5F76988C2DE7}" type="presParOf" srcId="{F487A169-5D47-934D-8145-E784D95D6A3E}" destId="{4D2B038C-7B8C-5047-8230-9B97DA3F37F8}" srcOrd="6" destOrd="0" presId="urn:microsoft.com/office/officeart/2005/8/layout/radial2"/>
    <dgm:cxn modelId="{E6D5150F-3698-074B-9141-33FC27F19BBF}" type="presParOf" srcId="{4D2B038C-7B8C-5047-8230-9B97DA3F37F8}" destId="{0D80B069-2881-0048-81CD-090420B339CC}" srcOrd="0" destOrd="0" presId="urn:microsoft.com/office/officeart/2005/8/layout/radial2"/>
    <dgm:cxn modelId="{4F075BA0-9C98-1741-A75A-19EAFE3C02F2}" type="presParOf" srcId="{4D2B038C-7B8C-5047-8230-9B97DA3F37F8}" destId="{CC50C975-09EC-D746-A5A8-7B7B6D2E8509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6F6926-D547-244C-80CF-50C2F6055CC4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B45ADFA5-6808-014E-A428-28C4D30F65B2}">
      <dgm:prSet phldrT="[Text]"/>
      <dgm:spPr/>
      <dgm:t>
        <a:bodyPr/>
        <a:lstStyle/>
        <a:p>
          <a:r>
            <a:rPr lang="en-US" dirty="0">
              <a:solidFill>
                <a:schemeClr val="accent2"/>
              </a:solidFill>
            </a:rPr>
            <a:t>Scopus</a:t>
          </a:r>
        </a:p>
      </dgm:t>
    </dgm:pt>
    <dgm:pt modelId="{7F41336D-A517-CB49-A402-D8939F5D7FFB}" type="parTrans" cxnId="{AC371235-8B95-7647-92F7-B36E525F9C43}">
      <dgm:prSet/>
      <dgm:spPr/>
      <dgm:t>
        <a:bodyPr/>
        <a:lstStyle/>
        <a:p>
          <a:endParaRPr lang="en-US"/>
        </a:p>
      </dgm:t>
    </dgm:pt>
    <dgm:pt modelId="{9248032D-B6C1-654C-9111-F5E25C108DC0}" type="sibTrans" cxnId="{AC371235-8B95-7647-92F7-B36E525F9C43}">
      <dgm:prSet/>
      <dgm:spPr/>
      <dgm:t>
        <a:bodyPr/>
        <a:lstStyle/>
        <a:p>
          <a:endParaRPr lang="en-US"/>
        </a:p>
      </dgm:t>
    </dgm:pt>
    <dgm:pt modelId="{501490B3-4BBC-5D45-8B5B-CBC68D3D1E98}">
      <dgm:prSet phldrT="[Text]"/>
      <dgm:spPr/>
      <dgm:t>
        <a:bodyPr/>
        <a:lstStyle/>
        <a:p>
          <a:r>
            <a:rPr lang="en-US" dirty="0"/>
            <a:t>Web Of Science</a:t>
          </a:r>
        </a:p>
      </dgm:t>
    </dgm:pt>
    <dgm:pt modelId="{54AB7967-79CF-5A46-B3A4-1DDE7EAC0800}" type="parTrans" cxnId="{1A3A841E-6751-E049-A31C-33882BC4C7CD}">
      <dgm:prSet/>
      <dgm:spPr/>
      <dgm:t>
        <a:bodyPr/>
        <a:lstStyle/>
        <a:p>
          <a:endParaRPr lang="en-US"/>
        </a:p>
      </dgm:t>
    </dgm:pt>
    <dgm:pt modelId="{5F9DD208-6487-B947-B461-E29261FCC03A}" type="sibTrans" cxnId="{1A3A841E-6751-E049-A31C-33882BC4C7CD}">
      <dgm:prSet/>
      <dgm:spPr/>
      <dgm:t>
        <a:bodyPr/>
        <a:lstStyle/>
        <a:p>
          <a:endParaRPr lang="en-US"/>
        </a:p>
      </dgm:t>
    </dgm:pt>
    <dgm:pt modelId="{B1CD7785-CB8E-094D-9A43-E10BE31DD654}">
      <dgm:prSet phldrT="[Text]"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DB</a:t>
          </a:r>
          <a:r>
            <a:rPr lang="en-US" dirty="0">
              <a:solidFill>
                <a:srgbClr val="FFFF00"/>
              </a:solidFill>
            </a:rPr>
            <a:t>LP</a:t>
          </a:r>
        </a:p>
      </dgm:t>
    </dgm:pt>
    <dgm:pt modelId="{17E04BBC-B5F3-8843-9345-BCFE6075D9B7}" type="parTrans" cxnId="{845BA394-3802-244B-BDDE-8E936E7829CF}">
      <dgm:prSet/>
      <dgm:spPr/>
      <dgm:t>
        <a:bodyPr/>
        <a:lstStyle/>
        <a:p>
          <a:endParaRPr lang="en-US"/>
        </a:p>
      </dgm:t>
    </dgm:pt>
    <dgm:pt modelId="{02D5A8CF-6ED2-4842-900F-50FD120BCACC}" type="sibTrans" cxnId="{845BA394-3802-244B-BDDE-8E936E7829CF}">
      <dgm:prSet/>
      <dgm:spPr/>
      <dgm:t>
        <a:bodyPr/>
        <a:lstStyle/>
        <a:p>
          <a:endParaRPr lang="en-US"/>
        </a:p>
      </dgm:t>
    </dgm:pt>
    <dgm:pt modelId="{858D8F53-D6A4-FB4A-BA47-40214E70AD7F}" type="pres">
      <dgm:prSet presAssocID="{F26F6926-D547-244C-80CF-50C2F6055CC4}" presName="compositeShape" presStyleCnt="0">
        <dgm:presLayoutVars>
          <dgm:chMax val="7"/>
          <dgm:dir/>
          <dgm:resizeHandles val="exact"/>
        </dgm:presLayoutVars>
      </dgm:prSet>
      <dgm:spPr/>
    </dgm:pt>
    <dgm:pt modelId="{9ED3341D-219C-DB4B-A7E9-445A12B9C3AA}" type="pres">
      <dgm:prSet presAssocID="{B45ADFA5-6808-014E-A428-28C4D30F65B2}" presName="circ1" presStyleLbl="vennNode1" presStyleIdx="0" presStyleCnt="3" custScaleX="111486" custScaleY="111487" custLinFactNeighborX="-13421" custLinFactNeighborY="4974"/>
      <dgm:spPr/>
    </dgm:pt>
    <dgm:pt modelId="{BED69C5B-6480-1A4C-B973-7B3F689E0508}" type="pres">
      <dgm:prSet presAssocID="{B45ADFA5-6808-014E-A428-28C4D30F65B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2219632-279B-DD41-B3B5-7A7DCF4E6596}" type="pres">
      <dgm:prSet presAssocID="{501490B3-4BBC-5D45-8B5B-CBC68D3D1E98}" presName="circ2" presStyleLbl="vennNode1" presStyleIdx="1" presStyleCnt="3"/>
      <dgm:spPr/>
    </dgm:pt>
    <dgm:pt modelId="{D9EDABE5-FE99-6E44-A464-4B1B368EA45A}" type="pres">
      <dgm:prSet presAssocID="{501490B3-4BBC-5D45-8B5B-CBC68D3D1E9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15756E1-0116-8C42-A16E-25595C130E8F}" type="pres">
      <dgm:prSet presAssocID="{B1CD7785-CB8E-094D-9A43-E10BE31DD654}" presName="circ3" presStyleLbl="vennNode1" presStyleIdx="2" presStyleCnt="3"/>
      <dgm:spPr/>
    </dgm:pt>
    <dgm:pt modelId="{972B3D82-22A0-D542-ABCB-E0C0E6DC1CED}" type="pres">
      <dgm:prSet presAssocID="{B1CD7785-CB8E-094D-9A43-E10BE31DD65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2FD230D-756B-9F44-A186-9810A7523EDA}" type="presOf" srcId="{501490B3-4BBC-5D45-8B5B-CBC68D3D1E98}" destId="{12219632-279B-DD41-B3B5-7A7DCF4E6596}" srcOrd="0" destOrd="0" presId="urn:microsoft.com/office/officeart/2005/8/layout/venn1"/>
    <dgm:cxn modelId="{EB8F0D12-ED7A-2E47-89D9-85EC5B04C089}" type="presOf" srcId="{B1CD7785-CB8E-094D-9A43-E10BE31DD654}" destId="{015756E1-0116-8C42-A16E-25595C130E8F}" srcOrd="0" destOrd="0" presId="urn:microsoft.com/office/officeart/2005/8/layout/venn1"/>
    <dgm:cxn modelId="{1A3A841E-6751-E049-A31C-33882BC4C7CD}" srcId="{F26F6926-D547-244C-80CF-50C2F6055CC4}" destId="{501490B3-4BBC-5D45-8B5B-CBC68D3D1E98}" srcOrd="1" destOrd="0" parTransId="{54AB7967-79CF-5A46-B3A4-1DDE7EAC0800}" sibTransId="{5F9DD208-6487-B947-B461-E29261FCC03A}"/>
    <dgm:cxn modelId="{AC371235-8B95-7647-92F7-B36E525F9C43}" srcId="{F26F6926-D547-244C-80CF-50C2F6055CC4}" destId="{B45ADFA5-6808-014E-A428-28C4D30F65B2}" srcOrd="0" destOrd="0" parTransId="{7F41336D-A517-CB49-A402-D8939F5D7FFB}" sibTransId="{9248032D-B6C1-654C-9111-F5E25C108DC0}"/>
    <dgm:cxn modelId="{C84FE667-79DB-2C4F-82B4-EF8C14E49EB1}" type="presOf" srcId="{F26F6926-D547-244C-80CF-50C2F6055CC4}" destId="{858D8F53-D6A4-FB4A-BA47-40214E70AD7F}" srcOrd="0" destOrd="0" presId="urn:microsoft.com/office/officeart/2005/8/layout/venn1"/>
    <dgm:cxn modelId="{F8C6D972-E6DB-1F4D-A126-7431E800C0F1}" type="presOf" srcId="{501490B3-4BBC-5D45-8B5B-CBC68D3D1E98}" destId="{D9EDABE5-FE99-6E44-A464-4B1B368EA45A}" srcOrd="1" destOrd="0" presId="urn:microsoft.com/office/officeart/2005/8/layout/venn1"/>
    <dgm:cxn modelId="{845BA394-3802-244B-BDDE-8E936E7829CF}" srcId="{F26F6926-D547-244C-80CF-50C2F6055CC4}" destId="{B1CD7785-CB8E-094D-9A43-E10BE31DD654}" srcOrd="2" destOrd="0" parTransId="{17E04BBC-B5F3-8843-9345-BCFE6075D9B7}" sibTransId="{02D5A8CF-6ED2-4842-900F-50FD120BCACC}"/>
    <dgm:cxn modelId="{D4F10BA5-545B-B345-AD5B-2A4999552841}" type="presOf" srcId="{B45ADFA5-6808-014E-A428-28C4D30F65B2}" destId="{BED69C5B-6480-1A4C-B973-7B3F689E0508}" srcOrd="1" destOrd="0" presId="urn:microsoft.com/office/officeart/2005/8/layout/venn1"/>
    <dgm:cxn modelId="{134C4BB6-32C0-4B4F-B39B-AEFBFE0B40DF}" type="presOf" srcId="{B1CD7785-CB8E-094D-9A43-E10BE31DD654}" destId="{972B3D82-22A0-D542-ABCB-E0C0E6DC1CED}" srcOrd="1" destOrd="0" presId="urn:microsoft.com/office/officeart/2005/8/layout/venn1"/>
    <dgm:cxn modelId="{E9257CD8-57AA-FA40-A304-CCDC85149552}" type="presOf" srcId="{B45ADFA5-6808-014E-A428-28C4D30F65B2}" destId="{9ED3341D-219C-DB4B-A7E9-445A12B9C3AA}" srcOrd="0" destOrd="0" presId="urn:microsoft.com/office/officeart/2005/8/layout/venn1"/>
    <dgm:cxn modelId="{A59155AE-F6C3-9348-AB2E-11650C1EAEBE}" type="presParOf" srcId="{858D8F53-D6A4-FB4A-BA47-40214E70AD7F}" destId="{9ED3341D-219C-DB4B-A7E9-445A12B9C3AA}" srcOrd="0" destOrd="0" presId="urn:microsoft.com/office/officeart/2005/8/layout/venn1"/>
    <dgm:cxn modelId="{92F473FC-D404-7C44-AD6A-01200076B670}" type="presParOf" srcId="{858D8F53-D6A4-FB4A-BA47-40214E70AD7F}" destId="{BED69C5B-6480-1A4C-B973-7B3F689E0508}" srcOrd="1" destOrd="0" presId="urn:microsoft.com/office/officeart/2005/8/layout/venn1"/>
    <dgm:cxn modelId="{0CEF5E49-C3B4-9F41-BFCE-DFD1A321F721}" type="presParOf" srcId="{858D8F53-D6A4-FB4A-BA47-40214E70AD7F}" destId="{12219632-279B-DD41-B3B5-7A7DCF4E6596}" srcOrd="2" destOrd="0" presId="urn:microsoft.com/office/officeart/2005/8/layout/venn1"/>
    <dgm:cxn modelId="{62D16002-6E6B-AA4F-915C-B4F7E5F9BEA4}" type="presParOf" srcId="{858D8F53-D6A4-FB4A-BA47-40214E70AD7F}" destId="{D9EDABE5-FE99-6E44-A464-4B1B368EA45A}" srcOrd="3" destOrd="0" presId="urn:microsoft.com/office/officeart/2005/8/layout/venn1"/>
    <dgm:cxn modelId="{F7D73EB7-20CC-9F4C-8EF9-854110E093CE}" type="presParOf" srcId="{858D8F53-D6A4-FB4A-BA47-40214E70AD7F}" destId="{015756E1-0116-8C42-A16E-25595C130E8F}" srcOrd="4" destOrd="0" presId="urn:microsoft.com/office/officeart/2005/8/layout/venn1"/>
    <dgm:cxn modelId="{03FEC2DE-D09C-D942-AD68-451EDA3D33A4}" type="presParOf" srcId="{858D8F53-D6A4-FB4A-BA47-40214E70AD7F}" destId="{972B3D82-22A0-D542-ABCB-E0C0E6DC1CE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D18DF-5D11-8044-9355-CE0B0AC58AB7}">
      <dsp:nvSpPr>
        <dsp:cNvPr id="0" name=""/>
        <dsp:cNvSpPr/>
      </dsp:nvSpPr>
      <dsp:spPr>
        <a:xfrm>
          <a:off x="3351609" y="1996942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/>
            <a:t>Redes</a:t>
          </a:r>
          <a:r>
            <a:rPr lang="en-US" sz="2200" b="1" kern="1200" dirty="0"/>
            <a:t> </a:t>
          </a:r>
          <a:r>
            <a:rPr lang="en-US" sz="2200" b="1" kern="1200" dirty="0" err="1"/>
            <a:t>Neurais</a:t>
          </a:r>
          <a:r>
            <a:rPr lang="en-US" sz="2200" b="1" kern="1200" dirty="0"/>
            <a:t> (PICO)</a:t>
          </a:r>
        </a:p>
      </dsp:txBody>
      <dsp:txXfrm>
        <a:off x="3560263" y="2205596"/>
        <a:ext cx="1007473" cy="1007473"/>
      </dsp:txXfrm>
    </dsp:sp>
    <dsp:sp modelId="{58A1184F-51D7-3648-94EE-9E42DA3EDFB9}">
      <dsp:nvSpPr>
        <dsp:cNvPr id="0" name=""/>
        <dsp:cNvSpPr/>
      </dsp:nvSpPr>
      <dsp:spPr>
        <a:xfrm rot="16200000">
          <a:off x="3913169" y="1478682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958418" y="1620816"/>
        <a:ext cx="211162" cy="290655"/>
      </dsp:txXfrm>
    </dsp:sp>
    <dsp:sp modelId="{283C2154-64A2-8B4E-A8F6-4C318F1842EF}">
      <dsp:nvSpPr>
        <dsp:cNvPr id="0" name=""/>
        <dsp:cNvSpPr/>
      </dsp:nvSpPr>
      <dsp:spPr>
        <a:xfrm>
          <a:off x="3351609" y="2990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 err="1"/>
            <a:t>Estudos</a:t>
          </a:r>
          <a:r>
            <a:rPr lang="en-US" sz="1500" b="1" kern="1200" dirty="0"/>
            <a:t> que </a:t>
          </a:r>
          <a:r>
            <a:rPr lang="en-US" sz="1500" b="1" kern="1200" dirty="0" err="1"/>
            <a:t>detectam</a:t>
          </a:r>
          <a:r>
            <a:rPr lang="en-US" sz="1500" b="1" kern="1200" dirty="0"/>
            <a:t> e </a:t>
          </a:r>
          <a:r>
            <a:rPr lang="en-US" sz="1500" b="1" kern="1200" dirty="0" err="1"/>
            <a:t>corrigem</a:t>
          </a:r>
          <a:r>
            <a:rPr lang="en-US" sz="1500" b="1" kern="1200" dirty="0"/>
            <a:t> </a:t>
          </a:r>
          <a:r>
            <a:rPr lang="en-US" sz="1500" b="1" kern="1200" dirty="0" err="1"/>
            <a:t>erros</a:t>
          </a:r>
          <a:endParaRPr lang="en-US" sz="1500" b="1" kern="1200" dirty="0"/>
        </a:p>
      </dsp:txBody>
      <dsp:txXfrm>
        <a:off x="3560263" y="211644"/>
        <a:ext cx="1007473" cy="1007473"/>
      </dsp:txXfrm>
    </dsp:sp>
    <dsp:sp modelId="{1B82BBDE-938D-B943-B75E-87E435F4AF04}">
      <dsp:nvSpPr>
        <dsp:cNvPr id="0" name=""/>
        <dsp:cNvSpPr/>
      </dsp:nvSpPr>
      <dsp:spPr>
        <a:xfrm>
          <a:off x="4901608" y="2467120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901608" y="2564005"/>
        <a:ext cx="211162" cy="290655"/>
      </dsp:txXfrm>
    </dsp:sp>
    <dsp:sp modelId="{F11B1ED6-6BD8-6744-9044-4746F2C59ECC}">
      <dsp:nvSpPr>
        <dsp:cNvPr id="0" name=""/>
        <dsp:cNvSpPr/>
      </dsp:nvSpPr>
      <dsp:spPr>
        <a:xfrm>
          <a:off x="5345561" y="1996942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 err="1"/>
            <a:t>Detecção</a:t>
          </a:r>
          <a:r>
            <a:rPr lang="en-US" sz="1500" b="1" kern="1200" dirty="0"/>
            <a:t> e </a:t>
          </a:r>
          <a:r>
            <a:rPr lang="en-US" sz="1500" b="1" kern="1200" dirty="0" err="1"/>
            <a:t>correção</a:t>
          </a:r>
          <a:r>
            <a:rPr lang="en-US" sz="1500" b="1" kern="1200" dirty="0"/>
            <a:t> de </a:t>
          </a:r>
          <a:r>
            <a:rPr lang="en-US" sz="1500" b="1" kern="1200" dirty="0" err="1"/>
            <a:t>erros</a:t>
          </a:r>
          <a:endParaRPr lang="en-US" sz="1500" b="1" kern="1200" dirty="0"/>
        </a:p>
      </dsp:txBody>
      <dsp:txXfrm>
        <a:off x="5554215" y="2205596"/>
        <a:ext cx="1007473" cy="1007473"/>
      </dsp:txXfrm>
    </dsp:sp>
    <dsp:sp modelId="{4F9FD147-644B-A945-9420-671B725BB82A}">
      <dsp:nvSpPr>
        <dsp:cNvPr id="0" name=""/>
        <dsp:cNvSpPr/>
      </dsp:nvSpPr>
      <dsp:spPr>
        <a:xfrm rot="5400000">
          <a:off x="3913169" y="3455559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958418" y="3507195"/>
        <a:ext cx="211162" cy="290655"/>
      </dsp:txXfrm>
    </dsp:sp>
    <dsp:sp modelId="{A8CD1F2E-8F69-F74E-9312-1A18A14BD814}">
      <dsp:nvSpPr>
        <dsp:cNvPr id="0" name=""/>
        <dsp:cNvSpPr/>
      </dsp:nvSpPr>
      <dsp:spPr>
        <a:xfrm>
          <a:off x="3351609" y="3990894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5 </a:t>
          </a:r>
          <a:r>
            <a:rPr lang="en-US" sz="1500" b="1" kern="1200" dirty="0" err="1"/>
            <a:t>artigos</a:t>
          </a:r>
          <a:r>
            <a:rPr lang="en-US" sz="1500" b="1" kern="1200" dirty="0"/>
            <a:t> a </a:t>
          </a:r>
          <a:r>
            <a:rPr lang="en-US" sz="1500" b="1" kern="1200" dirty="0" err="1"/>
            <a:t>partir</a:t>
          </a:r>
          <a:r>
            <a:rPr lang="en-US" sz="1500" b="1" kern="1200" dirty="0"/>
            <a:t> de </a:t>
          </a:r>
          <a:r>
            <a:rPr lang="en-US" sz="1500" b="1" kern="1200" dirty="0" err="1"/>
            <a:t>busca</a:t>
          </a:r>
          <a:r>
            <a:rPr lang="en-US" sz="1500" b="1" kern="1200" dirty="0"/>
            <a:t> no Scholar</a:t>
          </a:r>
        </a:p>
      </dsp:txBody>
      <dsp:txXfrm>
        <a:off x="3560263" y="4199548"/>
        <a:ext cx="1007473" cy="1007473"/>
      </dsp:txXfrm>
    </dsp:sp>
    <dsp:sp modelId="{0675BACC-9998-034B-8791-F040A234B495}">
      <dsp:nvSpPr>
        <dsp:cNvPr id="0" name=""/>
        <dsp:cNvSpPr/>
      </dsp:nvSpPr>
      <dsp:spPr>
        <a:xfrm rot="10800000">
          <a:off x="2924731" y="2467120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3015229" y="2564005"/>
        <a:ext cx="211162" cy="290655"/>
      </dsp:txXfrm>
    </dsp:sp>
    <dsp:sp modelId="{EEF3FF0A-C876-7F44-9212-E1CB0B048BCB}">
      <dsp:nvSpPr>
        <dsp:cNvPr id="0" name=""/>
        <dsp:cNvSpPr/>
      </dsp:nvSpPr>
      <dsp:spPr>
        <a:xfrm>
          <a:off x="1357657" y="1996942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 err="1"/>
            <a:t>Estudos</a:t>
          </a:r>
          <a:r>
            <a:rPr lang="en-US" sz="1500" b="1" kern="1200" dirty="0"/>
            <a:t> </a:t>
          </a:r>
          <a:r>
            <a:rPr lang="en-US" sz="1500" b="1" kern="1200" dirty="0" err="1"/>
            <a:t>primários</a:t>
          </a:r>
          <a:r>
            <a:rPr lang="en-US" sz="1500" b="1" kern="1200" dirty="0"/>
            <a:t> e </a:t>
          </a:r>
          <a:r>
            <a:rPr lang="en-US" sz="1500" b="1" kern="1200" dirty="0" err="1"/>
            <a:t>secundários</a:t>
          </a:r>
          <a:endParaRPr lang="en-US" sz="1500" b="1" kern="1200" dirty="0"/>
        </a:p>
      </dsp:txBody>
      <dsp:txXfrm>
        <a:off x="1566311" y="2205596"/>
        <a:ext cx="1007473" cy="10074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D18DF-5D11-8044-9355-CE0B0AC58AB7}">
      <dsp:nvSpPr>
        <dsp:cNvPr id="0" name=""/>
        <dsp:cNvSpPr/>
      </dsp:nvSpPr>
      <dsp:spPr>
        <a:xfrm>
          <a:off x="3351609" y="1996942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/>
            <a:t>Código-fonte</a:t>
          </a:r>
          <a:r>
            <a:rPr lang="en-US" sz="2200" b="1" kern="1200" dirty="0"/>
            <a:t> (PICO)</a:t>
          </a:r>
        </a:p>
      </dsp:txBody>
      <dsp:txXfrm>
        <a:off x="3560263" y="2205596"/>
        <a:ext cx="1007473" cy="1007473"/>
      </dsp:txXfrm>
    </dsp:sp>
    <dsp:sp modelId="{58A1184F-51D7-3648-94EE-9E42DA3EDFB9}">
      <dsp:nvSpPr>
        <dsp:cNvPr id="0" name=""/>
        <dsp:cNvSpPr/>
      </dsp:nvSpPr>
      <dsp:spPr>
        <a:xfrm rot="16200000">
          <a:off x="3913169" y="1478682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958418" y="1620816"/>
        <a:ext cx="211162" cy="290655"/>
      </dsp:txXfrm>
    </dsp:sp>
    <dsp:sp modelId="{283C2154-64A2-8B4E-A8F6-4C318F1842EF}">
      <dsp:nvSpPr>
        <dsp:cNvPr id="0" name=""/>
        <dsp:cNvSpPr/>
      </dsp:nvSpPr>
      <dsp:spPr>
        <a:xfrm>
          <a:off x="3351609" y="2990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Estudos</a:t>
          </a:r>
          <a:r>
            <a:rPr lang="en-US" sz="1300" b="1" kern="1200" dirty="0"/>
            <a:t> que </a:t>
          </a:r>
          <a:r>
            <a:rPr lang="en-US" sz="1300" b="1" kern="1200" dirty="0" err="1"/>
            <a:t>analisam</a:t>
          </a:r>
          <a:r>
            <a:rPr lang="en-US" sz="1300" b="1" kern="1200" dirty="0"/>
            <a:t> </a:t>
          </a:r>
          <a:r>
            <a:rPr lang="en-US" sz="1300" b="1" kern="1200" dirty="0" err="1"/>
            <a:t>através</a:t>
          </a:r>
          <a:r>
            <a:rPr lang="en-US" sz="1300" b="1" kern="1200" dirty="0"/>
            <a:t> de </a:t>
          </a:r>
          <a:r>
            <a:rPr lang="en-US" sz="1300" b="1" kern="1200" dirty="0" err="1"/>
            <a:t>redes</a:t>
          </a:r>
          <a:r>
            <a:rPr lang="en-US" sz="1300" b="1" kern="1200" dirty="0"/>
            <a:t> </a:t>
          </a:r>
          <a:r>
            <a:rPr lang="en-US" sz="1300" b="1" kern="1200" dirty="0" err="1"/>
            <a:t>neurais</a:t>
          </a:r>
          <a:endParaRPr lang="en-US" sz="1300" b="1" kern="1200" dirty="0"/>
        </a:p>
      </dsp:txBody>
      <dsp:txXfrm>
        <a:off x="3560263" y="211644"/>
        <a:ext cx="1007473" cy="1007473"/>
      </dsp:txXfrm>
    </dsp:sp>
    <dsp:sp modelId="{1B82BBDE-938D-B943-B75E-87E435F4AF04}">
      <dsp:nvSpPr>
        <dsp:cNvPr id="0" name=""/>
        <dsp:cNvSpPr/>
      </dsp:nvSpPr>
      <dsp:spPr>
        <a:xfrm>
          <a:off x="4901608" y="2467120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901608" y="2564005"/>
        <a:ext cx="211162" cy="290655"/>
      </dsp:txXfrm>
    </dsp:sp>
    <dsp:sp modelId="{F11B1ED6-6BD8-6744-9044-4746F2C59ECC}">
      <dsp:nvSpPr>
        <dsp:cNvPr id="0" name=""/>
        <dsp:cNvSpPr/>
      </dsp:nvSpPr>
      <dsp:spPr>
        <a:xfrm>
          <a:off x="5345561" y="1996942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Uso</a:t>
          </a:r>
          <a:r>
            <a:rPr lang="en-US" sz="1300" b="1" kern="1200" dirty="0"/>
            <a:t> de </a:t>
          </a:r>
          <a:r>
            <a:rPr lang="en-US" sz="1300" b="1" kern="1200" dirty="0" err="1"/>
            <a:t>redes</a:t>
          </a:r>
          <a:r>
            <a:rPr lang="en-US" sz="1300" b="1" kern="1200" dirty="0"/>
            <a:t> </a:t>
          </a:r>
          <a:r>
            <a:rPr lang="en-US" sz="1300" b="1" kern="1200" dirty="0" err="1"/>
            <a:t>neurais</a:t>
          </a:r>
          <a:r>
            <a:rPr lang="en-US" sz="1300" b="1" kern="1200" dirty="0"/>
            <a:t> </a:t>
          </a:r>
          <a:r>
            <a:rPr lang="en-US" sz="1300" b="1" kern="1200" dirty="0" err="1"/>
            <a:t>na</a:t>
          </a:r>
          <a:r>
            <a:rPr lang="en-US" sz="1300" b="1" kern="1200" dirty="0"/>
            <a:t> </a:t>
          </a:r>
          <a:r>
            <a:rPr lang="en-US" sz="1300" b="1" kern="1200" dirty="0" err="1"/>
            <a:t>análise</a:t>
          </a:r>
          <a:endParaRPr lang="en-US" sz="1300" b="1" kern="1200" dirty="0"/>
        </a:p>
      </dsp:txBody>
      <dsp:txXfrm>
        <a:off x="5554215" y="2205596"/>
        <a:ext cx="1007473" cy="1007473"/>
      </dsp:txXfrm>
    </dsp:sp>
    <dsp:sp modelId="{4F9FD147-644B-A945-9420-671B725BB82A}">
      <dsp:nvSpPr>
        <dsp:cNvPr id="0" name=""/>
        <dsp:cNvSpPr/>
      </dsp:nvSpPr>
      <dsp:spPr>
        <a:xfrm rot="5400000">
          <a:off x="3913169" y="3455559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958418" y="3507195"/>
        <a:ext cx="211162" cy="290655"/>
      </dsp:txXfrm>
    </dsp:sp>
    <dsp:sp modelId="{A8CD1F2E-8F69-F74E-9312-1A18A14BD814}">
      <dsp:nvSpPr>
        <dsp:cNvPr id="0" name=""/>
        <dsp:cNvSpPr/>
      </dsp:nvSpPr>
      <dsp:spPr>
        <a:xfrm>
          <a:off x="3351609" y="3990894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5 </a:t>
          </a:r>
          <a:r>
            <a:rPr lang="en-US" sz="1300" b="1" kern="1200" dirty="0" err="1"/>
            <a:t>artigos</a:t>
          </a:r>
          <a:r>
            <a:rPr lang="en-US" sz="1300" b="1" kern="1200" dirty="0"/>
            <a:t> a </a:t>
          </a:r>
          <a:r>
            <a:rPr lang="en-US" sz="1300" b="1" kern="1200" dirty="0" err="1"/>
            <a:t>partir</a:t>
          </a:r>
          <a:r>
            <a:rPr lang="en-US" sz="1300" b="1" kern="1200" dirty="0"/>
            <a:t> de </a:t>
          </a:r>
          <a:r>
            <a:rPr lang="en-US" sz="1300" b="1" kern="1200" dirty="0" err="1"/>
            <a:t>busca</a:t>
          </a:r>
          <a:r>
            <a:rPr lang="en-US" sz="1300" b="1" kern="1200" dirty="0"/>
            <a:t> no Scholar</a:t>
          </a:r>
        </a:p>
      </dsp:txBody>
      <dsp:txXfrm>
        <a:off x="3560263" y="4199548"/>
        <a:ext cx="1007473" cy="1007473"/>
      </dsp:txXfrm>
    </dsp:sp>
    <dsp:sp modelId="{0675BACC-9998-034B-8791-F040A234B495}">
      <dsp:nvSpPr>
        <dsp:cNvPr id="0" name=""/>
        <dsp:cNvSpPr/>
      </dsp:nvSpPr>
      <dsp:spPr>
        <a:xfrm rot="10800000">
          <a:off x="2924731" y="2467120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3015229" y="2564005"/>
        <a:ext cx="211162" cy="290655"/>
      </dsp:txXfrm>
    </dsp:sp>
    <dsp:sp modelId="{EEF3FF0A-C876-7F44-9212-E1CB0B048BCB}">
      <dsp:nvSpPr>
        <dsp:cNvPr id="0" name=""/>
        <dsp:cNvSpPr/>
      </dsp:nvSpPr>
      <dsp:spPr>
        <a:xfrm>
          <a:off x="1357657" y="1996942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Estudos</a:t>
          </a:r>
          <a:r>
            <a:rPr lang="en-US" sz="1300" b="1" kern="1200" dirty="0"/>
            <a:t> </a:t>
          </a:r>
          <a:r>
            <a:rPr lang="en-US" sz="1300" b="1" kern="1200" dirty="0" err="1"/>
            <a:t>primários</a:t>
          </a:r>
          <a:r>
            <a:rPr lang="en-US" sz="1300" b="1" kern="1200" dirty="0"/>
            <a:t> e </a:t>
          </a:r>
          <a:r>
            <a:rPr lang="en-US" sz="1300" b="1" kern="1200" dirty="0" err="1"/>
            <a:t>secundários</a:t>
          </a:r>
          <a:endParaRPr lang="en-US" sz="1300" b="1" kern="1200" dirty="0"/>
        </a:p>
      </dsp:txBody>
      <dsp:txXfrm>
        <a:off x="1566311" y="2205596"/>
        <a:ext cx="1007473" cy="10074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0619E-5492-C546-94AA-63D74A864C1D}">
      <dsp:nvSpPr>
        <dsp:cNvPr id="0" name=""/>
        <dsp:cNvSpPr/>
      </dsp:nvSpPr>
      <dsp:spPr>
        <a:xfrm rot="2561600">
          <a:off x="2523485" y="3800128"/>
          <a:ext cx="822815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822815" y="28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84C7D7-E75E-7A40-A4A5-850865FD9F93}">
      <dsp:nvSpPr>
        <dsp:cNvPr id="0" name=""/>
        <dsp:cNvSpPr/>
      </dsp:nvSpPr>
      <dsp:spPr>
        <a:xfrm>
          <a:off x="2632511" y="2680505"/>
          <a:ext cx="914439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914439" y="28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8520B8-3498-5A45-B009-A5762A0639A3}">
      <dsp:nvSpPr>
        <dsp:cNvPr id="0" name=""/>
        <dsp:cNvSpPr/>
      </dsp:nvSpPr>
      <dsp:spPr>
        <a:xfrm rot="19038400">
          <a:off x="2523485" y="1560882"/>
          <a:ext cx="822815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822815" y="28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730F6C-BDC5-A146-9B1D-97F019816C97}">
      <dsp:nvSpPr>
        <dsp:cNvPr id="0" name=""/>
        <dsp:cNvSpPr/>
      </dsp:nvSpPr>
      <dsp:spPr>
        <a:xfrm>
          <a:off x="519588" y="1511463"/>
          <a:ext cx="2403394" cy="239574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723D3-8E0C-F14C-903E-650A5D2D36A7}">
      <dsp:nvSpPr>
        <dsp:cNvPr id="0" name=""/>
        <dsp:cNvSpPr/>
      </dsp:nvSpPr>
      <dsp:spPr>
        <a:xfrm>
          <a:off x="3030292" y="86"/>
          <a:ext cx="1562100" cy="1562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Arquitetura</a:t>
          </a:r>
          <a:endParaRPr lang="en-US" sz="1800" kern="1200" dirty="0"/>
        </a:p>
      </dsp:txBody>
      <dsp:txXfrm>
        <a:off x="3259056" y="228850"/>
        <a:ext cx="1104572" cy="1104572"/>
      </dsp:txXfrm>
    </dsp:sp>
    <dsp:sp modelId="{5100D61D-0DC3-F24F-83BB-40F0CFC11A93}">
      <dsp:nvSpPr>
        <dsp:cNvPr id="0" name=""/>
        <dsp:cNvSpPr/>
      </dsp:nvSpPr>
      <dsp:spPr>
        <a:xfrm>
          <a:off x="4748602" y="86"/>
          <a:ext cx="2343150" cy="156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RNN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LSTM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CNN</a:t>
          </a:r>
        </a:p>
      </dsp:txBody>
      <dsp:txXfrm>
        <a:off x="4748602" y="86"/>
        <a:ext cx="2343150" cy="1562100"/>
      </dsp:txXfrm>
    </dsp:sp>
    <dsp:sp modelId="{342F8C54-E9BD-AD4B-BAA2-97293A5BAD35}">
      <dsp:nvSpPr>
        <dsp:cNvPr id="0" name=""/>
        <dsp:cNvSpPr/>
      </dsp:nvSpPr>
      <dsp:spPr>
        <a:xfrm>
          <a:off x="3546951" y="1928283"/>
          <a:ext cx="1562100" cy="1562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Tópico</a:t>
          </a:r>
          <a:endParaRPr lang="en-US" sz="1800" kern="1200" dirty="0"/>
        </a:p>
      </dsp:txBody>
      <dsp:txXfrm>
        <a:off x="3775715" y="2157047"/>
        <a:ext cx="1104572" cy="1104572"/>
      </dsp:txXfrm>
    </dsp:sp>
    <dsp:sp modelId="{0D80B069-2881-0048-81CD-090420B339CC}">
      <dsp:nvSpPr>
        <dsp:cNvPr id="0" name=""/>
        <dsp:cNvSpPr/>
      </dsp:nvSpPr>
      <dsp:spPr>
        <a:xfrm>
          <a:off x="3030292" y="3856480"/>
          <a:ext cx="1562100" cy="1562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Área</a:t>
          </a:r>
          <a:endParaRPr lang="en-US" sz="1800" kern="1200" dirty="0"/>
        </a:p>
      </dsp:txBody>
      <dsp:txXfrm>
        <a:off x="3259056" y="4085244"/>
        <a:ext cx="1104572" cy="11045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3341D-219C-DB4B-A7E9-445A12B9C3AA}">
      <dsp:nvSpPr>
        <dsp:cNvPr id="0" name=""/>
        <dsp:cNvSpPr/>
      </dsp:nvSpPr>
      <dsp:spPr>
        <a:xfrm>
          <a:off x="2065965" y="136081"/>
          <a:ext cx="3624633" cy="362466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solidFill>
                <a:schemeClr val="accent2"/>
              </a:solidFill>
            </a:rPr>
            <a:t>Scopus</a:t>
          </a:r>
        </a:p>
      </dsp:txBody>
      <dsp:txXfrm>
        <a:off x="2549250" y="770398"/>
        <a:ext cx="2658064" cy="1631099"/>
      </dsp:txXfrm>
    </dsp:sp>
    <dsp:sp modelId="{12219632-279B-DD41-B3B5-7A7DCF4E6596}">
      <dsp:nvSpPr>
        <dsp:cNvPr id="0" name=""/>
        <dsp:cNvSpPr/>
      </dsp:nvSpPr>
      <dsp:spPr>
        <a:xfrm>
          <a:off x="3862167" y="2193099"/>
          <a:ext cx="3251200" cy="3251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Web Of Science</a:t>
          </a:r>
        </a:p>
      </dsp:txBody>
      <dsp:txXfrm>
        <a:off x="4856492" y="3032993"/>
        <a:ext cx="1950720" cy="1788160"/>
      </dsp:txXfrm>
    </dsp:sp>
    <dsp:sp modelId="{015756E1-0116-8C42-A16E-25595C130E8F}">
      <dsp:nvSpPr>
        <dsp:cNvPr id="0" name=""/>
        <dsp:cNvSpPr/>
      </dsp:nvSpPr>
      <dsp:spPr>
        <a:xfrm>
          <a:off x="1515884" y="2193099"/>
          <a:ext cx="3251200" cy="3251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solidFill>
                <a:schemeClr val="accent1"/>
              </a:solidFill>
            </a:rPr>
            <a:t>DB</a:t>
          </a:r>
          <a:r>
            <a:rPr lang="en-US" sz="5000" kern="1200" dirty="0">
              <a:solidFill>
                <a:srgbClr val="FFFF00"/>
              </a:solidFill>
            </a:rPr>
            <a:t>LP</a:t>
          </a:r>
        </a:p>
      </dsp:txBody>
      <dsp:txXfrm>
        <a:off x="1822039" y="3032993"/>
        <a:ext cx="1950720" cy="1788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494F56-688B-6045-BA7F-40C49E36E5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DE5B65-93F6-A842-972C-929FA4B6F4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F1703-66B5-C249-B7F1-1C15F5972029}" type="datetimeFigureOut">
              <a:rPr lang="en-US" smtClean="0"/>
              <a:t>4/22/18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D3C36-022E-FE4C-B7CA-6E4DC65232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1ABAF-25D7-2E42-840A-411970D59A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A6E22-B3FC-3349-8913-272680F4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4665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904F8-A166-1246-982B-8ABBE077CD52}" type="datetimeFigureOut">
              <a:rPr lang="en-US" smtClean="0"/>
              <a:t>4/22/18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499E4-CFB7-114C-AE43-8C8B88EFE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0348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C545-BDFD-CA49-BD60-9D5B8D260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97FBF-43ED-114D-A6C8-27792BFAF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17514-FDA0-3645-A386-D55FF547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3EFFB-8F11-2A4D-A366-5BDD00E4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8BB1A-A6ED-684C-B815-236F66A4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5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7A19-26FF-1F49-A2B0-8EA7801E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9BF2C-557F-2C4E-BC76-F63708D85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A97E2-A5AF-CB41-9F06-2E08F9D2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F5324-C439-1141-A0B0-C8C9F73C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F34AB-6F2F-3443-A2E2-04C2628C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3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8DF1EF-7D9F-B74F-A9B7-46ABD2CE9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06220-6134-F94C-8DEA-B85CED4D6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2C674-4C8C-E042-A187-12DE6E02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81BE4-7167-E042-B203-17180ADC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C30C1-B6E1-0B49-A2C9-DFE6548A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7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E105-2FCD-E04B-8642-F963762C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73D36-8A51-D94B-BC33-0FB9DD766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F5570-C1AA-E44A-87F1-6B952C39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9E6AE-A562-5048-B25E-9FBE5ADF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530A5-9851-974E-88FB-611ABC8D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5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8D1FC-C8C2-2843-BCC5-E5F8519D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5D3E6-2E34-6440-A6F8-EBC1D5BCA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ED017-DD8C-EB4A-863F-1A4A0E1C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9F5A8-5C0E-DF4B-83AA-F8DC4F7D4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47B06-8FE7-1445-A580-E02A4D1E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7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73CB-8AD1-0343-A1E7-139EF5E64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85CC4-2978-7043-9B88-8541BE956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59BEE-04E2-0F44-A837-EB455D6F3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76BB5-C376-214D-9282-C83F5331E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ED7EC-B046-5D4C-9875-14D12F70D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0B482-E5B0-6647-8C9C-E72F15884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5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2E83-B3B8-E245-9137-FB0189DB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20EE9-EA0D-3F48-AB66-817B0083C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17AA6-A3DB-7140-9F3F-53CAA8511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1B630-155C-1745-B0E7-FA9BB9ED2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2449C-6F0D-684C-A7A4-CC8EE7903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68A72-C645-4841-9941-4EA5C033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87BF2-91C8-064A-AB63-F56050499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CB1059-1999-B843-B4D6-0D91BEA6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1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D3C1-824C-5B45-8C90-4C49F006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8B46F-4560-564E-9F92-EFCA0456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6A352-6DD3-FE43-A63E-BA1AEE2C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3A8EB-81B7-1040-81F0-C436F352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9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B80504-7102-FE47-A0D8-423DEF22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66BBB6-0CA1-3C41-B42D-3CADF76F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2DC09-AD58-3748-9A72-C5C22A33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3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B47A-F679-FC4B-AFD9-C3DBC6C6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F5BEB-6C5B-6A4A-B633-728177F6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19B19-FC99-4C49-97E8-A3CF89AFF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75FE2-5CB7-E041-A777-0AAA5D0E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80684-3220-1F4E-AEDD-F65EF2EE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97825-41FA-4248-9DCC-2852896D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5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F9EF-A4BD-0841-A71E-89A5E78A5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1A415-65B9-BF44-BD20-A080EFD34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C66E8-6F8D-784E-8BBF-A4C6D1DD3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ACC6C-B788-2542-B622-3086903D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D70B5-1922-6042-ABB4-E2B50852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89FD5-F047-AE46-9066-69292833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4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EB08BD-BDFA-AE4C-B61C-BCC2A0AD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ED359-1D96-814C-BD3F-40882BDDF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8FE13-2480-2744-B13D-9554BA4A6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0F8F4-B4DA-CA49-BE09-D5851EAEE1A1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B2568-B7BF-6B4C-9D0A-8087C3CDA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26064-ECF6-B343-B35D-D07FFF956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4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8F4B1-082A-F94B-BEAC-38B999493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3792" y="1832280"/>
            <a:ext cx="9144000" cy="2387600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Revisão</a:t>
            </a:r>
            <a:r>
              <a:rPr lang="en-US" sz="2800" b="1" dirty="0"/>
              <a:t> </a:t>
            </a:r>
            <a:r>
              <a:rPr lang="en-US" sz="2800" b="1" dirty="0" err="1"/>
              <a:t>sistemática</a:t>
            </a:r>
            <a:endParaRPr lang="en-US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17B0F-EDB5-914F-BEA0-F2E214DCA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4022" y="4929797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Marcelo de </a:t>
            </a:r>
            <a:r>
              <a:rPr lang="en-US" dirty="0" err="1"/>
              <a:t>Rezende</a:t>
            </a:r>
            <a:r>
              <a:rPr lang="en-US" dirty="0"/>
              <a:t> Martins</a:t>
            </a:r>
          </a:p>
          <a:p>
            <a:r>
              <a:rPr lang="en-US" dirty="0"/>
              <a:t>2018</a:t>
            </a:r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E84075E4-E4A9-C149-9187-92079C1AE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07962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1B5224-39E9-6D44-B625-090793090D0B}"/>
              </a:ext>
            </a:extLst>
          </p:cNvPr>
          <p:cNvSpPr txBox="1"/>
          <p:nvPr/>
        </p:nvSpPr>
        <p:spPr>
          <a:xfrm>
            <a:off x="3181611" y="764088"/>
            <a:ext cx="544882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Instituto</a:t>
            </a:r>
            <a:r>
              <a:rPr lang="en-US" sz="2400" dirty="0"/>
              <a:t> de </a:t>
            </a:r>
            <a:r>
              <a:rPr lang="en-US" sz="2400" dirty="0" err="1"/>
              <a:t>Pesquisas</a:t>
            </a:r>
            <a:r>
              <a:rPr lang="en-US" sz="2400" dirty="0"/>
              <a:t> </a:t>
            </a:r>
            <a:r>
              <a:rPr lang="en-US" sz="2400" dirty="0" err="1"/>
              <a:t>Tecnológicas</a:t>
            </a:r>
            <a:r>
              <a:rPr lang="en-US" sz="2400" dirty="0"/>
              <a:t> – IPT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/>
              <a:t>Metodologia</a:t>
            </a:r>
            <a:r>
              <a:rPr lang="en-US" sz="2400" dirty="0"/>
              <a:t> da </a:t>
            </a:r>
            <a:r>
              <a:rPr lang="en-US" sz="2400" dirty="0" err="1"/>
              <a:t>Pesquisa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Prof. Dr. </a:t>
            </a:r>
            <a:r>
              <a:rPr lang="en-US" sz="2400" dirty="0" err="1"/>
              <a:t>Vagner</a:t>
            </a:r>
            <a:r>
              <a:rPr lang="en-US" sz="2400" dirty="0"/>
              <a:t> </a:t>
            </a:r>
            <a:r>
              <a:rPr lang="en-US" sz="2400" dirty="0" err="1"/>
              <a:t>Gava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95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70854-3966-6644-81C2-9379A4E7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Fontes</a:t>
            </a: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0F9ACDC8-8D2A-1941-9B36-A95975985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B30373-0AEF-1B41-9EAB-152D4B4DA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6485" y="4660392"/>
            <a:ext cx="806668" cy="1575816"/>
          </a:xfrm>
          <a:prstGeom prst="rect">
            <a:avLst/>
          </a:prstGeom>
        </p:spPr>
      </p:pic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2381ADCD-D99C-9844-8822-3BE7E8E110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234707"/>
              </p:ext>
            </p:extLst>
          </p:nvPr>
        </p:nvGraphicFramePr>
        <p:xfrm>
          <a:off x="1319420" y="822325"/>
          <a:ext cx="862925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777A6A3B-44A0-1E4A-993B-E4CBB390493B}"/>
              </a:ext>
            </a:extLst>
          </p:cNvPr>
          <p:cNvSpPr txBox="1"/>
          <p:nvPr/>
        </p:nvSpPr>
        <p:spPr>
          <a:xfrm>
            <a:off x="5329428" y="3809476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IEEE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BFFD3E-F2B8-0C42-A325-099D9BF6FB6C}"/>
              </a:ext>
            </a:extLst>
          </p:cNvPr>
          <p:cNvSpPr txBox="1"/>
          <p:nvPr/>
        </p:nvSpPr>
        <p:spPr>
          <a:xfrm>
            <a:off x="5266944" y="4178808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ACM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2A0B87-922E-014A-9350-251116DADA60}"/>
              </a:ext>
            </a:extLst>
          </p:cNvPr>
          <p:cNvSpPr txBox="1"/>
          <p:nvPr/>
        </p:nvSpPr>
        <p:spPr>
          <a:xfrm>
            <a:off x="6419088" y="5667756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INSPEC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DA73CF-E2B3-3743-B980-098BD257A5C6}"/>
              </a:ext>
            </a:extLst>
          </p:cNvPr>
          <p:cNvSpPr txBox="1"/>
          <p:nvPr/>
        </p:nvSpPr>
        <p:spPr>
          <a:xfrm>
            <a:off x="3733800" y="5130840"/>
            <a:ext cx="153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CoRR</a:t>
            </a:r>
            <a:r>
              <a:rPr lang="en-US" b="1" dirty="0"/>
              <a:t> (</a:t>
            </a:r>
            <a:r>
              <a:rPr lang="en-US" b="1" dirty="0" err="1"/>
              <a:t>arxiv</a:t>
            </a:r>
            <a:r>
              <a:rPr lang="en-US" b="1" dirty="0"/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73D0A0-084A-B04B-AEAA-44E62A06A1F9}"/>
              </a:ext>
            </a:extLst>
          </p:cNvPr>
          <p:cNvSpPr txBox="1"/>
          <p:nvPr/>
        </p:nvSpPr>
        <p:spPr>
          <a:xfrm>
            <a:off x="3733800" y="5501250"/>
            <a:ext cx="153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PeerJ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27103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EE26-04B7-6443-B1A4-E8B0BAFF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Fluxo</a:t>
            </a:r>
            <a:r>
              <a:rPr lang="en-US" dirty="0"/>
              <a:t> do </a:t>
            </a:r>
            <a:r>
              <a:rPr lang="en-US" dirty="0" err="1"/>
              <a:t>sistema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7F2D0F-952F-2A42-99F5-EA601F15D002}"/>
              </a:ext>
            </a:extLst>
          </p:cNvPr>
          <p:cNvSpPr/>
          <p:nvPr/>
        </p:nvSpPr>
        <p:spPr>
          <a:xfrm>
            <a:off x="2171700" y="2830513"/>
            <a:ext cx="622300" cy="736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02AB58-3FB2-8C4D-B643-C7A292718853}"/>
              </a:ext>
            </a:extLst>
          </p:cNvPr>
          <p:cNvSpPr/>
          <p:nvPr/>
        </p:nvSpPr>
        <p:spPr>
          <a:xfrm>
            <a:off x="2012950" y="2971800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D319DB-8AE1-254C-9CAE-8FF581CF45C9}"/>
              </a:ext>
            </a:extLst>
          </p:cNvPr>
          <p:cNvSpPr/>
          <p:nvPr/>
        </p:nvSpPr>
        <p:spPr>
          <a:xfrm>
            <a:off x="1854200" y="3175000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87205E5-AE9A-0346-BDB3-8131647BCF62}"/>
              </a:ext>
            </a:extLst>
          </p:cNvPr>
          <p:cNvSpPr/>
          <p:nvPr/>
        </p:nvSpPr>
        <p:spPr>
          <a:xfrm rot="20012562">
            <a:off x="2984500" y="2641600"/>
            <a:ext cx="1308100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107C43-801A-A248-BFD1-0DFCB9F82BDE}"/>
              </a:ext>
            </a:extLst>
          </p:cNvPr>
          <p:cNvSpPr/>
          <p:nvPr/>
        </p:nvSpPr>
        <p:spPr>
          <a:xfrm>
            <a:off x="4691543" y="2117726"/>
            <a:ext cx="622300" cy="736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8C6FDE-58F2-9F41-B4D9-0AAF1ABD7DE8}"/>
              </a:ext>
            </a:extLst>
          </p:cNvPr>
          <p:cNvSpPr/>
          <p:nvPr/>
        </p:nvSpPr>
        <p:spPr>
          <a:xfrm>
            <a:off x="4532793" y="2259013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FA1DD0-C2BC-844D-B195-0AEBE07B13D7}"/>
              </a:ext>
            </a:extLst>
          </p:cNvPr>
          <p:cNvSpPr/>
          <p:nvPr/>
        </p:nvSpPr>
        <p:spPr>
          <a:xfrm>
            <a:off x="4374043" y="2462213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11F148-11C5-8D4D-BF26-9E37E3507691}"/>
              </a:ext>
            </a:extLst>
          </p:cNvPr>
          <p:cNvSpPr txBox="1"/>
          <p:nvPr/>
        </p:nvSpPr>
        <p:spPr>
          <a:xfrm>
            <a:off x="4412143" y="2616200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2E2E052E-49EC-9C40-B738-7801455D1DF6}"/>
              </a:ext>
            </a:extLst>
          </p:cNvPr>
          <p:cNvSpPr/>
          <p:nvPr/>
        </p:nvSpPr>
        <p:spPr>
          <a:xfrm rot="2371365">
            <a:off x="2891318" y="3906396"/>
            <a:ext cx="1308100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9C9B2D-6CC8-8B42-984C-0A280DC195C4}"/>
              </a:ext>
            </a:extLst>
          </p:cNvPr>
          <p:cNvSpPr/>
          <p:nvPr/>
        </p:nvSpPr>
        <p:spPr>
          <a:xfrm>
            <a:off x="4532793" y="4306958"/>
            <a:ext cx="622300" cy="736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171A33-8C61-914E-9A93-74E8EA6535C5}"/>
              </a:ext>
            </a:extLst>
          </p:cNvPr>
          <p:cNvSpPr/>
          <p:nvPr/>
        </p:nvSpPr>
        <p:spPr>
          <a:xfrm>
            <a:off x="4374043" y="4448245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F0D88F-9746-1847-B685-B862811D52BB}"/>
              </a:ext>
            </a:extLst>
          </p:cNvPr>
          <p:cNvSpPr/>
          <p:nvPr/>
        </p:nvSpPr>
        <p:spPr>
          <a:xfrm>
            <a:off x="4215293" y="4651445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6B5509-D4D4-B94E-8162-5D60AB92B05C}"/>
              </a:ext>
            </a:extLst>
          </p:cNvPr>
          <p:cNvSpPr txBox="1"/>
          <p:nvPr/>
        </p:nvSpPr>
        <p:spPr>
          <a:xfrm>
            <a:off x="4296736" y="4817179"/>
            <a:ext cx="65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VT*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393561-1702-984F-BBD5-3876FB89C535}"/>
              </a:ext>
            </a:extLst>
          </p:cNvPr>
          <p:cNvSpPr txBox="1"/>
          <p:nvPr/>
        </p:nvSpPr>
        <p:spPr>
          <a:xfrm>
            <a:off x="1079500" y="5511800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VT*: Variable Tracing</a:t>
            </a:r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A3E309C1-542F-0846-AA88-FB783B73F566}"/>
              </a:ext>
            </a:extLst>
          </p:cNvPr>
          <p:cNvSpPr/>
          <p:nvPr/>
        </p:nvSpPr>
        <p:spPr>
          <a:xfrm rot="2208543">
            <a:off x="5390970" y="2683668"/>
            <a:ext cx="1308100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C54AACCF-ACBB-3049-9A59-9B3063D46CE2}"/>
              </a:ext>
            </a:extLst>
          </p:cNvPr>
          <p:cNvSpPr/>
          <p:nvPr/>
        </p:nvSpPr>
        <p:spPr>
          <a:xfrm rot="19736492">
            <a:off x="5247584" y="4039394"/>
            <a:ext cx="1308100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81FB6F-DC21-EF40-B6E6-F04D9701DCDD}"/>
              </a:ext>
            </a:extLst>
          </p:cNvPr>
          <p:cNvSpPr/>
          <p:nvPr/>
        </p:nvSpPr>
        <p:spPr>
          <a:xfrm>
            <a:off x="7117677" y="3198813"/>
            <a:ext cx="622300" cy="736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511374-E622-884E-94E0-7175D548F752}"/>
              </a:ext>
            </a:extLst>
          </p:cNvPr>
          <p:cNvSpPr/>
          <p:nvPr/>
        </p:nvSpPr>
        <p:spPr>
          <a:xfrm>
            <a:off x="6958927" y="3340100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DAF456-1801-3E4C-881A-EFB23E3BE617}"/>
              </a:ext>
            </a:extLst>
          </p:cNvPr>
          <p:cNvSpPr/>
          <p:nvPr/>
        </p:nvSpPr>
        <p:spPr>
          <a:xfrm>
            <a:off x="6800177" y="3543300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F6B12A25-0713-B44E-A904-F8E5B1246194}"/>
              </a:ext>
            </a:extLst>
          </p:cNvPr>
          <p:cNvSpPr/>
          <p:nvPr/>
        </p:nvSpPr>
        <p:spPr>
          <a:xfrm>
            <a:off x="7898727" y="3262313"/>
            <a:ext cx="1308100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D0A609-531E-3940-9838-7ABEE732EBF0}"/>
              </a:ext>
            </a:extLst>
          </p:cNvPr>
          <p:cNvSpPr txBox="1"/>
          <p:nvPr/>
        </p:nvSpPr>
        <p:spPr>
          <a:xfrm>
            <a:off x="1308100" y="4242946"/>
            <a:ext cx="159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fontes</a:t>
            </a:r>
            <a:endParaRPr lang="en-US" dirty="0"/>
          </a:p>
          <a:p>
            <a:r>
              <a:rPr lang="en-US" dirty="0"/>
              <a:t>do </a:t>
            </a:r>
            <a:r>
              <a:rPr lang="en-US" dirty="0" err="1"/>
              <a:t>CodeHunt</a:t>
            </a:r>
            <a:r>
              <a:rPr lang="en-US" dirty="0"/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75C363-F480-B24F-8323-E05E6E41E5E6}"/>
              </a:ext>
            </a:extLst>
          </p:cNvPr>
          <p:cNvSpPr txBox="1"/>
          <p:nvPr/>
        </p:nvSpPr>
        <p:spPr>
          <a:xfrm>
            <a:off x="6421364" y="4372408"/>
            <a:ext cx="159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Entrada para o RNN (input)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40B8035-9624-5D40-8BC1-A5D47FD712DD}"/>
              </a:ext>
            </a:extLst>
          </p:cNvPr>
          <p:cNvSpPr/>
          <p:nvPr/>
        </p:nvSpPr>
        <p:spPr>
          <a:xfrm>
            <a:off x="9525000" y="2627313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C3CBC0D-A59D-2E4D-9DDC-1419522A4FA9}"/>
              </a:ext>
            </a:extLst>
          </p:cNvPr>
          <p:cNvSpPr/>
          <p:nvPr/>
        </p:nvSpPr>
        <p:spPr>
          <a:xfrm>
            <a:off x="9525000" y="3389313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CC8111-6C46-E84B-AAF2-A4D16A4FA2EE}"/>
              </a:ext>
            </a:extLst>
          </p:cNvPr>
          <p:cNvSpPr/>
          <p:nvPr/>
        </p:nvSpPr>
        <p:spPr>
          <a:xfrm>
            <a:off x="9525000" y="3020218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3991AA-4657-DD42-8EBD-D08C53FD3346}"/>
              </a:ext>
            </a:extLst>
          </p:cNvPr>
          <p:cNvSpPr/>
          <p:nvPr/>
        </p:nvSpPr>
        <p:spPr>
          <a:xfrm>
            <a:off x="9525000" y="3734332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C2F06E7-8354-794D-8BDA-4A1CA91B4176}"/>
              </a:ext>
            </a:extLst>
          </p:cNvPr>
          <p:cNvSpPr/>
          <p:nvPr/>
        </p:nvSpPr>
        <p:spPr>
          <a:xfrm>
            <a:off x="9850644" y="2372519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C4AD52F-DF4D-C347-B332-AC42A5B9021F}"/>
              </a:ext>
            </a:extLst>
          </p:cNvPr>
          <p:cNvSpPr/>
          <p:nvPr/>
        </p:nvSpPr>
        <p:spPr>
          <a:xfrm>
            <a:off x="9850644" y="2754313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B011D59-7CDF-A34F-B97B-DC1B41CF0E5F}"/>
              </a:ext>
            </a:extLst>
          </p:cNvPr>
          <p:cNvSpPr/>
          <p:nvPr/>
        </p:nvSpPr>
        <p:spPr>
          <a:xfrm>
            <a:off x="9868573" y="3207543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583CE70-A0E1-0545-A423-E6E59AFC7123}"/>
              </a:ext>
            </a:extLst>
          </p:cNvPr>
          <p:cNvSpPr/>
          <p:nvPr/>
        </p:nvSpPr>
        <p:spPr>
          <a:xfrm>
            <a:off x="9850644" y="4000500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59A5D77-FD91-2C49-85B8-AA26A8DEE3D8}"/>
              </a:ext>
            </a:extLst>
          </p:cNvPr>
          <p:cNvSpPr/>
          <p:nvPr/>
        </p:nvSpPr>
        <p:spPr>
          <a:xfrm>
            <a:off x="9848850" y="3609450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6FDD8C9-566D-104A-B681-9608EA9E4C07}"/>
              </a:ext>
            </a:extLst>
          </p:cNvPr>
          <p:cNvCxnSpPr>
            <a:cxnSpLocks/>
          </p:cNvCxnSpPr>
          <p:nvPr/>
        </p:nvCxnSpPr>
        <p:spPr>
          <a:xfrm>
            <a:off x="9861682" y="4080500"/>
            <a:ext cx="172980" cy="105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7EA9021-198C-0146-9BA1-E830F1A87F5E}"/>
              </a:ext>
            </a:extLst>
          </p:cNvPr>
          <p:cNvCxnSpPr>
            <a:cxnSpLocks/>
          </p:cNvCxnSpPr>
          <p:nvPr/>
        </p:nvCxnSpPr>
        <p:spPr>
          <a:xfrm flipV="1">
            <a:off x="9721982" y="2565578"/>
            <a:ext cx="139568" cy="12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960F4F2-D5B2-2C42-932E-41856ED756E6}"/>
              </a:ext>
            </a:extLst>
          </p:cNvPr>
          <p:cNvCxnSpPr>
            <a:cxnSpLocks/>
          </p:cNvCxnSpPr>
          <p:nvPr/>
        </p:nvCxnSpPr>
        <p:spPr>
          <a:xfrm flipV="1">
            <a:off x="9721982" y="2946578"/>
            <a:ext cx="139568" cy="12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052241D-5163-D649-8A3C-9A9DDE09C74B}"/>
              </a:ext>
            </a:extLst>
          </p:cNvPr>
          <p:cNvCxnSpPr>
            <a:cxnSpLocks/>
          </p:cNvCxnSpPr>
          <p:nvPr/>
        </p:nvCxnSpPr>
        <p:spPr>
          <a:xfrm flipV="1">
            <a:off x="9696582" y="3371850"/>
            <a:ext cx="159291" cy="101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FDB3BBE-A8BF-FC42-B205-E8455971B943}"/>
              </a:ext>
            </a:extLst>
          </p:cNvPr>
          <p:cNvCxnSpPr>
            <a:cxnSpLocks/>
            <a:stCxn id="59" idx="6"/>
            <a:endCxn id="54" idx="3"/>
          </p:cNvCxnSpPr>
          <p:nvPr/>
        </p:nvCxnSpPr>
        <p:spPr>
          <a:xfrm flipH="1">
            <a:off x="9556618" y="3722957"/>
            <a:ext cx="508132" cy="20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6B59015-75E9-144B-8106-F56672F68213}"/>
              </a:ext>
            </a:extLst>
          </p:cNvPr>
          <p:cNvCxnSpPr>
            <a:cxnSpLocks/>
            <a:stCxn id="58" idx="6"/>
          </p:cNvCxnSpPr>
          <p:nvPr/>
        </p:nvCxnSpPr>
        <p:spPr>
          <a:xfrm flipH="1" flipV="1">
            <a:off x="9683750" y="3892111"/>
            <a:ext cx="382794" cy="221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EA42A46-1DD9-7C44-A4C3-D4208F713B17}"/>
              </a:ext>
            </a:extLst>
          </p:cNvPr>
          <p:cNvCxnSpPr>
            <a:cxnSpLocks/>
            <a:stCxn id="53" idx="7"/>
            <a:endCxn id="55" idx="3"/>
          </p:cNvCxnSpPr>
          <p:nvPr/>
        </p:nvCxnSpPr>
        <p:spPr>
          <a:xfrm flipV="1">
            <a:off x="9709282" y="2566287"/>
            <a:ext cx="172980" cy="487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536988B-5889-7E40-ACE3-9531456F7ACF}"/>
              </a:ext>
            </a:extLst>
          </p:cNvPr>
          <p:cNvCxnSpPr>
            <a:cxnSpLocks/>
            <a:stCxn id="52" idx="7"/>
            <a:endCxn id="58" idx="1"/>
          </p:cNvCxnSpPr>
          <p:nvPr/>
        </p:nvCxnSpPr>
        <p:spPr>
          <a:xfrm>
            <a:off x="9709282" y="3422558"/>
            <a:ext cx="172980" cy="611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8B55576-C018-4F42-92F7-46A46C8E9186}"/>
              </a:ext>
            </a:extLst>
          </p:cNvPr>
          <p:cNvCxnSpPr>
            <a:cxnSpLocks/>
            <a:stCxn id="52" idx="6"/>
            <a:endCxn id="59" idx="5"/>
          </p:cNvCxnSpPr>
          <p:nvPr/>
        </p:nvCxnSpPr>
        <p:spPr>
          <a:xfrm>
            <a:off x="9740900" y="3502820"/>
            <a:ext cx="292232" cy="300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1789F31-BC72-7D4F-8477-89ED6A5D0709}"/>
              </a:ext>
            </a:extLst>
          </p:cNvPr>
          <p:cNvCxnSpPr>
            <a:cxnSpLocks/>
            <a:stCxn id="52" idx="6"/>
            <a:endCxn id="56" idx="3"/>
          </p:cNvCxnSpPr>
          <p:nvPr/>
        </p:nvCxnSpPr>
        <p:spPr>
          <a:xfrm flipV="1">
            <a:off x="9740900" y="2948081"/>
            <a:ext cx="141362" cy="554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>
            <a:extLst>
              <a:ext uri="{FF2B5EF4-FFF2-40B4-BE49-F238E27FC236}">
                <a16:creationId xmlns:a16="http://schemas.microsoft.com/office/drawing/2014/main" id="{33201DC4-2EBE-8A48-BFD2-29D22C48A129}"/>
              </a:ext>
            </a:extLst>
          </p:cNvPr>
          <p:cNvCxnSpPr>
            <a:stCxn id="55" idx="6"/>
          </p:cNvCxnSpPr>
          <p:nvPr/>
        </p:nvCxnSpPr>
        <p:spPr>
          <a:xfrm flipH="1" flipV="1">
            <a:off x="9976523" y="2358889"/>
            <a:ext cx="90021" cy="127137"/>
          </a:xfrm>
          <a:prstGeom prst="curvedConnector4">
            <a:avLst>
              <a:gd name="adj1" fmla="val -225725"/>
              <a:gd name="adj2" fmla="val 2844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F5E6F061-5E2C-7E42-9FF1-C58211F1DC6B}"/>
              </a:ext>
            </a:extLst>
          </p:cNvPr>
          <p:cNvCxnSpPr/>
          <p:nvPr/>
        </p:nvCxnSpPr>
        <p:spPr>
          <a:xfrm flipH="1" flipV="1">
            <a:off x="9976523" y="2764741"/>
            <a:ext cx="90021" cy="127137"/>
          </a:xfrm>
          <a:prstGeom prst="curvedConnector4">
            <a:avLst>
              <a:gd name="adj1" fmla="val -225725"/>
              <a:gd name="adj2" fmla="val 22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FB232518-1F16-414A-8F51-B71C786BB3E4}"/>
              </a:ext>
            </a:extLst>
          </p:cNvPr>
          <p:cNvCxnSpPr/>
          <p:nvPr/>
        </p:nvCxnSpPr>
        <p:spPr>
          <a:xfrm flipH="1" flipV="1">
            <a:off x="9997831" y="3207791"/>
            <a:ext cx="90021" cy="127137"/>
          </a:xfrm>
          <a:prstGeom prst="curvedConnector4">
            <a:avLst>
              <a:gd name="adj1" fmla="val -211617"/>
              <a:gd name="adj2" fmla="val 22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urved Connector 118">
            <a:extLst>
              <a:ext uri="{FF2B5EF4-FFF2-40B4-BE49-F238E27FC236}">
                <a16:creationId xmlns:a16="http://schemas.microsoft.com/office/drawing/2014/main" id="{0F9CF66F-A9D9-714E-8749-661FCE4FBCF2}"/>
              </a:ext>
            </a:extLst>
          </p:cNvPr>
          <p:cNvCxnSpPr/>
          <p:nvPr/>
        </p:nvCxnSpPr>
        <p:spPr>
          <a:xfrm flipH="1" flipV="1">
            <a:off x="10013390" y="3614804"/>
            <a:ext cx="90021" cy="127137"/>
          </a:xfrm>
          <a:prstGeom prst="curvedConnector4">
            <a:avLst>
              <a:gd name="adj1" fmla="val -183402"/>
              <a:gd name="adj2" fmla="val 22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urved Connector 121">
            <a:extLst>
              <a:ext uri="{FF2B5EF4-FFF2-40B4-BE49-F238E27FC236}">
                <a16:creationId xmlns:a16="http://schemas.microsoft.com/office/drawing/2014/main" id="{952D76A5-5F80-E244-A8B3-F9EF9E6F473F}"/>
              </a:ext>
            </a:extLst>
          </p:cNvPr>
          <p:cNvCxnSpPr/>
          <p:nvPr/>
        </p:nvCxnSpPr>
        <p:spPr>
          <a:xfrm flipH="1" flipV="1">
            <a:off x="10013390" y="4020826"/>
            <a:ext cx="90021" cy="127137"/>
          </a:xfrm>
          <a:prstGeom prst="curvedConnector4">
            <a:avLst>
              <a:gd name="adj1" fmla="val -183402"/>
              <a:gd name="adj2" fmla="val 22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AEF4BA9-108B-9A48-B251-8AC2F751EF08}"/>
              </a:ext>
            </a:extLst>
          </p:cNvPr>
          <p:cNvSpPr txBox="1"/>
          <p:nvPr/>
        </p:nvSpPr>
        <p:spPr>
          <a:xfrm>
            <a:off x="9443011" y="1580138"/>
            <a:ext cx="132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treinado</a:t>
            </a:r>
            <a:endParaRPr lang="en-US" dirty="0"/>
          </a:p>
        </p:txBody>
      </p:sp>
      <p:sp>
        <p:nvSpPr>
          <p:cNvPr id="124" name="Right Arrow 123">
            <a:extLst>
              <a:ext uri="{FF2B5EF4-FFF2-40B4-BE49-F238E27FC236}">
                <a16:creationId xmlns:a16="http://schemas.microsoft.com/office/drawing/2014/main" id="{4B4FE964-1FCB-9644-9627-7F3CDC9A676D}"/>
              </a:ext>
            </a:extLst>
          </p:cNvPr>
          <p:cNvSpPr/>
          <p:nvPr/>
        </p:nvSpPr>
        <p:spPr>
          <a:xfrm rot="5400000">
            <a:off x="9420272" y="4438236"/>
            <a:ext cx="945792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0C2259E-19E6-A147-BF4D-A4CD0DA00DBF}"/>
              </a:ext>
            </a:extLst>
          </p:cNvPr>
          <p:cNvSpPr/>
          <p:nvPr/>
        </p:nvSpPr>
        <p:spPr>
          <a:xfrm>
            <a:off x="7428827" y="5388045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ight Arrow 126">
            <a:extLst>
              <a:ext uri="{FF2B5EF4-FFF2-40B4-BE49-F238E27FC236}">
                <a16:creationId xmlns:a16="http://schemas.microsoft.com/office/drawing/2014/main" id="{27DA6FF6-C8B5-ED44-8040-36338FDD04D6}"/>
              </a:ext>
            </a:extLst>
          </p:cNvPr>
          <p:cNvSpPr/>
          <p:nvPr/>
        </p:nvSpPr>
        <p:spPr>
          <a:xfrm>
            <a:off x="8216900" y="5419795"/>
            <a:ext cx="989927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 Diagonal Corner Rectangle 128">
            <a:extLst>
              <a:ext uri="{FF2B5EF4-FFF2-40B4-BE49-F238E27FC236}">
                <a16:creationId xmlns:a16="http://schemas.microsoft.com/office/drawing/2014/main" id="{F75830A5-D9C7-8C45-9AAC-4CCC754B5E54}"/>
              </a:ext>
            </a:extLst>
          </p:cNvPr>
          <p:cNvSpPr/>
          <p:nvPr/>
        </p:nvSpPr>
        <p:spPr>
          <a:xfrm>
            <a:off x="9495547" y="5306957"/>
            <a:ext cx="621792" cy="74066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37F1BB5-0E3A-5146-9486-1A354DF2A5BA}"/>
              </a:ext>
            </a:extLst>
          </p:cNvPr>
          <p:cNvSpPr txBox="1"/>
          <p:nvPr/>
        </p:nvSpPr>
        <p:spPr>
          <a:xfrm>
            <a:off x="7002942" y="6124645"/>
            <a:ext cx="146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fonte</a:t>
            </a:r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9007645-27D2-AA45-8E88-F603A754A72D}"/>
              </a:ext>
            </a:extLst>
          </p:cNvPr>
          <p:cNvSpPr txBox="1"/>
          <p:nvPr/>
        </p:nvSpPr>
        <p:spPr>
          <a:xfrm>
            <a:off x="9342066" y="6118268"/>
            <a:ext cx="94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Sistema</a:t>
            </a:r>
          </a:p>
        </p:txBody>
      </p:sp>
      <p:sp>
        <p:nvSpPr>
          <p:cNvPr id="133" name="Right Arrow 132">
            <a:extLst>
              <a:ext uri="{FF2B5EF4-FFF2-40B4-BE49-F238E27FC236}">
                <a16:creationId xmlns:a16="http://schemas.microsoft.com/office/drawing/2014/main" id="{3771B6DD-0172-3D48-AA90-65497F9398D7}"/>
              </a:ext>
            </a:extLst>
          </p:cNvPr>
          <p:cNvSpPr/>
          <p:nvPr/>
        </p:nvSpPr>
        <p:spPr>
          <a:xfrm>
            <a:off x="10287655" y="5388045"/>
            <a:ext cx="788439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 Diagonal Corner Rectangle 133">
            <a:extLst>
              <a:ext uri="{FF2B5EF4-FFF2-40B4-BE49-F238E27FC236}">
                <a16:creationId xmlns:a16="http://schemas.microsoft.com/office/drawing/2014/main" id="{57DBA128-D0DB-1740-9425-0D42B148BACC}"/>
              </a:ext>
            </a:extLst>
          </p:cNvPr>
          <p:cNvSpPr/>
          <p:nvPr/>
        </p:nvSpPr>
        <p:spPr>
          <a:xfrm>
            <a:off x="11253433" y="5348590"/>
            <a:ext cx="621792" cy="740664"/>
          </a:xfrm>
          <a:prstGeom prst="round2Diag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CA3544A-7C39-5E4F-AB38-F7251976BF0A}"/>
              </a:ext>
            </a:extLst>
          </p:cNvPr>
          <p:cNvSpPr txBox="1"/>
          <p:nvPr/>
        </p:nvSpPr>
        <p:spPr>
          <a:xfrm>
            <a:off x="11253433" y="5511800"/>
            <a:ext cx="62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Erro</a:t>
            </a:r>
            <a:endParaRPr lang="en-US" dirty="0"/>
          </a:p>
        </p:txBody>
      </p:sp>
      <p:pic>
        <p:nvPicPr>
          <p:cNvPr id="136" name="Picture 2" descr="Resultado de imagem para logo ipt">
            <a:extLst>
              <a:ext uri="{FF2B5EF4-FFF2-40B4-BE49-F238E27FC236}">
                <a16:creationId xmlns:a16="http://schemas.microsoft.com/office/drawing/2014/main" id="{F36824C3-5B0E-9A4C-8829-1E30642EC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58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F84A5-CB14-A142-9F36-0E58C2C0E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A7162-DFF2-2047-A62C-3EFE71985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BHATIA, </a:t>
            </a:r>
            <a:r>
              <a:rPr lang="en-US" dirty="0" err="1"/>
              <a:t>Sahil</a:t>
            </a:r>
            <a:r>
              <a:rPr lang="en-US" dirty="0"/>
              <a:t>; SINGH, </a:t>
            </a:r>
            <a:r>
              <a:rPr lang="en-US" dirty="0" err="1"/>
              <a:t>Rishabh</a:t>
            </a:r>
            <a:r>
              <a:rPr lang="en-US" dirty="0"/>
              <a:t>. </a:t>
            </a:r>
            <a:r>
              <a:rPr lang="en-US" b="1" dirty="0"/>
              <a:t>Automated Correction for Syntax Errors in Programming Assignments using Recurrent Neural Networks.</a:t>
            </a:r>
            <a:r>
              <a:rPr lang="en-US" dirty="0"/>
              <a:t> </a:t>
            </a:r>
            <a:r>
              <a:rPr lang="en-US" dirty="0" err="1"/>
              <a:t>CoRR</a:t>
            </a:r>
            <a:r>
              <a:rPr lang="en-US" dirty="0"/>
              <a:t> v. abs/1603.06129 , 2016.</a:t>
            </a:r>
          </a:p>
          <a:p>
            <a:r>
              <a:rPr lang="en-US" dirty="0"/>
              <a:t>Wang, </a:t>
            </a:r>
            <a:r>
              <a:rPr lang="en-US" dirty="0" err="1"/>
              <a:t>Ke</a:t>
            </a:r>
            <a:r>
              <a:rPr lang="en-US" dirty="0"/>
              <a:t> &amp; Singh, </a:t>
            </a:r>
            <a:r>
              <a:rPr lang="en-US" dirty="0" err="1"/>
              <a:t>Rishabh</a:t>
            </a:r>
            <a:r>
              <a:rPr lang="en-US" dirty="0"/>
              <a:t> &amp; Su, </a:t>
            </a:r>
            <a:r>
              <a:rPr lang="en-US" dirty="0" err="1"/>
              <a:t>Zhendong</a:t>
            </a:r>
            <a:r>
              <a:rPr lang="en-US" dirty="0"/>
              <a:t>. (2017). </a:t>
            </a:r>
            <a:r>
              <a:rPr lang="en-US" b="1" dirty="0"/>
              <a:t>Dynamic Neural Program Embedding for Program Repair</a:t>
            </a:r>
            <a:r>
              <a:rPr lang="en-US" dirty="0"/>
              <a:t>.</a:t>
            </a:r>
          </a:p>
          <a:p>
            <a:r>
              <a:rPr lang="en-US" dirty="0"/>
              <a:t>Santos EA, Campbell JC, </a:t>
            </a:r>
            <a:r>
              <a:rPr lang="en-US" dirty="0" err="1"/>
              <a:t>Hindle</a:t>
            </a:r>
            <a:r>
              <a:rPr lang="en-US" dirty="0"/>
              <a:t> A, </a:t>
            </a:r>
            <a:r>
              <a:rPr lang="en-US" dirty="0" err="1"/>
              <a:t>Amaral</a:t>
            </a:r>
            <a:r>
              <a:rPr lang="en-US" dirty="0"/>
              <a:t> JN. (2017) </a:t>
            </a:r>
            <a:r>
              <a:rPr lang="en-US" b="1" dirty="0"/>
              <a:t>Finding and correcting syntax errors using recurrent neural networks</a:t>
            </a:r>
            <a:r>
              <a:rPr lang="en-US" dirty="0"/>
              <a:t>. </a:t>
            </a:r>
            <a:r>
              <a:rPr lang="en-US" i="1" dirty="0" err="1"/>
              <a:t>PeerJ</a:t>
            </a:r>
            <a:r>
              <a:rPr lang="en-US" i="1" dirty="0"/>
              <a:t> Preprints</a:t>
            </a:r>
            <a:r>
              <a:rPr lang="en-US" dirty="0"/>
              <a:t> 5:e3123v1</a:t>
            </a:r>
          </a:p>
          <a:p>
            <a:r>
              <a:rPr lang="en-US" dirty="0"/>
              <a:t>John </a:t>
            </a:r>
            <a:r>
              <a:rPr lang="en-US" dirty="0" err="1"/>
              <a:t>DeNero</a:t>
            </a:r>
            <a:r>
              <a:rPr lang="en-US" dirty="0"/>
              <a:t>, </a:t>
            </a:r>
            <a:r>
              <a:rPr lang="en-US" dirty="0" err="1"/>
              <a:t>Sumukh</a:t>
            </a:r>
            <a:r>
              <a:rPr lang="en-US" dirty="0"/>
              <a:t> </a:t>
            </a:r>
            <a:r>
              <a:rPr lang="en-US" dirty="0" err="1"/>
              <a:t>Sridhara</a:t>
            </a:r>
            <a:r>
              <a:rPr lang="en-US" dirty="0"/>
              <a:t>, Manuel Pérez-</a:t>
            </a:r>
            <a:r>
              <a:rPr lang="en-US" dirty="0" err="1"/>
              <a:t>Quiñones</a:t>
            </a:r>
            <a:r>
              <a:rPr lang="en-US" dirty="0"/>
              <a:t>, </a:t>
            </a:r>
            <a:r>
              <a:rPr lang="en-US" dirty="0" err="1"/>
              <a:t>Aatish</a:t>
            </a:r>
            <a:r>
              <a:rPr lang="en-US" dirty="0"/>
              <a:t> </a:t>
            </a:r>
            <a:r>
              <a:rPr lang="en-US" dirty="0" err="1"/>
              <a:t>Nayak</a:t>
            </a:r>
            <a:r>
              <a:rPr lang="en-US" dirty="0"/>
              <a:t>, and Ben Leong. 2017. </a:t>
            </a:r>
            <a:r>
              <a:rPr lang="en-US" b="1" dirty="0"/>
              <a:t>Beyond </a:t>
            </a:r>
            <a:r>
              <a:rPr lang="en-US" b="1" dirty="0" err="1"/>
              <a:t>Autograding</a:t>
            </a:r>
            <a:r>
              <a:rPr lang="en-US" b="1" dirty="0"/>
              <a:t>: Advances in Student Feedback Platforms.</a:t>
            </a:r>
            <a:r>
              <a:rPr lang="en-US" dirty="0"/>
              <a:t> In Proceedings of the 2017 ACM SIGCSE Technical Symposium on Computer Science Education (SIGCSE '17). ACM, New York, NY, USA, 651-652.</a:t>
            </a:r>
          </a:p>
          <a:p>
            <a:r>
              <a:rPr lang="en-US" dirty="0"/>
              <a:t>Pu, </a:t>
            </a:r>
            <a:r>
              <a:rPr lang="en-US" dirty="0" err="1"/>
              <a:t>Yewen</a:t>
            </a:r>
            <a:r>
              <a:rPr lang="en-US" dirty="0"/>
              <a:t> &amp; </a:t>
            </a:r>
            <a:r>
              <a:rPr lang="en-US" dirty="0" err="1"/>
              <a:t>Narasimhan</a:t>
            </a:r>
            <a:r>
              <a:rPr lang="en-US" dirty="0"/>
              <a:t>, </a:t>
            </a:r>
            <a:r>
              <a:rPr lang="en-US" dirty="0" err="1"/>
              <a:t>Karthik</a:t>
            </a:r>
            <a:r>
              <a:rPr lang="en-US" dirty="0"/>
              <a:t> &amp; Solar-</a:t>
            </a:r>
            <a:r>
              <a:rPr lang="en-US" dirty="0" err="1"/>
              <a:t>Lezama</a:t>
            </a:r>
            <a:r>
              <a:rPr lang="en-US" dirty="0"/>
              <a:t>, Armando &amp; </a:t>
            </a:r>
            <a:r>
              <a:rPr lang="en-US" dirty="0" err="1"/>
              <a:t>Barzilay</a:t>
            </a:r>
            <a:r>
              <a:rPr lang="en-US" dirty="0"/>
              <a:t>, Regina. (2016). </a:t>
            </a:r>
            <a:r>
              <a:rPr lang="en-US" b="1" dirty="0" err="1"/>
              <a:t>sk_p</a:t>
            </a:r>
            <a:r>
              <a:rPr lang="en-US" b="1" dirty="0"/>
              <a:t>: a neural program corrector for MOOCs</a:t>
            </a:r>
            <a:r>
              <a:rPr lang="en-US" dirty="0"/>
              <a:t>. 39-40. 10.1145/2984043.2989222.</a:t>
            </a:r>
          </a:p>
          <a:p>
            <a:r>
              <a:rPr lang="en-US" dirty="0"/>
              <a:t>Devlin, Jacob &amp; </a:t>
            </a:r>
            <a:r>
              <a:rPr lang="en-US" dirty="0" err="1"/>
              <a:t>Uesato</a:t>
            </a:r>
            <a:r>
              <a:rPr lang="en-US" dirty="0"/>
              <a:t>, Jonathan &amp; Singh, </a:t>
            </a:r>
            <a:r>
              <a:rPr lang="en-US" dirty="0" err="1"/>
              <a:t>Rishabh</a:t>
            </a:r>
            <a:r>
              <a:rPr lang="en-US" dirty="0"/>
              <a:t> &amp; </a:t>
            </a:r>
            <a:r>
              <a:rPr lang="en-US" dirty="0" err="1"/>
              <a:t>Kohli</a:t>
            </a:r>
            <a:r>
              <a:rPr lang="en-US" dirty="0"/>
              <a:t>, </a:t>
            </a:r>
            <a:r>
              <a:rPr lang="en-US" dirty="0" err="1"/>
              <a:t>Pushmeet</a:t>
            </a:r>
            <a:r>
              <a:rPr lang="en-US" dirty="0"/>
              <a:t>. (2017). </a:t>
            </a:r>
            <a:r>
              <a:rPr lang="en-US" b="1" dirty="0"/>
              <a:t>Semantic Code Repair using Neuro-Symbolic Transformation Networks.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E5C3E597-E352-1949-9A45-AFBC6B92E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70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92D4-9F7E-E242-8812-218CD43F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Protocolo</a:t>
            </a:r>
            <a:r>
              <a:rPr lang="en-US" dirty="0"/>
              <a:t> da </a:t>
            </a:r>
            <a:r>
              <a:rPr lang="en-US" dirty="0" err="1"/>
              <a:t>sistemática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4714-0EC0-D340-BD6A-E9083F32B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Objetivo</a:t>
            </a:r>
            <a:endParaRPr lang="en-US" dirty="0"/>
          </a:p>
          <a:p>
            <a:r>
              <a:rPr lang="en-US" dirty="0"/>
              <a:t>Principal </a:t>
            </a:r>
            <a:r>
              <a:rPr lang="en-US" dirty="0" err="1"/>
              <a:t>questão</a:t>
            </a:r>
            <a:endParaRPr lang="en-US" dirty="0"/>
          </a:p>
          <a:p>
            <a:pPr lvl="1"/>
            <a:r>
              <a:rPr lang="en-US" dirty="0" err="1"/>
              <a:t>População</a:t>
            </a:r>
            <a:endParaRPr lang="en-US" dirty="0"/>
          </a:p>
          <a:p>
            <a:pPr lvl="1"/>
            <a:r>
              <a:rPr lang="en-US" dirty="0" err="1"/>
              <a:t>Intervenção</a:t>
            </a:r>
            <a:endParaRPr lang="en-US" dirty="0"/>
          </a:p>
          <a:p>
            <a:pPr lvl="1"/>
            <a:r>
              <a:rPr lang="en-US" dirty="0" err="1"/>
              <a:t>Controle</a:t>
            </a:r>
            <a:endParaRPr lang="en-US" dirty="0"/>
          </a:p>
          <a:p>
            <a:pPr lvl="1"/>
            <a:r>
              <a:rPr lang="en-US" dirty="0" err="1"/>
              <a:t>Resultados</a:t>
            </a:r>
            <a:endParaRPr lang="en-US" dirty="0"/>
          </a:p>
          <a:p>
            <a:r>
              <a:rPr lang="en-US" dirty="0" err="1"/>
              <a:t>Palavras-chaves</a:t>
            </a:r>
            <a:endParaRPr lang="en-US" dirty="0"/>
          </a:p>
          <a:p>
            <a:r>
              <a:rPr lang="en-US" dirty="0" err="1"/>
              <a:t>Fontes</a:t>
            </a:r>
            <a:endParaRPr lang="en-US" dirty="0"/>
          </a:p>
          <a:p>
            <a:r>
              <a:rPr lang="en-US" dirty="0" err="1"/>
              <a:t>Critérios</a:t>
            </a:r>
            <a:r>
              <a:rPr lang="en-US" dirty="0"/>
              <a:t> de </a:t>
            </a:r>
            <a:r>
              <a:rPr lang="en-US" dirty="0" err="1"/>
              <a:t>inclusão</a:t>
            </a:r>
            <a:r>
              <a:rPr lang="en-US" dirty="0"/>
              <a:t> e </a:t>
            </a:r>
            <a:r>
              <a:rPr lang="en-US" dirty="0" err="1"/>
              <a:t>exclusão</a:t>
            </a: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6433E3FC-BC08-2C48-A074-8AED12108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39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EE26-04B7-6443-B1A4-E8B0BAFF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7F2D0F-952F-2A42-99F5-EA601F15D002}"/>
              </a:ext>
            </a:extLst>
          </p:cNvPr>
          <p:cNvSpPr>
            <a:spLocks noChangeAspect="1"/>
          </p:cNvSpPr>
          <p:nvPr/>
        </p:nvSpPr>
        <p:spPr>
          <a:xfrm>
            <a:off x="1968500" y="3224213"/>
            <a:ext cx="622300" cy="736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02AB58-3FB2-8C4D-B643-C7A292718853}"/>
              </a:ext>
            </a:extLst>
          </p:cNvPr>
          <p:cNvSpPr>
            <a:spLocks noChangeAspect="1"/>
          </p:cNvSpPr>
          <p:nvPr/>
        </p:nvSpPr>
        <p:spPr>
          <a:xfrm>
            <a:off x="1809750" y="3365500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D319DB-8AE1-254C-9CAE-8FF581CF45C9}"/>
              </a:ext>
            </a:extLst>
          </p:cNvPr>
          <p:cNvSpPr>
            <a:spLocks noChangeAspect="1"/>
          </p:cNvSpPr>
          <p:nvPr/>
        </p:nvSpPr>
        <p:spPr>
          <a:xfrm>
            <a:off x="1651000" y="3568700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87205E5-AE9A-0346-BDB3-8131647BCF62}"/>
              </a:ext>
            </a:extLst>
          </p:cNvPr>
          <p:cNvSpPr>
            <a:spLocks noChangeAspect="1"/>
          </p:cNvSpPr>
          <p:nvPr/>
        </p:nvSpPr>
        <p:spPr>
          <a:xfrm>
            <a:off x="2754792" y="3456256"/>
            <a:ext cx="1308101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107C43-801A-A248-BFD1-0DFCB9F82BDE}"/>
              </a:ext>
            </a:extLst>
          </p:cNvPr>
          <p:cNvSpPr>
            <a:spLocks noChangeAspect="1"/>
          </p:cNvSpPr>
          <p:nvPr/>
        </p:nvSpPr>
        <p:spPr>
          <a:xfrm>
            <a:off x="4589943" y="3273426"/>
            <a:ext cx="622300" cy="736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8C6FDE-58F2-9F41-B4D9-0AAF1ABD7DE8}"/>
              </a:ext>
            </a:extLst>
          </p:cNvPr>
          <p:cNvSpPr>
            <a:spLocks noChangeAspect="1"/>
          </p:cNvSpPr>
          <p:nvPr/>
        </p:nvSpPr>
        <p:spPr>
          <a:xfrm>
            <a:off x="4431193" y="3414713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FA1DD0-C2BC-844D-B195-0AEBE07B13D7}"/>
              </a:ext>
            </a:extLst>
          </p:cNvPr>
          <p:cNvSpPr>
            <a:spLocks noChangeAspect="1"/>
          </p:cNvSpPr>
          <p:nvPr/>
        </p:nvSpPr>
        <p:spPr>
          <a:xfrm>
            <a:off x="4272443" y="3617913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11F148-11C5-8D4D-BF26-9E37E3507691}"/>
              </a:ext>
            </a:extLst>
          </p:cNvPr>
          <p:cNvSpPr txBox="1">
            <a:spLocks noChangeAspect="1"/>
          </p:cNvSpPr>
          <p:nvPr/>
        </p:nvSpPr>
        <p:spPr>
          <a:xfrm>
            <a:off x="4310543" y="3771900"/>
            <a:ext cx="78105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???</a:t>
            </a:r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A3E309C1-542F-0846-AA88-FB783B73F566}"/>
              </a:ext>
            </a:extLst>
          </p:cNvPr>
          <p:cNvSpPr>
            <a:spLocks noChangeAspect="1"/>
          </p:cNvSpPr>
          <p:nvPr/>
        </p:nvSpPr>
        <p:spPr>
          <a:xfrm>
            <a:off x="5390970" y="3534568"/>
            <a:ext cx="1308100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81FB6F-DC21-EF40-B6E6-F04D9701DCDD}"/>
              </a:ext>
            </a:extLst>
          </p:cNvPr>
          <p:cNvSpPr>
            <a:spLocks noChangeAspect="1"/>
          </p:cNvSpPr>
          <p:nvPr/>
        </p:nvSpPr>
        <p:spPr>
          <a:xfrm>
            <a:off x="7117677" y="3198813"/>
            <a:ext cx="622300" cy="736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511374-E622-884E-94E0-7175D548F752}"/>
              </a:ext>
            </a:extLst>
          </p:cNvPr>
          <p:cNvSpPr>
            <a:spLocks noChangeAspect="1"/>
          </p:cNvSpPr>
          <p:nvPr/>
        </p:nvSpPr>
        <p:spPr>
          <a:xfrm>
            <a:off x="6958927" y="3340100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DAF456-1801-3E4C-881A-EFB23E3BE617}"/>
              </a:ext>
            </a:extLst>
          </p:cNvPr>
          <p:cNvSpPr>
            <a:spLocks noChangeAspect="1"/>
          </p:cNvSpPr>
          <p:nvPr/>
        </p:nvSpPr>
        <p:spPr>
          <a:xfrm>
            <a:off x="6800177" y="3543300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F6B12A25-0713-B44E-A904-F8E5B1246194}"/>
              </a:ext>
            </a:extLst>
          </p:cNvPr>
          <p:cNvSpPr>
            <a:spLocks noChangeAspect="1"/>
          </p:cNvSpPr>
          <p:nvPr/>
        </p:nvSpPr>
        <p:spPr>
          <a:xfrm>
            <a:off x="7898727" y="3262313"/>
            <a:ext cx="1308100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D0A609-531E-3940-9838-7ABEE732EBF0}"/>
              </a:ext>
            </a:extLst>
          </p:cNvPr>
          <p:cNvSpPr txBox="1">
            <a:spLocks noChangeAspect="1"/>
          </p:cNvSpPr>
          <p:nvPr/>
        </p:nvSpPr>
        <p:spPr>
          <a:xfrm>
            <a:off x="1308100" y="4636646"/>
            <a:ext cx="159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fontes</a:t>
            </a:r>
            <a:endParaRPr lang="en-US" dirty="0"/>
          </a:p>
          <a:p>
            <a:r>
              <a:rPr lang="en-US" dirty="0"/>
              <a:t>do </a:t>
            </a:r>
            <a:r>
              <a:rPr lang="en-US" dirty="0" err="1"/>
              <a:t>CodeHunt</a:t>
            </a:r>
            <a:r>
              <a:rPr lang="en-US" dirty="0"/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75C363-F480-B24F-8323-E05E6E41E5E6}"/>
              </a:ext>
            </a:extLst>
          </p:cNvPr>
          <p:cNvSpPr txBox="1">
            <a:spLocks noChangeAspect="1"/>
          </p:cNvSpPr>
          <p:nvPr/>
        </p:nvSpPr>
        <p:spPr>
          <a:xfrm>
            <a:off x="6421364" y="4372408"/>
            <a:ext cx="159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Entrada para o RNN (input)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40B8035-9624-5D40-8BC1-A5D47FD712DD}"/>
              </a:ext>
            </a:extLst>
          </p:cNvPr>
          <p:cNvSpPr>
            <a:spLocks noChangeAspect="1"/>
          </p:cNvSpPr>
          <p:nvPr/>
        </p:nvSpPr>
        <p:spPr>
          <a:xfrm>
            <a:off x="9525000" y="2627313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C3CBC0D-A59D-2E4D-9DDC-1419522A4FA9}"/>
              </a:ext>
            </a:extLst>
          </p:cNvPr>
          <p:cNvSpPr>
            <a:spLocks noChangeAspect="1"/>
          </p:cNvSpPr>
          <p:nvPr/>
        </p:nvSpPr>
        <p:spPr>
          <a:xfrm>
            <a:off x="9525000" y="3389313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CC8111-6C46-E84B-AAF2-A4D16A4FA2EE}"/>
              </a:ext>
            </a:extLst>
          </p:cNvPr>
          <p:cNvSpPr>
            <a:spLocks noChangeAspect="1"/>
          </p:cNvSpPr>
          <p:nvPr/>
        </p:nvSpPr>
        <p:spPr>
          <a:xfrm>
            <a:off x="9525000" y="3020218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3991AA-4657-DD42-8EBD-D08C53FD3346}"/>
              </a:ext>
            </a:extLst>
          </p:cNvPr>
          <p:cNvSpPr>
            <a:spLocks noChangeAspect="1"/>
          </p:cNvSpPr>
          <p:nvPr/>
        </p:nvSpPr>
        <p:spPr>
          <a:xfrm>
            <a:off x="9525000" y="3734332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C2F06E7-8354-794D-8BDA-4A1CA91B4176}"/>
              </a:ext>
            </a:extLst>
          </p:cNvPr>
          <p:cNvSpPr>
            <a:spLocks noChangeAspect="1"/>
          </p:cNvSpPr>
          <p:nvPr/>
        </p:nvSpPr>
        <p:spPr>
          <a:xfrm>
            <a:off x="9850644" y="2372519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C4AD52F-DF4D-C347-B332-AC42A5B9021F}"/>
              </a:ext>
            </a:extLst>
          </p:cNvPr>
          <p:cNvSpPr>
            <a:spLocks noChangeAspect="1"/>
          </p:cNvSpPr>
          <p:nvPr/>
        </p:nvSpPr>
        <p:spPr>
          <a:xfrm>
            <a:off x="9850644" y="2754313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B011D59-7CDF-A34F-B97B-DC1B41CF0E5F}"/>
              </a:ext>
            </a:extLst>
          </p:cNvPr>
          <p:cNvSpPr>
            <a:spLocks noChangeAspect="1"/>
          </p:cNvSpPr>
          <p:nvPr/>
        </p:nvSpPr>
        <p:spPr>
          <a:xfrm>
            <a:off x="9868573" y="3207543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583CE70-A0E1-0545-A423-E6E59AFC7123}"/>
              </a:ext>
            </a:extLst>
          </p:cNvPr>
          <p:cNvSpPr>
            <a:spLocks noChangeAspect="1"/>
          </p:cNvSpPr>
          <p:nvPr/>
        </p:nvSpPr>
        <p:spPr>
          <a:xfrm>
            <a:off x="9850644" y="4000500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59A5D77-FD91-2C49-85B8-AA26A8DEE3D8}"/>
              </a:ext>
            </a:extLst>
          </p:cNvPr>
          <p:cNvSpPr>
            <a:spLocks noChangeAspect="1"/>
          </p:cNvSpPr>
          <p:nvPr/>
        </p:nvSpPr>
        <p:spPr>
          <a:xfrm>
            <a:off x="9848850" y="3609450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6FDD8C9-566D-104A-B681-9608EA9E4C07}"/>
              </a:ext>
            </a:extLst>
          </p:cNvPr>
          <p:cNvCxnSpPr>
            <a:cxnSpLocks noChangeAspect="1"/>
          </p:cNvCxnSpPr>
          <p:nvPr/>
        </p:nvCxnSpPr>
        <p:spPr>
          <a:xfrm>
            <a:off x="9861682" y="4080500"/>
            <a:ext cx="172980" cy="105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7EA9021-198C-0146-9BA1-E830F1A87F5E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9721982" y="2565578"/>
            <a:ext cx="139568" cy="12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960F4F2-D5B2-2C42-932E-41856ED756E6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9721982" y="2946578"/>
            <a:ext cx="139568" cy="12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052241D-5163-D649-8A3C-9A9DDE09C74B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9696582" y="3371850"/>
            <a:ext cx="159291" cy="101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FDB3BBE-A8BF-FC42-B205-E8455971B943}"/>
              </a:ext>
            </a:extLst>
          </p:cNvPr>
          <p:cNvCxnSpPr>
            <a:cxnSpLocks noChangeAspect="1"/>
            <a:stCxn id="59" idx="6"/>
            <a:endCxn id="54" idx="3"/>
          </p:cNvCxnSpPr>
          <p:nvPr/>
        </p:nvCxnSpPr>
        <p:spPr>
          <a:xfrm flipH="1">
            <a:off x="9556618" y="3722957"/>
            <a:ext cx="508132" cy="20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6B59015-75E9-144B-8106-F56672F68213}"/>
              </a:ext>
            </a:extLst>
          </p:cNvPr>
          <p:cNvCxnSpPr>
            <a:cxnSpLocks noChangeAspect="1"/>
            <a:stCxn id="58" idx="6"/>
          </p:cNvCxnSpPr>
          <p:nvPr/>
        </p:nvCxnSpPr>
        <p:spPr>
          <a:xfrm flipH="1" flipV="1">
            <a:off x="9683750" y="3892111"/>
            <a:ext cx="382794" cy="221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EA42A46-1DD9-7C44-A4C3-D4208F713B17}"/>
              </a:ext>
            </a:extLst>
          </p:cNvPr>
          <p:cNvCxnSpPr>
            <a:cxnSpLocks noChangeAspect="1"/>
            <a:stCxn id="53" idx="7"/>
            <a:endCxn id="55" idx="3"/>
          </p:cNvCxnSpPr>
          <p:nvPr/>
        </p:nvCxnSpPr>
        <p:spPr>
          <a:xfrm flipV="1">
            <a:off x="9709282" y="2566287"/>
            <a:ext cx="172980" cy="487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536988B-5889-7E40-ACE3-9531456F7ACF}"/>
              </a:ext>
            </a:extLst>
          </p:cNvPr>
          <p:cNvCxnSpPr>
            <a:cxnSpLocks noChangeAspect="1"/>
            <a:stCxn id="52" idx="7"/>
            <a:endCxn id="58" idx="1"/>
          </p:cNvCxnSpPr>
          <p:nvPr/>
        </p:nvCxnSpPr>
        <p:spPr>
          <a:xfrm>
            <a:off x="9709282" y="3422558"/>
            <a:ext cx="172980" cy="611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8B55576-C018-4F42-92F7-46A46C8E9186}"/>
              </a:ext>
            </a:extLst>
          </p:cNvPr>
          <p:cNvCxnSpPr>
            <a:cxnSpLocks noChangeAspect="1"/>
            <a:stCxn id="52" idx="6"/>
            <a:endCxn id="59" idx="5"/>
          </p:cNvCxnSpPr>
          <p:nvPr/>
        </p:nvCxnSpPr>
        <p:spPr>
          <a:xfrm>
            <a:off x="9740900" y="3502820"/>
            <a:ext cx="292232" cy="300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1789F31-BC72-7D4F-8477-89ED6A5D0709}"/>
              </a:ext>
            </a:extLst>
          </p:cNvPr>
          <p:cNvCxnSpPr>
            <a:cxnSpLocks noChangeAspect="1"/>
            <a:stCxn id="52" idx="6"/>
            <a:endCxn id="56" idx="3"/>
          </p:cNvCxnSpPr>
          <p:nvPr/>
        </p:nvCxnSpPr>
        <p:spPr>
          <a:xfrm flipV="1">
            <a:off x="9740900" y="2948081"/>
            <a:ext cx="141362" cy="554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>
            <a:extLst>
              <a:ext uri="{FF2B5EF4-FFF2-40B4-BE49-F238E27FC236}">
                <a16:creationId xmlns:a16="http://schemas.microsoft.com/office/drawing/2014/main" id="{33201DC4-2EBE-8A48-BFD2-29D22C48A129}"/>
              </a:ext>
            </a:extLst>
          </p:cNvPr>
          <p:cNvCxnSpPr>
            <a:cxnSpLocks noChangeAspect="1"/>
            <a:stCxn id="55" idx="6"/>
          </p:cNvCxnSpPr>
          <p:nvPr/>
        </p:nvCxnSpPr>
        <p:spPr>
          <a:xfrm flipH="1" flipV="1">
            <a:off x="9976523" y="2358889"/>
            <a:ext cx="90021" cy="127137"/>
          </a:xfrm>
          <a:prstGeom prst="curvedConnector4">
            <a:avLst>
              <a:gd name="adj1" fmla="val -225725"/>
              <a:gd name="adj2" fmla="val 2844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F5E6F061-5E2C-7E42-9FF1-C58211F1DC6B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9976523" y="2764741"/>
            <a:ext cx="90021" cy="127137"/>
          </a:xfrm>
          <a:prstGeom prst="curvedConnector4">
            <a:avLst>
              <a:gd name="adj1" fmla="val -225725"/>
              <a:gd name="adj2" fmla="val 22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FB232518-1F16-414A-8F51-B71C786BB3E4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9997831" y="3207791"/>
            <a:ext cx="90021" cy="127137"/>
          </a:xfrm>
          <a:prstGeom prst="curvedConnector4">
            <a:avLst>
              <a:gd name="adj1" fmla="val -211617"/>
              <a:gd name="adj2" fmla="val 22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urved Connector 118">
            <a:extLst>
              <a:ext uri="{FF2B5EF4-FFF2-40B4-BE49-F238E27FC236}">
                <a16:creationId xmlns:a16="http://schemas.microsoft.com/office/drawing/2014/main" id="{0F9CF66F-A9D9-714E-8749-661FCE4FBCF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10013390" y="3614804"/>
            <a:ext cx="90021" cy="127137"/>
          </a:xfrm>
          <a:prstGeom prst="curvedConnector4">
            <a:avLst>
              <a:gd name="adj1" fmla="val -183402"/>
              <a:gd name="adj2" fmla="val 22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urved Connector 121">
            <a:extLst>
              <a:ext uri="{FF2B5EF4-FFF2-40B4-BE49-F238E27FC236}">
                <a16:creationId xmlns:a16="http://schemas.microsoft.com/office/drawing/2014/main" id="{952D76A5-5F80-E244-A8B3-F9EF9E6F473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10013390" y="4020826"/>
            <a:ext cx="90021" cy="127137"/>
          </a:xfrm>
          <a:prstGeom prst="curvedConnector4">
            <a:avLst>
              <a:gd name="adj1" fmla="val -183402"/>
              <a:gd name="adj2" fmla="val 22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ight Arrow 123">
            <a:extLst>
              <a:ext uri="{FF2B5EF4-FFF2-40B4-BE49-F238E27FC236}">
                <a16:creationId xmlns:a16="http://schemas.microsoft.com/office/drawing/2014/main" id="{4B4FE964-1FCB-9644-9627-7F3CDC9A676D}"/>
              </a:ext>
            </a:extLst>
          </p:cNvPr>
          <p:cNvSpPr>
            <a:spLocks noChangeAspect="1"/>
          </p:cNvSpPr>
          <p:nvPr/>
        </p:nvSpPr>
        <p:spPr>
          <a:xfrm rot="5400000">
            <a:off x="9420272" y="4438236"/>
            <a:ext cx="945792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0C2259E-19E6-A147-BF4D-A4CD0DA00DBF}"/>
              </a:ext>
            </a:extLst>
          </p:cNvPr>
          <p:cNvSpPr>
            <a:spLocks noChangeAspect="1"/>
          </p:cNvSpPr>
          <p:nvPr/>
        </p:nvSpPr>
        <p:spPr>
          <a:xfrm>
            <a:off x="7428827" y="5388045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ight Arrow 126">
            <a:extLst>
              <a:ext uri="{FF2B5EF4-FFF2-40B4-BE49-F238E27FC236}">
                <a16:creationId xmlns:a16="http://schemas.microsoft.com/office/drawing/2014/main" id="{27DA6FF6-C8B5-ED44-8040-36338FDD04D6}"/>
              </a:ext>
            </a:extLst>
          </p:cNvPr>
          <p:cNvSpPr>
            <a:spLocks noChangeAspect="1"/>
          </p:cNvSpPr>
          <p:nvPr/>
        </p:nvSpPr>
        <p:spPr>
          <a:xfrm>
            <a:off x="8216900" y="5419795"/>
            <a:ext cx="989927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 Diagonal Corner Rectangle 128">
            <a:extLst>
              <a:ext uri="{FF2B5EF4-FFF2-40B4-BE49-F238E27FC236}">
                <a16:creationId xmlns:a16="http://schemas.microsoft.com/office/drawing/2014/main" id="{F75830A5-D9C7-8C45-9AAC-4CCC754B5E54}"/>
              </a:ext>
            </a:extLst>
          </p:cNvPr>
          <p:cNvSpPr>
            <a:spLocks noChangeAspect="1"/>
          </p:cNvSpPr>
          <p:nvPr/>
        </p:nvSpPr>
        <p:spPr>
          <a:xfrm>
            <a:off x="9495547" y="5306957"/>
            <a:ext cx="621792" cy="74066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37F1BB5-0E3A-5146-9486-1A354DF2A5BA}"/>
              </a:ext>
            </a:extLst>
          </p:cNvPr>
          <p:cNvSpPr txBox="1"/>
          <p:nvPr/>
        </p:nvSpPr>
        <p:spPr>
          <a:xfrm>
            <a:off x="7002942" y="6124645"/>
            <a:ext cx="146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fonte</a:t>
            </a:r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9007645-27D2-AA45-8E88-F603A754A72D}"/>
              </a:ext>
            </a:extLst>
          </p:cNvPr>
          <p:cNvSpPr txBox="1">
            <a:spLocks noChangeAspect="1"/>
          </p:cNvSpPr>
          <p:nvPr/>
        </p:nvSpPr>
        <p:spPr>
          <a:xfrm>
            <a:off x="9342066" y="6118268"/>
            <a:ext cx="94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Sistema</a:t>
            </a:r>
          </a:p>
        </p:txBody>
      </p:sp>
      <p:sp>
        <p:nvSpPr>
          <p:cNvPr id="133" name="Right Arrow 132">
            <a:extLst>
              <a:ext uri="{FF2B5EF4-FFF2-40B4-BE49-F238E27FC236}">
                <a16:creationId xmlns:a16="http://schemas.microsoft.com/office/drawing/2014/main" id="{3771B6DD-0172-3D48-AA90-65497F9398D7}"/>
              </a:ext>
            </a:extLst>
          </p:cNvPr>
          <p:cNvSpPr>
            <a:spLocks noChangeAspect="1"/>
          </p:cNvSpPr>
          <p:nvPr/>
        </p:nvSpPr>
        <p:spPr>
          <a:xfrm>
            <a:off x="10287655" y="5388045"/>
            <a:ext cx="788439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 Diagonal Corner Rectangle 133">
            <a:extLst>
              <a:ext uri="{FF2B5EF4-FFF2-40B4-BE49-F238E27FC236}">
                <a16:creationId xmlns:a16="http://schemas.microsoft.com/office/drawing/2014/main" id="{57DBA128-D0DB-1740-9425-0D42B148BACC}"/>
              </a:ext>
            </a:extLst>
          </p:cNvPr>
          <p:cNvSpPr>
            <a:spLocks noChangeAspect="1"/>
          </p:cNvSpPr>
          <p:nvPr/>
        </p:nvSpPr>
        <p:spPr>
          <a:xfrm>
            <a:off x="11253433" y="5348590"/>
            <a:ext cx="621792" cy="740664"/>
          </a:xfrm>
          <a:prstGeom prst="round2Diag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CA3544A-7C39-5E4F-AB38-F7251976BF0A}"/>
              </a:ext>
            </a:extLst>
          </p:cNvPr>
          <p:cNvSpPr txBox="1">
            <a:spLocks noChangeAspect="1"/>
          </p:cNvSpPr>
          <p:nvPr/>
        </p:nvSpPr>
        <p:spPr>
          <a:xfrm>
            <a:off x="11253433" y="5511800"/>
            <a:ext cx="62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Erro</a:t>
            </a:r>
            <a:endParaRPr lang="en-US" dirty="0"/>
          </a:p>
        </p:txBody>
      </p:sp>
      <p:pic>
        <p:nvPicPr>
          <p:cNvPr id="136" name="Picture 2" descr="Resultado de imagem para logo ipt">
            <a:extLst>
              <a:ext uri="{FF2B5EF4-FFF2-40B4-BE49-F238E27FC236}">
                <a16:creationId xmlns:a16="http://schemas.microsoft.com/office/drawing/2014/main" id="{F36824C3-5B0E-9A4C-8829-1E30642EC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90E4842C-E9C4-EE41-B1D8-055DADF94D76}"/>
              </a:ext>
            </a:extLst>
          </p:cNvPr>
          <p:cNvSpPr/>
          <p:nvPr/>
        </p:nvSpPr>
        <p:spPr>
          <a:xfrm>
            <a:off x="6800176" y="670684"/>
            <a:ext cx="2541889" cy="1815342"/>
          </a:xfrm>
          <a:prstGeom prst="wedgeRoundRectCallout">
            <a:avLst>
              <a:gd name="adj1" fmla="val 51698"/>
              <a:gd name="adj2" fmla="val 90496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7D28D5-62D4-A242-8781-9C05FBCFA1F6}"/>
              </a:ext>
            </a:extLst>
          </p:cNvPr>
          <p:cNvSpPr txBox="1"/>
          <p:nvPr/>
        </p:nvSpPr>
        <p:spPr>
          <a:xfrm>
            <a:off x="7044525" y="987552"/>
            <a:ext cx="20891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>
                <a:solidFill>
                  <a:schemeClr val="bg1"/>
                </a:solidFill>
              </a:rPr>
              <a:t>Avaliar</a:t>
            </a:r>
            <a:r>
              <a:rPr lang="en-US" sz="2600" b="1" dirty="0">
                <a:solidFill>
                  <a:schemeClr val="bg1"/>
                </a:solidFill>
              </a:rPr>
              <a:t> o </a:t>
            </a:r>
            <a:r>
              <a:rPr lang="en-US" sz="2600" b="1" dirty="0" err="1">
                <a:solidFill>
                  <a:schemeClr val="bg1"/>
                </a:solidFill>
              </a:rPr>
              <a:t>uso</a:t>
            </a:r>
            <a:r>
              <a:rPr lang="en-US" sz="2600" b="1" dirty="0">
                <a:solidFill>
                  <a:schemeClr val="bg1"/>
                </a:solidFill>
              </a:rPr>
              <a:t> de </a:t>
            </a:r>
            <a:r>
              <a:rPr lang="en-US" sz="2600" b="1" dirty="0" err="1">
                <a:solidFill>
                  <a:schemeClr val="bg1"/>
                </a:solidFill>
              </a:rPr>
              <a:t>redes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err="1">
                <a:solidFill>
                  <a:schemeClr val="bg1"/>
                </a:solidFill>
              </a:rPr>
              <a:t>neurais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F7DBFF80-B069-854B-88D3-91601D72E462}"/>
              </a:ext>
            </a:extLst>
          </p:cNvPr>
          <p:cNvSpPr/>
          <p:nvPr/>
        </p:nvSpPr>
        <p:spPr>
          <a:xfrm>
            <a:off x="3068830" y="4959811"/>
            <a:ext cx="2489692" cy="1410975"/>
          </a:xfrm>
          <a:prstGeom prst="wedgeRoundRectCallout">
            <a:avLst>
              <a:gd name="adj1" fmla="val 14705"/>
              <a:gd name="adj2" fmla="val -956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9D93CF-D7A3-CA40-A8A6-312666F845B0}"/>
              </a:ext>
            </a:extLst>
          </p:cNvPr>
          <p:cNvSpPr txBox="1"/>
          <p:nvPr/>
        </p:nvSpPr>
        <p:spPr>
          <a:xfrm>
            <a:off x="3299114" y="5215517"/>
            <a:ext cx="21496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>
                <a:solidFill>
                  <a:schemeClr val="bg1"/>
                </a:solidFill>
              </a:rPr>
              <a:t>Avaliar</a:t>
            </a:r>
            <a:r>
              <a:rPr lang="en-US" sz="2600" b="1" dirty="0">
                <a:solidFill>
                  <a:schemeClr val="bg1"/>
                </a:solidFill>
              </a:rPr>
              <a:t> a </a:t>
            </a:r>
            <a:r>
              <a:rPr lang="en-US" sz="2600" b="1" dirty="0" err="1">
                <a:solidFill>
                  <a:schemeClr val="bg1"/>
                </a:solidFill>
              </a:rPr>
              <a:t>representação</a:t>
            </a:r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67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B639-1257-7E45-B352-2D3C35A4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</a:t>
            </a:r>
            <a:r>
              <a:rPr lang="en-US" dirty="0" err="1"/>
              <a:t>questão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01F08-700B-E443-9F69-4DB340E06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Como as </a:t>
            </a:r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neurais</a:t>
            </a:r>
            <a:r>
              <a:rPr lang="en-US" dirty="0"/>
              <a:t> </a:t>
            </a:r>
            <a:r>
              <a:rPr lang="en-US" dirty="0" err="1"/>
              <a:t>recorrentes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utilzadas</a:t>
            </a:r>
            <a:r>
              <a:rPr lang="en-US" dirty="0"/>
              <a:t> para </a:t>
            </a:r>
            <a:r>
              <a:rPr lang="en-US" dirty="0" err="1"/>
              <a:t>detectar</a:t>
            </a:r>
            <a:r>
              <a:rPr lang="en-US" dirty="0"/>
              <a:t> </a:t>
            </a:r>
            <a:r>
              <a:rPr lang="en-US" dirty="0" err="1"/>
              <a:t>erros</a:t>
            </a:r>
            <a:r>
              <a:rPr lang="en-US" dirty="0"/>
              <a:t> de </a:t>
            </a:r>
            <a:r>
              <a:rPr lang="en-US" dirty="0" err="1"/>
              <a:t>semântica</a:t>
            </a:r>
            <a:r>
              <a:rPr lang="en-US" dirty="0"/>
              <a:t> </a:t>
            </a:r>
            <a:r>
              <a:rPr lang="en-US" dirty="0" err="1"/>
              <a:t>cometidos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alunos</a:t>
            </a:r>
            <a:r>
              <a:rPr lang="en-US" dirty="0"/>
              <a:t>?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05197DE4-6848-824D-9473-21C8C0A83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91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B639-1257-7E45-B352-2D3C35A4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</a:t>
            </a:r>
            <a:r>
              <a:rPr lang="en-US" dirty="0" err="1"/>
              <a:t>questão</a:t>
            </a: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05197DE4-6848-824D-9473-21C8C0A83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CEB4B8E-C908-DB41-ABCD-0A6E530E6A8A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394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B639-1257-7E45-B352-2D3C35A4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Segunda</a:t>
            </a:r>
            <a:r>
              <a:rPr lang="en-US" dirty="0"/>
              <a:t> </a:t>
            </a:r>
            <a:r>
              <a:rPr lang="en-US" dirty="0" err="1"/>
              <a:t>questão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01F08-700B-E443-9F69-4DB340E06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Como o </a:t>
            </a:r>
            <a:r>
              <a:rPr lang="en-US" dirty="0" err="1"/>
              <a:t>código-fonte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representado</a:t>
            </a:r>
            <a:r>
              <a:rPr lang="en-US" dirty="0"/>
              <a:t> para o </a:t>
            </a:r>
            <a:r>
              <a:rPr lang="en-US" dirty="0" err="1"/>
              <a:t>treinamento</a:t>
            </a:r>
            <a:r>
              <a:rPr lang="en-US" dirty="0"/>
              <a:t> da </a:t>
            </a:r>
            <a:r>
              <a:rPr lang="en-US" dirty="0" err="1"/>
              <a:t>rede</a:t>
            </a:r>
            <a:r>
              <a:rPr lang="en-US" dirty="0"/>
              <a:t> neural?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05197DE4-6848-824D-9473-21C8C0A83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81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B639-1257-7E45-B352-2D3C35A4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Segunda</a:t>
            </a:r>
            <a:r>
              <a:rPr lang="en-US" dirty="0"/>
              <a:t> </a:t>
            </a:r>
            <a:r>
              <a:rPr lang="en-US" dirty="0" err="1"/>
              <a:t>questão</a:t>
            </a: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05197DE4-6848-824D-9473-21C8C0A83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CEB4B8E-C908-DB41-ABCD-0A6E530E6A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05462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2525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82CA-5AA7-CE4E-8C84-943E9C13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Palavras-chaves</a:t>
            </a: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FCF4924F-4A57-704B-92CC-E20759E1B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3F1FBE1-F4B3-B14B-AFD4-CE8C7ED26F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9239290"/>
              </p:ext>
            </p:extLst>
          </p:nvPr>
        </p:nvGraphicFramePr>
        <p:xfrm>
          <a:off x="1446784" y="77453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146C4F-E58B-0049-A2C2-F3644073562B}"/>
              </a:ext>
            </a:extLst>
          </p:cNvPr>
          <p:cNvCxnSpPr>
            <a:cxnSpLocks/>
          </p:cNvCxnSpPr>
          <p:nvPr/>
        </p:nvCxnSpPr>
        <p:spPr>
          <a:xfrm flipV="1">
            <a:off x="6501384" y="2286302"/>
            <a:ext cx="1180084" cy="1013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E9C953-89C1-1D47-AC9B-CAF172D3A2B8}"/>
              </a:ext>
            </a:extLst>
          </p:cNvPr>
          <p:cNvCxnSpPr>
            <a:cxnSpLocks/>
          </p:cNvCxnSpPr>
          <p:nvPr/>
        </p:nvCxnSpPr>
        <p:spPr>
          <a:xfrm flipV="1">
            <a:off x="6501384" y="3565437"/>
            <a:ext cx="1307592" cy="79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9F45C4C-1D01-514D-A5C1-9A79E908EFE1}"/>
              </a:ext>
            </a:extLst>
          </p:cNvPr>
          <p:cNvSpPr/>
          <p:nvPr/>
        </p:nvSpPr>
        <p:spPr>
          <a:xfrm>
            <a:off x="7590282" y="1381044"/>
            <a:ext cx="1188720" cy="118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E378DD-409A-5F43-BCCE-A935F8E24FAD}"/>
              </a:ext>
            </a:extLst>
          </p:cNvPr>
          <p:cNvSpPr/>
          <p:nvPr/>
        </p:nvSpPr>
        <p:spPr>
          <a:xfrm>
            <a:off x="7640066" y="2793185"/>
            <a:ext cx="1188720" cy="118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7CE06E-578D-CD4E-9800-1DA737F4213B}"/>
              </a:ext>
            </a:extLst>
          </p:cNvPr>
          <p:cNvCxnSpPr>
            <a:cxnSpLocks/>
          </p:cNvCxnSpPr>
          <p:nvPr/>
        </p:nvCxnSpPr>
        <p:spPr>
          <a:xfrm flipV="1">
            <a:off x="5813541" y="4935632"/>
            <a:ext cx="1995435" cy="630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D235093-BDC5-3443-BA14-FF880301621D}"/>
              </a:ext>
            </a:extLst>
          </p:cNvPr>
          <p:cNvSpPr/>
          <p:nvPr/>
        </p:nvSpPr>
        <p:spPr>
          <a:xfrm>
            <a:off x="7667752" y="4163380"/>
            <a:ext cx="1188720" cy="118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AACF62-4ACE-A343-A1F4-0E64055DE499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5907024" y="5580813"/>
            <a:ext cx="1760728" cy="5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8F74929-6E82-924E-9F23-87826022A085}"/>
              </a:ext>
            </a:extLst>
          </p:cNvPr>
          <p:cNvSpPr/>
          <p:nvPr/>
        </p:nvSpPr>
        <p:spPr>
          <a:xfrm>
            <a:off x="7667752" y="5560705"/>
            <a:ext cx="1188720" cy="118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97DFF3-3785-2941-BED3-6DA1103AF0E2}"/>
              </a:ext>
            </a:extLst>
          </p:cNvPr>
          <p:cNvSpPr txBox="1"/>
          <p:nvPr/>
        </p:nvSpPr>
        <p:spPr>
          <a:xfrm>
            <a:off x="7735702" y="1596445"/>
            <a:ext cx="10895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</a:rPr>
              <a:t>Detecção</a:t>
            </a:r>
            <a:r>
              <a:rPr lang="en-US" sz="1400" b="1" dirty="0">
                <a:solidFill>
                  <a:schemeClr val="bg1"/>
                </a:solidFill>
              </a:rPr>
              <a:t> e </a:t>
            </a:r>
            <a:r>
              <a:rPr lang="en-US" sz="1400" b="1" dirty="0" err="1">
                <a:solidFill>
                  <a:schemeClr val="bg1"/>
                </a:solidFill>
              </a:rPr>
              <a:t>correção</a:t>
            </a:r>
            <a:r>
              <a:rPr lang="en-US" sz="1400" b="1" dirty="0">
                <a:solidFill>
                  <a:schemeClr val="bg1"/>
                </a:solidFill>
              </a:rPr>
              <a:t> de </a:t>
            </a:r>
            <a:r>
              <a:rPr lang="en-US" sz="1400" b="1" dirty="0" err="1">
                <a:solidFill>
                  <a:schemeClr val="bg1"/>
                </a:solidFill>
              </a:rPr>
              <a:t>erros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450E41-2BBA-DA46-B5F6-A411F421B06B}"/>
              </a:ext>
            </a:extLst>
          </p:cNvPr>
          <p:cNvSpPr txBox="1"/>
          <p:nvPr/>
        </p:nvSpPr>
        <p:spPr>
          <a:xfrm>
            <a:off x="7781677" y="2954991"/>
            <a:ext cx="10895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</a:rPr>
              <a:t>Representação</a:t>
            </a:r>
            <a:r>
              <a:rPr lang="en-US" sz="1400" b="1" dirty="0">
                <a:solidFill>
                  <a:schemeClr val="bg1"/>
                </a:solidFill>
              </a:rPr>
              <a:t> do </a:t>
            </a:r>
            <a:r>
              <a:rPr lang="en-US" sz="1400" b="1" dirty="0" err="1">
                <a:solidFill>
                  <a:schemeClr val="bg1"/>
                </a:solidFill>
              </a:rPr>
              <a:t>código-fonte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87170A-D8DB-BE42-9D60-15DB722069FA}"/>
              </a:ext>
            </a:extLst>
          </p:cNvPr>
          <p:cNvSpPr txBox="1"/>
          <p:nvPr/>
        </p:nvSpPr>
        <p:spPr>
          <a:xfrm>
            <a:off x="7763390" y="4353838"/>
            <a:ext cx="11358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</a:rPr>
              <a:t>Educação</a:t>
            </a:r>
            <a:r>
              <a:rPr lang="en-US" sz="1400" b="1" dirty="0">
                <a:solidFill>
                  <a:schemeClr val="bg1"/>
                </a:solidFill>
              </a:rPr>
              <a:t> e </a:t>
            </a:r>
            <a:r>
              <a:rPr lang="en-US" sz="1400" b="1" dirty="0" err="1">
                <a:solidFill>
                  <a:schemeClr val="bg1"/>
                </a:solidFill>
              </a:rPr>
              <a:t>Ciências</a:t>
            </a:r>
            <a:r>
              <a:rPr lang="en-US" sz="1400" b="1" dirty="0">
                <a:solidFill>
                  <a:schemeClr val="bg1"/>
                </a:solidFill>
              </a:rPr>
              <a:t> da </a:t>
            </a:r>
            <a:r>
              <a:rPr lang="en-US" sz="1400" b="1" dirty="0" err="1">
                <a:solidFill>
                  <a:schemeClr val="bg1"/>
                </a:solidFill>
              </a:rPr>
              <a:t>Computação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4278DF-3737-1F42-AD4D-53CE349EDBAD}"/>
              </a:ext>
            </a:extLst>
          </p:cNvPr>
          <p:cNvSpPr txBox="1"/>
          <p:nvPr/>
        </p:nvSpPr>
        <p:spPr>
          <a:xfrm>
            <a:off x="7804664" y="5876343"/>
            <a:ext cx="1135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</a:rPr>
              <a:t>Análise</a:t>
            </a:r>
            <a:r>
              <a:rPr lang="en-US" sz="1400" b="1" dirty="0">
                <a:solidFill>
                  <a:schemeClr val="bg1"/>
                </a:solidFill>
              </a:rPr>
              <a:t> de </a:t>
            </a:r>
            <a:r>
              <a:rPr lang="en-US" sz="1400" b="1" dirty="0" err="1">
                <a:solidFill>
                  <a:schemeClr val="bg1"/>
                </a:solidFill>
              </a:rPr>
              <a:t>Programa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527DA4-2A4A-0046-8433-2B0560ED431F}"/>
              </a:ext>
            </a:extLst>
          </p:cNvPr>
          <p:cNvSpPr txBox="1"/>
          <p:nvPr/>
        </p:nvSpPr>
        <p:spPr>
          <a:xfrm>
            <a:off x="8922252" y="1431853"/>
            <a:ext cx="2105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Autograding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Repair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 localization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878EF4-AFFA-2145-8C71-BDAEBE4A620C}"/>
              </a:ext>
            </a:extLst>
          </p:cNvPr>
          <p:cNvSpPr txBox="1"/>
          <p:nvPr/>
        </p:nvSpPr>
        <p:spPr>
          <a:xfrm>
            <a:off x="8947658" y="2925880"/>
            <a:ext cx="2105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embedding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Syntax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Token Based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732B7C-1090-2740-BFC2-B279155E19D7}"/>
              </a:ext>
            </a:extLst>
          </p:cNvPr>
          <p:cNvSpPr txBox="1"/>
          <p:nvPr/>
        </p:nvSpPr>
        <p:spPr>
          <a:xfrm>
            <a:off x="8995920" y="4322804"/>
            <a:ext cx="2105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Introductory Programming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FC9541-F0D7-0245-8897-793AB3456812}"/>
              </a:ext>
            </a:extLst>
          </p:cNvPr>
          <p:cNvSpPr txBox="1"/>
          <p:nvPr/>
        </p:nvSpPr>
        <p:spPr>
          <a:xfrm>
            <a:off x="9074534" y="5605780"/>
            <a:ext cx="2105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155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06E5E-DD9E-E14C-9CF2-EB58F81B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Palavras-chave</a:t>
            </a: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4AAD82EE-D0D8-D648-8F31-113FE5D9B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9D8CAC-A448-9945-9D6B-C97522577AD8}"/>
              </a:ext>
            </a:extLst>
          </p:cNvPr>
          <p:cNvSpPr txBox="1"/>
          <p:nvPr/>
        </p:nvSpPr>
        <p:spPr>
          <a:xfrm>
            <a:off x="838200" y="1554480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"neural network"  </a:t>
            </a:r>
            <a:r>
              <a:rPr lang="en-US" sz="1400" b="1" dirty="0">
                <a:solidFill>
                  <a:srgbClr val="C00000"/>
                </a:solidFill>
              </a:rPr>
              <a:t>OR</a:t>
            </a:r>
            <a:r>
              <a:rPr lang="en-US" sz="1400" dirty="0">
                <a:solidFill>
                  <a:srgbClr val="C00000"/>
                </a:solidFill>
              </a:rPr>
              <a:t>  "recurrent neural networks"  </a:t>
            </a:r>
            <a:r>
              <a:rPr lang="en-US" sz="1400" b="1" dirty="0">
                <a:solidFill>
                  <a:srgbClr val="C00000"/>
                </a:solidFill>
              </a:rPr>
              <a:t>OR</a:t>
            </a:r>
            <a:r>
              <a:rPr lang="en-US" sz="1400" dirty="0">
                <a:solidFill>
                  <a:srgbClr val="C00000"/>
                </a:solidFill>
              </a:rPr>
              <a:t>  "</a:t>
            </a:r>
            <a:r>
              <a:rPr lang="en-US" sz="1400" dirty="0" err="1">
                <a:solidFill>
                  <a:srgbClr val="C00000"/>
                </a:solidFill>
              </a:rPr>
              <a:t>rnn</a:t>
            </a:r>
            <a:r>
              <a:rPr lang="en-US" sz="1400" dirty="0">
                <a:solidFill>
                  <a:srgbClr val="C00000"/>
                </a:solidFill>
              </a:rPr>
              <a:t>"  </a:t>
            </a:r>
            <a:r>
              <a:rPr lang="en-US" sz="1400" b="1" dirty="0">
                <a:solidFill>
                  <a:srgbClr val="C00000"/>
                </a:solidFill>
              </a:rPr>
              <a:t>OR</a:t>
            </a:r>
            <a:r>
              <a:rPr lang="en-US" sz="1400" dirty="0">
                <a:solidFill>
                  <a:srgbClr val="C00000"/>
                </a:solidFill>
              </a:rPr>
              <a:t>  "long short-term memory"  </a:t>
            </a:r>
            <a:r>
              <a:rPr lang="en-US" sz="1400" b="1" dirty="0">
                <a:solidFill>
                  <a:srgbClr val="C00000"/>
                </a:solidFill>
              </a:rPr>
              <a:t>OR</a:t>
            </a:r>
            <a:r>
              <a:rPr lang="en-US" sz="1400" dirty="0">
                <a:solidFill>
                  <a:srgbClr val="C00000"/>
                </a:solidFill>
              </a:rPr>
              <a:t>  "</a:t>
            </a:r>
            <a:r>
              <a:rPr lang="en-US" sz="1400" dirty="0" err="1">
                <a:solidFill>
                  <a:srgbClr val="C00000"/>
                </a:solidFill>
              </a:rPr>
              <a:t>lstm</a:t>
            </a:r>
            <a:r>
              <a:rPr lang="en-US" sz="1400" dirty="0">
                <a:solidFill>
                  <a:srgbClr val="C00000"/>
                </a:solidFill>
              </a:rPr>
              <a:t>"  </a:t>
            </a:r>
            <a:r>
              <a:rPr lang="en-US" sz="1400" b="1" dirty="0">
                <a:solidFill>
                  <a:srgbClr val="C00000"/>
                </a:solidFill>
              </a:rPr>
              <a:t>OR</a:t>
            </a:r>
            <a:r>
              <a:rPr lang="en-US" sz="1400" dirty="0">
                <a:solidFill>
                  <a:srgbClr val="C00000"/>
                </a:solidFill>
              </a:rPr>
              <a:t>  "convolutional neural network"  </a:t>
            </a:r>
            <a:r>
              <a:rPr lang="en-US" sz="1400" b="1" dirty="0">
                <a:solidFill>
                  <a:srgbClr val="C00000"/>
                </a:solidFill>
              </a:rPr>
              <a:t>OR</a:t>
            </a:r>
            <a:r>
              <a:rPr lang="en-US" sz="1400" dirty="0">
                <a:solidFill>
                  <a:srgbClr val="C00000"/>
                </a:solidFill>
              </a:rPr>
              <a:t>  "</a:t>
            </a:r>
            <a:r>
              <a:rPr lang="en-US" sz="1400" dirty="0" err="1">
                <a:solidFill>
                  <a:srgbClr val="C00000"/>
                </a:solidFill>
              </a:rPr>
              <a:t>cnn</a:t>
            </a:r>
            <a:r>
              <a:rPr lang="en-US" sz="1400" dirty="0">
                <a:solidFill>
                  <a:srgbClr val="C00000"/>
                </a:solidFill>
              </a:rPr>
              <a:t>"  </a:t>
            </a:r>
            <a:r>
              <a:rPr lang="en-US" sz="1400" b="1" dirty="0">
                <a:solidFill>
                  <a:srgbClr val="C00000"/>
                </a:solidFill>
              </a:rPr>
              <a:t>OR</a:t>
            </a:r>
            <a:r>
              <a:rPr lang="en-US" sz="1400" dirty="0">
                <a:solidFill>
                  <a:srgbClr val="C00000"/>
                </a:solidFill>
              </a:rPr>
              <a:t>  "deep learning" </a:t>
            </a:r>
            <a:r>
              <a:rPr lang="en-US" sz="2400" dirty="0"/>
              <a:t>)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B9B96FC-B26C-C44C-A2F3-B99347CE6B1E}"/>
              </a:ext>
            </a:extLst>
          </p:cNvPr>
          <p:cNvSpPr/>
          <p:nvPr/>
        </p:nvSpPr>
        <p:spPr>
          <a:xfrm rot="16200000">
            <a:off x="5724143" y="-2834604"/>
            <a:ext cx="588264" cy="104767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A673A-9940-8842-B08E-301ABED64488}"/>
              </a:ext>
            </a:extLst>
          </p:cNvPr>
          <p:cNvSpPr txBox="1"/>
          <p:nvPr/>
        </p:nvSpPr>
        <p:spPr>
          <a:xfrm>
            <a:off x="5321808" y="2700044"/>
            <a:ext cx="33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Arquitetura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48131F-0A34-C741-8373-F26482907F66}"/>
              </a:ext>
            </a:extLst>
          </p:cNvPr>
          <p:cNvSpPr txBox="1"/>
          <p:nvPr/>
        </p:nvSpPr>
        <p:spPr>
          <a:xfrm>
            <a:off x="779906" y="3000469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1"/>
                </a:solidFill>
              </a:rPr>
              <a:t>"automated grading"  </a:t>
            </a:r>
            <a:r>
              <a:rPr lang="en-US" sz="1400" b="1" dirty="0">
                <a:solidFill>
                  <a:schemeClr val="accent1"/>
                </a:solidFill>
              </a:rPr>
              <a:t>OR</a:t>
            </a:r>
            <a:r>
              <a:rPr lang="en-US" sz="1400" dirty="0">
                <a:solidFill>
                  <a:schemeClr val="accent1"/>
                </a:solidFill>
              </a:rPr>
              <a:t>  "automatic grading"  </a:t>
            </a:r>
            <a:r>
              <a:rPr lang="en-US" sz="1400" b="1" dirty="0">
                <a:solidFill>
                  <a:schemeClr val="accent1"/>
                </a:solidFill>
              </a:rPr>
              <a:t>OR</a:t>
            </a:r>
            <a:r>
              <a:rPr lang="en-US" sz="1400" dirty="0">
                <a:solidFill>
                  <a:schemeClr val="accent1"/>
                </a:solidFill>
              </a:rPr>
              <a:t>  "program repair"  </a:t>
            </a:r>
            <a:r>
              <a:rPr lang="en-US" sz="1400" b="1" dirty="0">
                <a:solidFill>
                  <a:schemeClr val="accent1"/>
                </a:solidFill>
              </a:rPr>
              <a:t>OR</a:t>
            </a:r>
            <a:r>
              <a:rPr lang="en-US" sz="1400" dirty="0">
                <a:solidFill>
                  <a:schemeClr val="accent1"/>
                </a:solidFill>
              </a:rPr>
              <a:t>  "code repair"  </a:t>
            </a:r>
            <a:r>
              <a:rPr lang="en-US" sz="1400" b="1" dirty="0">
                <a:solidFill>
                  <a:schemeClr val="accent1"/>
                </a:solidFill>
              </a:rPr>
              <a:t>OR</a:t>
            </a:r>
            <a:r>
              <a:rPr lang="en-US" sz="1400" dirty="0">
                <a:solidFill>
                  <a:schemeClr val="accent1"/>
                </a:solidFill>
              </a:rPr>
              <a:t>  "fault localization"  </a:t>
            </a:r>
            <a:r>
              <a:rPr lang="en-US" sz="1400" b="1" dirty="0">
                <a:solidFill>
                  <a:schemeClr val="accent1"/>
                </a:solidFill>
              </a:rPr>
              <a:t>OR</a:t>
            </a:r>
            <a:r>
              <a:rPr lang="en-US" sz="1400" dirty="0">
                <a:solidFill>
                  <a:schemeClr val="accent1"/>
                </a:solidFill>
              </a:rPr>
              <a:t>  "programming errors"  </a:t>
            </a:r>
          </a:p>
          <a:p>
            <a:endParaRPr lang="en-US" sz="1400" dirty="0"/>
          </a:p>
          <a:p>
            <a:r>
              <a:rPr lang="en-US" sz="1400" dirty="0"/>
              <a:t>OR  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accent6"/>
                </a:solidFill>
              </a:rPr>
              <a:t>"Word </a:t>
            </a:r>
            <a:r>
              <a:rPr lang="en-US" sz="1400" dirty="0" err="1">
                <a:solidFill>
                  <a:schemeClr val="accent6"/>
                </a:solidFill>
              </a:rPr>
              <a:t>embeddings</a:t>
            </a:r>
            <a:r>
              <a:rPr lang="en-US" sz="1400" dirty="0">
                <a:solidFill>
                  <a:schemeClr val="accent6"/>
                </a:solidFill>
              </a:rPr>
              <a:t>"  </a:t>
            </a:r>
            <a:r>
              <a:rPr lang="en-US" sz="1400" b="1" dirty="0">
                <a:solidFill>
                  <a:schemeClr val="accent6"/>
                </a:solidFill>
              </a:rPr>
              <a:t>OR</a:t>
            </a:r>
            <a:r>
              <a:rPr lang="en-US" sz="1400" dirty="0">
                <a:solidFill>
                  <a:schemeClr val="accent6"/>
                </a:solidFill>
              </a:rPr>
              <a:t>  "program embedding"  </a:t>
            </a:r>
            <a:r>
              <a:rPr lang="en-US" sz="1400" b="1" dirty="0">
                <a:solidFill>
                  <a:schemeClr val="accent6"/>
                </a:solidFill>
              </a:rPr>
              <a:t>OR</a:t>
            </a:r>
            <a:r>
              <a:rPr lang="en-US" sz="1400" dirty="0">
                <a:solidFill>
                  <a:schemeClr val="accent6"/>
                </a:solidFill>
              </a:rPr>
              <a:t>  "syntax tree"  </a:t>
            </a:r>
            <a:r>
              <a:rPr lang="en-US" sz="1400" b="1" dirty="0">
                <a:solidFill>
                  <a:schemeClr val="accent6"/>
                </a:solidFill>
              </a:rPr>
              <a:t>OR</a:t>
            </a:r>
            <a:r>
              <a:rPr lang="en-US" sz="1400" dirty="0">
                <a:solidFill>
                  <a:schemeClr val="accent6"/>
                </a:solidFill>
              </a:rPr>
              <a:t>  "syntax based"  </a:t>
            </a:r>
            <a:r>
              <a:rPr lang="en-US" sz="1400" b="1" dirty="0">
                <a:solidFill>
                  <a:schemeClr val="accent6"/>
                </a:solidFill>
              </a:rPr>
              <a:t>OR</a:t>
            </a:r>
            <a:r>
              <a:rPr lang="en-US" sz="1400" dirty="0">
                <a:solidFill>
                  <a:schemeClr val="accent6"/>
                </a:solidFill>
              </a:rPr>
              <a:t>  "token based"</a:t>
            </a:r>
            <a:r>
              <a:rPr lang="en-US" sz="1400" dirty="0"/>
              <a:t> </a:t>
            </a:r>
            <a:r>
              <a:rPr lang="en-US" sz="2400" dirty="0"/>
              <a:t>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889E04E6-21AE-7A43-8C05-E2B77B44F89B}"/>
              </a:ext>
            </a:extLst>
          </p:cNvPr>
          <p:cNvSpPr/>
          <p:nvPr/>
        </p:nvSpPr>
        <p:spPr>
          <a:xfrm rot="16200000">
            <a:off x="5764280" y="-1587497"/>
            <a:ext cx="339591" cy="101140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0A7070-9594-6241-BDCE-FCC860CF4BBF}"/>
              </a:ext>
            </a:extLst>
          </p:cNvPr>
          <p:cNvSpPr txBox="1"/>
          <p:nvPr/>
        </p:nvSpPr>
        <p:spPr>
          <a:xfrm>
            <a:off x="4535424" y="3601210"/>
            <a:ext cx="33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Correção</a:t>
            </a:r>
            <a:r>
              <a:rPr lang="en-US" b="1" dirty="0">
                <a:solidFill>
                  <a:schemeClr val="accent1"/>
                </a:solidFill>
              </a:rPr>
              <a:t> e </a:t>
            </a:r>
            <a:r>
              <a:rPr lang="en-US" b="1" dirty="0" err="1">
                <a:solidFill>
                  <a:schemeClr val="accent1"/>
                </a:solidFill>
              </a:rPr>
              <a:t>detecção</a:t>
            </a:r>
            <a:r>
              <a:rPr lang="en-US" b="1" dirty="0">
                <a:solidFill>
                  <a:schemeClr val="accent1"/>
                </a:solidFill>
              </a:rPr>
              <a:t> de </a:t>
            </a:r>
            <a:r>
              <a:rPr lang="en-US" b="1" dirty="0" err="1">
                <a:solidFill>
                  <a:schemeClr val="accent1"/>
                </a:solidFill>
              </a:rPr>
              <a:t>erros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E8A94D1-2688-E543-8876-85456209CB6F}"/>
              </a:ext>
            </a:extLst>
          </p:cNvPr>
          <p:cNvSpPr/>
          <p:nvPr/>
        </p:nvSpPr>
        <p:spPr>
          <a:xfrm rot="16200000">
            <a:off x="4508846" y="636143"/>
            <a:ext cx="342716" cy="76840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B357B2-0AD0-6C44-B665-CEB3CC13F9ED}"/>
              </a:ext>
            </a:extLst>
          </p:cNvPr>
          <p:cNvSpPr txBox="1"/>
          <p:nvPr/>
        </p:nvSpPr>
        <p:spPr>
          <a:xfrm>
            <a:off x="3334512" y="4597489"/>
            <a:ext cx="33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Representação</a:t>
            </a:r>
            <a:r>
              <a:rPr lang="en-US" b="1" dirty="0">
                <a:solidFill>
                  <a:schemeClr val="accent6"/>
                </a:solidFill>
              </a:rPr>
              <a:t> do </a:t>
            </a:r>
            <a:r>
              <a:rPr lang="en-US" b="1" dirty="0" err="1">
                <a:solidFill>
                  <a:schemeClr val="accent6"/>
                </a:solidFill>
              </a:rPr>
              <a:t>código-fonte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682DDA-18B9-3345-845A-6E68EEBF7EA3}"/>
              </a:ext>
            </a:extLst>
          </p:cNvPr>
          <p:cNvSpPr txBox="1"/>
          <p:nvPr/>
        </p:nvSpPr>
        <p:spPr>
          <a:xfrm>
            <a:off x="676275" y="4877948"/>
            <a:ext cx="10515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 </a:t>
            </a:r>
            <a:r>
              <a:rPr lang="en-US" sz="1400" dirty="0">
                <a:solidFill>
                  <a:schemeClr val="accent2"/>
                </a:solidFill>
              </a:rPr>
              <a:t>"programming education"  </a:t>
            </a:r>
            <a:r>
              <a:rPr lang="en-US" sz="1400" b="1" dirty="0">
                <a:solidFill>
                  <a:schemeClr val="accent2"/>
                </a:solidFill>
              </a:rPr>
              <a:t>OR</a:t>
            </a:r>
            <a:r>
              <a:rPr lang="en-US" sz="1400" dirty="0">
                <a:solidFill>
                  <a:schemeClr val="accent2"/>
                </a:solidFill>
              </a:rPr>
              <a:t>  "computer science education"  </a:t>
            </a:r>
            <a:r>
              <a:rPr lang="en-US" sz="1400" b="1" dirty="0">
                <a:solidFill>
                  <a:schemeClr val="accent2"/>
                </a:solidFill>
              </a:rPr>
              <a:t>OR</a:t>
            </a:r>
            <a:r>
              <a:rPr lang="en-US" sz="1400" dirty="0">
                <a:solidFill>
                  <a:schemeClr val="accent2"/>
                </a:solidFill>
              </a:rPr>
              <a:t>  "student"  </a:t>
            </a:r>
            <a:r>
              <a:rPr lang="en-US" sz="1400" b="1" dirty="0">
                <a:solidFill>
                  <a:schemeClr val="accent2"/>
                </a:solidFill>
              </a:rPr>
              <a:t>OR</a:t>
            </a:r>
            <a:r>
              <a:rPr lang="en-US" sz="1400" dirty="0">
                <a:solidFill>
                  <a:schemeClr val="accent2"/>
                </a:solidFill>
              </a:rPr>
              <a:t>  "massive open online course"  </a:t>
            </a:r>
            <a:r>
              <a:rPr lang="en-US" sz="1400" b="1" dirty="0">
                <a:solidFill>
                  <a:schemeClr val="accent2"/>
                </a:solidFill>
              </a:rPr>
              <a:t>OR</a:t>
            </a:r>
            <a:r>
              <a:rPr lang="en-US" sz="1400" dirty="0">
                <a:solidFill>
                  <a:schemeClr val="accent2"/>
                </a:solidFill>
              </a:rPr>
              <a:t>  "</a:t>
            </a:r>
            <a:r>
              <a:rPr lang="en-US" sz="1400" dirty="0" err="1">
                <a:solidFill>
                  <a:schemeClr val="accent2"/>
                </a:solidFill>
              </a:rPr>
              <a:t>mooc</a:t>
            </a:r>
            <a:r>
              <a:rPr lang="en-US" sz="1400" dirty="0">
                <a:solidFill>
                  <a:schemeClr val="accent2"/>
                </a:solidFill>
              </a:rPr>
              <a:t>"  </a:t>
            </a:r>
            <a:r>
              <a:rPr lang="en-US" sz="1400" b="1" dirty="0">
                <a:solidFill>
                  <a:schemeClr val="accent2"/>
                </a:solidFill>
              </a:rPr>
              <a:t>OR</a:t>
            </a:r>
            <a:r>
              <a:rPr lang="en-US" sz="1400" dirty="0">
                <a:solidFill>
                  <a:schemeClr val="accent2"/>
                </a:solidFill>
              </a:rPr>
              <a:t>  "big code"  </a:t>
            </a:r>
            <a:r>
              <a:rPr lang="en-US" sz="1400" b="1" dirty="0">
                <a:solidFill>
                  <a:schemeClr val="accent2"/>
                </a:solidFill>
              </a:rPr>
              <a:t>OR</a:t>
            </a:r>
            <a:r>
              <a:rPr lang="en-US" sz="1400" dirty="0">
                <a:solidFill>
                  <a:schemeClr val="accent2"/>
                </a:solidFill>
              </a:rPr>
              <a:t>  "introductory programming”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r>
              <a:rPr lang="en-US" sz="1400" dirty="0"/>
              <a:t>OR </a:t>
            </a:r>
          </a:p>
          <a:p>
            <a:endParaRPr lang="en-US" sz="1400" dirty="0"/>
          </a:p>
          <a:p>
            <a:r>
              <a:rPr lang="en-US" sz="1400" dirty="0"/>
              <a:t> </a:t>
            </a:r>
            <a:r>
              <a:rPr lang="en-US" sz="1400" dirty="0">
                <a:solidFill>
                  <a:srgbClr val="7030A0"/>
                </a:solidFill>
              </a:rPr>
              <a:t>"open source" </a:t>
            </a:r>
            <a:r>
              <a:rPr lang="en-US" sz="1400" b="1" dirty="0">
                <a:solidFill>
                  <a:srgbClr val="7030A0"/>
                </a:solidFill>
              </a:rPr>
              <a:t>OR</a:t>
            </a:r>
            <a:r>
              <a:rPr lang="en-US" sz="1400" dirty="0">
                <a:solidFill>
                  <a:srgbClr val="7030A0"/>
                </a:solidFill>
              </a:rPr>
              <a:t> "source code"  </a:t>
            </a:r>
            <a:r>
              <a:rPr lang="en-US" sz="1400" b="1" dirty="0">
                <a:solidFill>
                  <a:srgbClr val="7030A0"/>
                </a:solidFill>
              </a:rPr>
              <a:t>OR</a:t>
            </a:r>
            <a:r>
              <a:rPr lang="en-US" sz="1400" dirty="0">
                <a:solidFill>
                  <a:srgbClr val="7030A0"/>
                </a:solidFill>
              </a:rPr>
              <a:t>  "program analysis"  </a:t>
            </a:r>
            <a:r>
              <a:rPr lang="en-US" sz="1400" b="1" dirty="0">
                <a:solidFill>
                  <a:srgbClr val="7030A0"/>
                </a:solidFill>
              </a:rPr>
              <a:t>OR</a:t>
            </a:r>
            <a:r>
              <a:rPr lang="en-US" sz="1400" dirty="0">
                <a:solidFill>
                  <a:srgbClr val="7030A0"/>
                </a:solidFill>
              </a:rPr>
              <a:t>  "Program representation"  </a:t>
            </a:r>
            <a:r>
              <a:rPr lang="en-US" sz="1400" b="1" dirty="0">
                <a:solidFill>
                  <a:srgbClr val="7030A0"/>
                </a:solidFill>
              </a:rPr>
              <a:t>OR</a:t>
            </a:r>
            <a:r>
              <a:rPr lang="en-US" sz="1400" dirty="0">
                <a:solidFill>
                  <a:srgbClr val="7030A0"/>
                </a:solidFill>
              </a:rPr>
              <a:t>  "Program classification"</a:t>
            </a:r>
            <a:r>
              <a:rPr lang="en-US" sz="2400" dirty="0"/>
              <a:t> )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D8AB4075-020F-4E4E-8BAE-4706E4D0B88E}"/>
              </a:ext>
            </a:extLst>
          </p:cNvPr>
          <p:cNvSpPr/>
          <p:nvPr/>
        </p:nvSpPr>
        <p:spPr>
          <a:xfrm rot="16200000">
            <a:off x="5689756" y="381477"/>
            <a:ext cx="214697" cy="102416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1D1C3-B8FB-3B4D-B84F-9A2675B8D0E6}"/>
              </a:ext>
            </a:extLst>
          </p:cNvPr>
          <p:cNvSpPr txBox="1"/>
          <p:nvPr/>
        </p:nvSpPr>
        <p:spPr>
          <a:xfrm>
            <a:off x="4105464" y="5560823"/>
            <a:ext cx="366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Educação</a:t>
            </a:r>
            <a:r>
              <a:rPr lang="en-US" b="1" dirty="0">
                <a:solidFill>
                  <a:schemeClr val="accent2"/>
                </a:solidFill>
              </a:rPr>
              <a:t> e </a:t>
            </a:r>
            <a:r>
              <a:rPr lang="en-US" b="1" dirty="0" err="1">
                <a:solidFill>
                  <a:schemeClr val="accent2"/>
                </a:solidFill>
              </a:rPr>
              <a:t>Ciências</a:t>
            </a:r>
            <a:r>
              <a:rPr lang="en-US" b="1" dirty="0">
                <a:solidFill>
                  <a:schemeClr val="accent2"/>
                </a:solidFill>
              </a:rPr>
              <a:t> da </a:t>
            </a:r>
            <a:r>
              <a:rPr lang="en-US" b="1" dirty="0" err="1">
                <a:solidFill>
                  <a:schemeClr val="accent2"/>
                </a:solidFill>
              </a:rPr>
              <a:t>Computação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DD713C8A-8515-9546-9038-0CD37CEDF297}"/>
              </a:ext>
            </a:extLst>
          </p:cNvPr>
          <p:cNvSpPr/>
          <p:nvPr/>
        </p:nvSpPr>
        <p:spPr>
          <a:xfrm rot="5400000">
            <a:off x="4818750" y="1943078"/>
            <a:ext cx="210771" cy="8512878"/>
          </a:xfrm>
          <a:prstGeom prst="leftBrace">
            <a:avLst>
              <a:gd name="adj1" fmla="val 8333"/>
              <a:gd name="adj2" fmla="val 801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E36A8-E424-0B4F-B7A7-84B09E65CDF6}"/>
              </a:ext>
            </a:extLst>
          </p:cNvPr>
          <p:cNvSpPr txBox="1"/>
          <p:nvPr/>
        </p:nvSpPr>
        <p:spPr>
          <a:xfrm>
            <a:off x="1405128" y="5731428"/>
            <a:ext cx="366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Análise</a:t>
            </a:r>
            <a:r>
              <a:rPr lang="en-US" b="1" dirty="0">
                <a:solidFill>
                  <a:srgbClr val="7030A0"/>
                </a:solidFill>
              </a:rPr>
              <a:t> de </a:t>
            </a:r>
            <a:r>
              <a:rPr lang="en-US" b="1" dirty="0" err="1">
                <a:solidFill>
                  <a:srgbClr val="7030A0"/>
                </a:solidFill>
              </a:rPr>
              <a:t>programa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57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 animBg="1"/>
      <p:bldP spid="13" grpId="0"/>
      <p:bldP spid="14" grpId="0" animBg="1"/>
      <p:bldP spid="15" grpId="0"/>
      <p:bldP spid="17" grpId="0" animBg="1"/>
      <p:bldP spid="18" grpId="0"/>
      <p:bldP spid="20" grpId="0" animBg="1"/>
      <p:bldP spid="21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441</Words>
  <Application>Microsoft Macintosh PowerPoint</Application>
  <PresentationFormat>Widescreen</PresentationFormat>
  <Paragraphs>113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Revisão sistemática</vt:lpstr>
      <vt:lpstr>Protocolo da sistemática</vt:lpstr>
      <vt:lpstr>Objetivo</vt:lpstr>
      <vt:lpstr>Principal questão</vt:lpstr>
      <vt:lpstr>Principal questão</vt:lpstr>
      <vt:lpstr>Segunda questão</vt:lpstr>
      <vt:lpstr>Segunda questão</vt:lpstr>
      <vt:lpstr>Palavras-chaves</vt:lpstr>
      <vt:lpstr>Palavras-chave</vt:lpstr>
      <vt:lpstr>Fontes</vt:lpstr>
      <vt:lpstr>Fluxo do sistema</vt:lpstr>
      <vt:lpstr>Referências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Uso de redes neurais recorrentes na detecção de padrões de erros cometidos por alunos novatos durante a aprendizagem de programação</dc:title>
  <dc:creator>Microsoft Office User</dc:creator>
  <cp:lastModifiedBy>Microsoft Office User</cp:lastModifiedBy>
  <cp:revision>61</cp:revision>
  <dcterms:created xsi:type="dcterms:W3CDTF">2018-03-06T16:17:02Z</dcterms:created>
  <dcterms:modified xsi:type="dcterms:W3CDTF">2018-04-22T22:53:10Z</dcterms:modified>
</cp:coreProperties>
</file>