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/>
          <p:nvPr/>
        </p:nvSpPr>
        <p:spPr>
          <a:xfrm>
            <a:off x="2171700" y="28305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/>
          <p:nvPr/>
        </p:nvSpPr>
        <p:spPr>
          <a:xfrm>
            <a:off x="2012950" y="29718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/>
          <p:nvPr/>
        </p:nvSpPr>
        <p:spPr>
          <a:xfrm>
            <a:off x="1854200" y="31750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/>
          <p:nvPr/>
        </p:nvSpPr>
        <p:spPr>
          <a:xfrm rot="20012562">
            <a:off x="2984500" y="2641600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/>
          <p:nvPr/>
        </p:nvSpPr>
        <p:spPr>
          <a:xfrm>
            <a:off x="4691543" y="21177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/>
          <p:nvPr/>
        </p:nvSpPr>
        <p:spPr>
          <a:xfrm>
            <a:off x="4532793" y="22590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/>
          <p:nvPr/>
        </p:nvSpPr>
        <p:spPr>
          <a:xfrm>
            <a:off x="4374043" y="24622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/>
          <p:nvPr/>
        </p:nvSpPr>
        <p:spPr>
          <a:xfrm>
            <a:off x="4412143" y="26162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E2E052E-49EC-9C40-B738-7801455D1DF6}"/>
              </a:ext>
            </a:extLst>
          </p:cNvPr>
          <p:cNvSpPr/>
          <p:nvPr/>
        </p:nvSpPr>
        <p:spPr>
          <a:xfrm rot="2371365">
            <a:off x="2891318" y="3906396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C9B2D-6CC8-8B42-984C-0A280DC195C4}"/>
              </a:ext>
            </a:extLst>
          </p:cNvPr>
          <p:cNvSpPr/>
          <p:nvPr/>
        </p:nvSpPr>
        <p:spPr>
          <a:xfrm>
            <a:off x="4532793" y="4306958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1A33-8C61-914E-9A93-74E8EA6535C5}"/>
              </a:ext>
            </a:extLst>
          </p:cNvPr>
          <p:cNvSpPr/>
          <p:nvPr/>
        </p:nvSpPr>
        <p:spPr>
          <a:xfrm>
            <a:off x="4374043" y="44482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F0D88F-9746-1847-B685-B862811D52BB}"/>
              </a:ext>
            </a:extLst>
          </p:cNvPr>
          <p:cNvSpPr/>
          <p:nvPr/>
        </p:nvSpPr>
        <p:spPr>
          <a:xfrm>
            <a:off x="4215293" y="46514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B5509-D4D4-B94E-8162-5D60AB92B05C}"/>
              </a:ext>
            </a:extLst>
          </p:cNvPr>
          <p:cNvSpPr txBox="1"/>
          <p:nvPr/>
        </p:nvSpPr>
        <p:spPr>
          <a:xfrm>
            <a:off x="4296736" y="4817179"/>
            <a:ext cx="6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393561-1702-984F-BBD5-3876FB89C535}"/>
              </a:ext>
            </a:extLst>
          </p:cNvPr>
          <p:cNvSpPr txBox="1"/>
          <p:nvPr/>
        </p:nvSpPr>
        <p:spPr>
          <a:xfrm>
            <a:off x="1079500" y="55118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VT*: Variable Tracing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/>
          <p:nvPr/>
        </p:nvSpPr>
        <p:spPr>
          <a:xfrm rot="2208543">
            <a:off x="5390970" y="26836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54AACCF-ACBB-3049-9A59-9B3063D46CE2}"/>
              </a:ext>
            </a:extLst>
          </p:cNvPr>
          <p:cNvSpPr/>
          <p:nvPr/>
        </p:nvSpPr>
        <p:spPr>
          <a:xfrm rot="19736492">
            <a:off x="5247584" y="4039394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/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/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/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/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/>
          <p:nvPr/>
        </p:nvSpPr>
        <p:spPr>
          <a:xfrm>
            <a:off x="1308100" y="42429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/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/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/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/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/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/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/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/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/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/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/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/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/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/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AEF4BA9-108B-9A48-B251-8AC2F751EF08}"/>
              </a:ext>
            </a:extLst>
          </p:cNvPr>
          <p:cNvSpPr txBox="1"/>
          <p:nvPr/>
        </p:nvSpPr>
        <p:spPr>
          <a:xfrm>
            <a:off x="9443011" y="158013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treinado</a:t>
            </a:r>
            <a:endParaRPr lang="en-US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/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/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/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/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/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/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/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/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r>
              <a:rPr lang="en-US" dirty="0"/>
              <a:t>Antonio </a:t>
            </a:r>
            <a:r>
              <a:rPr lang="en-US" dirty="0" err="1"/>
              <a:t>Cavacini</a:t>
            </a:r>
            <a:r>
              <a:rPr lang="en-US" dirty="0"/>
              <a:t>. 2015. </a:t>
            </a:r>
            <a:r>
              <a:rPr lang="en-US" b="1" dirty="0"/>
              <a:t>What is the best database for computer science journal articles?</a:t>
            </a:r>
            <a:r>
              <a:rPr lang="en-US" dirty="0"/>
              <a:t>. </a:t>
            </a:r>
            <a:r>
              <a:rPr lang="en-US" dirty="0" err="1"/>
              <a:t>Scientometrics</a:t>
            </a:r>
            <a:r>
              <a:rPr lang="en-US" dirty="0"/>
              <a:t> 102, 3 (March 2015), 2059-2071. 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"Word </a:t>
            </a:r>
            <a:r>
              <a:rPr lang="en-US" sz="1400" dirty="0" err="1">
                <a:solidFill>
                  <a:schemeClr val="accent6"/>
                </a:solidFill>
              </a:rPr>
              <a:t>embeddings</a:t>
            </a:r>
            <a:r>
              <a:rPr lang="en-US" sz="1400" dirty="0">
                <a:solidFill>
                  <a:schemeClr val="accent6"/>
                </a:solidFill>
              </a:rPr>
              <a:t>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"program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 tree"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 based"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 based"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"student"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"big code"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representation"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classification"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441</Words>
  <Application>Microsoft Macintosh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Fluxo do sistema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62</cp:revision>
  <dcterms:created xsi:type="dcterms:W3CDTF">2018-03-06T16:17:02Z</dcterms:created>
  <dcterms:modified xsi:type="dcterms:W3CDTF">2018-04-22T22:55:44Z</dcterms:modified>
</cp:coreProperties>
</file>