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60" r:id="rId9"/>
    <p:sldId id="262" r:id="rId10"/>
    <p:sldId id="261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detectam</a:t>
          </a:r>
          <a:r>
            <a:rPr lang="en-US" b="1" dirty="0"/>
            <a:t> e </a:t>
          </a:r>
          <a:r>
            <a:rPr lang="en-US" b="1" dirty="0" err="1"/>
            <a:t>corrigem</a:t>
          </a:r>
          <a:r>
            <a:rPr lang="en-US" b="1" dirty="0"/>
            <a:t> </a:t>
          </a:r>
          <a:r>
            <a:rPr lang="en-US" b="1" dirty="0" err="1"/>
            <a:t>erros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Detecção</a:t>
          </a:r>
          <a:r>
            <a:rPr lang="en-US" b="1" dirty="0"/>
            <a:t> e </a:t>
          </a:r>
          <a:r>
            <a:rPr lang="en-US" b="1" dirty="0" err="1"/>
            <a:t>correção</a:t>
          </a:r>
          <a:r>
            <a:rPr lang="en-US" b="1" dirty="0"/>
            <a:t> de </a:t>
          </a:r>
          <a:r>
            <a:rPr lang="en-US" b="1" dirty="0" err="1"/>
            <a:t>erros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Código-fonte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analisam</a:t>
          </a:r>
          <a:r>
            <a:rPr lang="en-US" b="1" dirty="0"/>
            <a:t> </a:t>
          </a:r>
          <a:r>
            <a:rPr lang="en-US" b="1" dirty="0" err="1"/>
            <a:t>através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Uso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</a:t>
          </a:r>
          <a:r>
            <a:rPr lang="en-US" b="1" dirty="0" err="1"/>
            <a:t>na</a:t>
          </a:r>
          <a:r>
            <a:rPr lang="en-US" b="1" dirty="0"/>
            <a:t> </a:t>
          </a:r>
          <a:r>
            <a:rPr lang="en-US" b="1" dirty="0" err="1"/>
            <a:t>análise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6CB22-C851-8441-B418-56D1BC50A2D3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D53B1-FC7B-0E40-8B96-341DED1D4A49}">
      <dgm:prSet phldrT="[Text]"/>
      <dgm:spPr/>
      <dgm:t>
        <a:bodyPr/>
        <a:lstStyle/>
        <a:p>
          <a:r>
            <a:rPr lang="en-US" dirty="0" err="1"/>
            <a:t>Arquitetura</a:t>
          </a:r>
          <a:endParaRPr lang="en-US" dirty="0"/>
        </a:p>
      </dgm:t>
    </dgm:pt>
    <dgm:pt modelId="{74FD2719-0CAC-0742-AE57-6579C518AEBE}" type="parTrans" cxnId="{2E244765-C2A2-1043-8D80-CC9D644D108E}">
      <dgm:prSet/>
      <dgm:spPr/>
      <dgm:t>
        <a:bodyPr/>
        <a:lstStyle/>
        <a:p>
          <a:endParaRPr lang="en-US"/>
        </a:p>
      </dgm:t>
    </dgm:pt>
    <dgm:pt modelId="{D563561C-E81B-4048-AD7A-008FC74154A0}" type="sibTrans" cxnId="{2E244765-C2A2-1043-8D80-CC9D644D108E}">
      <dgm:prSet/>
      <dgm:spPr/>
      <dgm:t>
        <a:bodyPr/>
        <a:lstStyle/>
        <a:p>
          <a:endParaRPr lang="en-US"/>
        </a:p>
      </dgm:t>
    </dgm:pt>
    <dgm:pt modelId="{961B8338-EEB2-4F4A-8AD5-26FDAA9B72F6}">
      <dgm:prSet phldrT="[Text]"/>
      <dgm:spPr/>
      <dgm:t>
        <a:bodyPr/>
        <a:lstStyle/>
        <a:p>
          <a:r>
            <a:rPr lang="en-US" dirty="0"/>
            <a:t>RNN</a:t>
          </a:r>
        </a:p>
      </dgm:t>
    </dgm:pt>
    <dgm:pt modelId="{C53991E3-EEB0-7C46-B270-94369D9E4A33}" type="parTrans" cxnId="{2831D446-2C18-1F49-BB77-5B16F721392D}">
      <dgm:prSet/>
      <dgm:spPr/>
      <dgm:t>
        <a:bodyPr/>
        <a:lstStyle/>
        <a:p>
          <a:endParaRPr lang="en-US"/>
        </a:p>
      </dgm:t>
    </dgm:pt>
    <dgm:pt modelId="{28D134DE-9640-7A43-AC78-1AF7F035A32F}" type="sibTrans" cxnId="{2831D446-2C18-1F49-BB77-5B16F721392D}">
      <dgm:prSet/>
      <dgm:spPr/>
      <dgm:t>
        <a:bodyPr/>
        <a:lstStyle/>
        <a:p>
          <a:endParaRPr lang="en-US"/>
        </a:p>
      </dgm:t>
    </dgm:pt>
    <dgm:pt modelId="{F5D9A540-C180-D54B-88A9-7FE331F49E42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0F9A3C4C-1CEF-6B42-8807-9E5CB82963CE}" type="parTrans" cxnId="{1CD11EB1-ADA6-C040-859F-95FB50773206}">
      <dgm:prSet/>
      <dgm:spPr/>
      <dgm:t>
        <a:bodyPr/>
        <a:lstStyle/>
        <a:p>
          <a:endParaRPr lang="en-US"/>
        </a:p>
      </dgm:t>
    </dgm:pt>
    <dgm:pt modelId="{60683D2D-E61D-1443-AEA0-C453A1577552}" type="sibTrans" cxnId="{1CD11EB1-ADA6-C040-859F-95FB50773206}">
      <dgm:prSet/>
      <dgm:spPr/>
      <dgm:t>
        <a:bodyPr/>
        <a:lstStyle/>
        <a:p>
          <a:endParaRPr lang="en-US"/>
        </a:p>
      </dgm:t>
    </dgm:pt>
    <dgm:pt modelId="{88859E44-84FB-3D43-8F2D-ED7100292743}">
      <dgm:prSet phldrT="[Text]"/>
      <dgm:spPr/>
      <dgm:t>
        <a:bodyPr/>
        <a:lstStyle/>
        <a:p>
          <a:r>
            <a:rPr lang="en-US" dirty="0" err="1"/>
            <a:t>Tópico</a:t>
          </a:r>
          <a:endParaRPr lang="en-US" dirty="0"/>
        </a:p>
      </dgm:t>
    </dgm:pt>
    <dgm:pt modelId="{3D175DF9-39DE-4146-89D5-7576030EEC84}" type="parTrans" cxnId="{B8D62D60-7FB9-D14A-9125-D10723772B55}">
      <dgm:prSet/>
      <dgm:spPr/>
      <dgm:t>
        <a:bodyPr/>
        <a:lstStyle/>
        <a:p>
          <a:endParaRPr lang="en-US"/>
        </a:p>
      </dgm:t>
    </dgm:pt>
    <dgm:pt modelId="{C644DEE0-BDAE-CE42-B7E1-2E6C21EBBE34}" type="sibTrans" cxnId="{B8D62D60-7FB9-D14A-9125-D10723772B55}">
      <dgm:prSet/>
      <dgm:spPr/>
      <dgm:t>
        <a:bodyPr/>
        <a:lstStyle/>
        <a:p>
          <a:endParaRPr lang="en-US"/>
        </a:p>
      </dgm:t>
    </dgm:pt>
    <dgm:pt modelId="{D18FBCCF-BF1D-D149-A28E-27CD4D27F6CC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C20EFF05-204F-C347-8294-F2CFCA4FEDA3}" type="parTrans" cxnId="{5B1C7DCC-0C5E-3640-B855-4333739E913B}">
      <dgm:prSet/>
      <dgm:spPr/>
      <dgm:t>
        <a:bodyPr/>
        <a:lstStyle/>
        <a:p>
          <a:endParaRPr lang="en-US"/>
        </a:p>
      </dgm:t>
    </dgm:pt>
    <dgm:pt modelId="{944CE015-BB7D-AB4E-B5C3-188362C0FDB4}" type="sibTrans" cxnId="{5B1C7DCC-0C5E-3640-B855-4333739E913B}">
      <dgm:prSet/>
      <dgm:spPr/>
      <dgm:t>
        <a:bodyPr/>
        <a:lstStyle/>
        <a:p>
          <a:endParaRPr lang="en-US"/>
        </a:p>
      </dgm:t>
    </dgm:pt>
    <dgm:pt modelId="{A137C867-BA57-5849-A974-18A488C5180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D19A2ED8-C3D0-2A4C-B6A0-40DD42D6FA2D}" type="parTrans" cxnId="{6F7B7B81-62F9-6543-BB4E-F00ACF351BBD}">
      <dgm:prSet/>
      <dgm:spPr/>
      <dgm:t>
        <a:bodyPr/>
        <a:lstStyle/>
        <a:p>
          <a:endParaRPr lang="en-US"/>
        </a:p>
      </dgm:t>
    </dgm:pt>
    <dgm:pt modelId="{54ABD3CA-CD83-0E41-B5AE-234795D587BB}" type="sibTrans" cxnId="{6F7B7B81-62F9-6543-BB4E-F00ACF351BBD}">
      <dgm:prSet/>
      <dgm:spPr/>
      <dgm:t>
        <a:bodyPr/>
        <a:lstStyle/>
        <a:p>
          <a:endParaRPr lang="en-US"/>
        </a:p>
      </dgm:t>
    </dgm:pt>
    <dgm:pt modelId="{99F70427-2A67-CF40-8FE6-1D1CC4B6A753}" type="pres">
      <dgm:prSet presAssocID="{06E6CB22-C851-8441-B418-56D1BC50A2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87A169-5D47-934D-8145-E784D95D6A3E}" type="pres">
      <dgm:prSet presAssocID="{06E6CB22-C851-8441-B418-56D1BC50A2D3}" presName="cycle" presStyleCnt="0"/>
      <dgm:spPr/>
    </dgm:pt>
    <dgm:pt modelId="{58D95BB1-552A-CB4B-B184-D3404AFC35AF}" type="pres">
      <dgm:prSet presAssocID="{06E6CB22-C851-8441-B418-56D1BC50A2D3}" presName="centerShape" presStyleCnt="0"/>
      <dgm:spPr/>
    </dgm:pt>
    <dgm:pt modelId="{613D79FF-27FB-CF4B-BDC4-21C7AE742EBA}" type="pres">
      <dgm:prSet presAssocID="{06E6CB22-C851-8441-B418-56D1BC50A2D3}" presName="connSite" presStyleLbl="node1" presStyleIdx="0" presStyleCnt="4"/>
      <dgm:spPr/>
    </dgm:pt>
    <dgm:pt modelId="{91730F6C-BDC5-A146-9B1D-97F019816C97}" type="pres">
      <dgm:prSet presAssocID="{06E6CB22-C851-8441-B418-56D1BC50A2D3}" presName="visible" presStyleLbl="node1" presStyleIdx="0" presStyleCnt="4" custScaleX="92314" custScaleY="9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8520B8-3498-5A45-B009-A5762A0639A3}" type="pres">
      <dgm:prSet presAssocID="{74FD2719-0CAC-0742-AE57-6579C518AEBE}" presName="Name25" presStyleLbl="parChTrans1D1" presStyleIdx="0" presStyleCnt="3"/>
      <dgm:spPr/>
    </dgm:pt>
    <dgm:pt modelId="{034F67D9-A316-B448-89E0-C6715D26AD21}" type="pres">
      <dgm:prSet presAssocID="{CEFD53B1-FC7B-0E40-8B96-341DED1D4A49}" presName="node" presStyleCnt="0"/>
      <dgm:spPr/>
    </dgm:pt>
    <dgm:pt modelId="{827723D3-8E0C-F14C-903E-650A5D2D36A7}" type="pres">
      <dgm:prSet presAssocID="{CEFD53B1-FC7B-0E40-8B96-341DED1D4A4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100D61D-0DC3-F24F-83BB-40F0CFC11A93}" type="pres">
      <dgm:prSet presAssocID="{CEFD53B1-FC7B-0E40-8B96-341DED1D4A49}" presName="childNode" presStyleLbl="revTx" presStyleIdx="0" presStyleCnt="1">
        <dgm:presLayoutVars>
          <dgm:bulletEnabled val="1"/>
        </dgm:presLayoutVars>
      </dgm:prSet>
      <dgm:spPr/>
    </dgm:pt>
    <dgm:pt modelId="{DC84C7D7-E75E-7A40-A4A5-850865FD9F93}" type="pres">
      <dgm:prSet presAssocID="{3D175DF9-39DE-4146-89D5-7576030EEC84}" presName="Name25" presStyleLbl="parChTrans1D1" presStyleIdx="1" presStyleCnt="3"/>
      <dgm:spPr/>
    </dgm:pt>
    <dgm:pt modelId="{C8C0FFCB-6EE6-1F4E-AD67-8E5B1226F874}" type="pres">
      <dgm:prSet presAssocID="{88859E44-84FB-3D43-8F2D-ED7100292743}" presName="node" presStyleCnt="0"/>
      <dgm:spPr/>
    </dgm:pt>
    <dgm:pt modelId="{342F8C54-E9BD-AD4B-BAA2-97293A5BAD35}" type="pres">
      <dgm:prSet presAssocID="{88859E44-84FB-3D43-8F2D-ED710029274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55A3ED6-2EB8-3B4B-9685-89BE2E3D6502}" type="pres">
      <dgm:prSet presAssocID="{88859E44-84FB-3D43-8F2D-ED7100292743}" presName="childNode" presStyleLbl="revTx" presStyleIdx="0" presStyleCnt="1">
        <dgm:presLayoutVars>
          <dgm:bulletEnabled val="1"/>
        </dgm:presLayoutVars>
      </dgm:prSet>
      <dgm:spPr/>
    </dgm:pt>
    <dgm:pt modelId="{EF60619E-5492-C546-94AA-63D74A864C1D}" type="pres">
      <dgm:prSet presAssocID="{C20EFF05-204F-C347-8294-F2CFCA4FEDA3}" presName="Name25" presStyleLbl="parChTrans1D1" presStyleIdx="2" presStyleCnt="3"/>
      <dgm:spPr/>
    </dgm:pt>
    <dgm:pt modelId="{4D2B038C-7B8C-5047-8230-9B97DA3F37F8}" type="pres">
      <dgm:prSet presAssocID="{D18FBCCF-BF1D-D149-A28E-27CD4D27F6CC}" presName="node" presStyleCnt="0"/>
      <dgm:spPr/>
    </dgm:pt>
    <dgm:pt modelId="{0D80B069-2881-0048-81CD-090420B339CC}" type="pres">
      <dgm:prSet presAssocID="{D18FBCCF-BF1D-D149-A28E-27CD4D27F6C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C50C975-09EC-D746-A5A8-7B7B6D2E8509}" type="pres">
      <dgm:prSet presAssocID="{D18FBCCF-BF1D-D149-A28E-27CD4D27F6CC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A9FE6932-2DBB-D147-A833-C5582FC44E00}" type="presOf" srcId="{3D175DF9-39DE-4146-89D5-7576030EEC84}" destId="{DC84C7D7-E75E-7A40-A4A5-850865FD9F93}" srcOrd="0" destOrd="0" presId="urn:microsoft.com/office/officeart/2005/8/layout/radial2"/>
    <dgm:cxn modelId="{E8CAD343-C1AE-4C44-A71B-59724896FFE4}" type="presOf" srcId="{C20EFF05-204F-C347-8294-F2CFCA4FEDA3}" destId="{EF60619E-5492-C546-94AA-63D74A864C1D}" srcOrd="0" destOrd="0" presId="urn:microsoft.com/office/officeart/2005/8/layout/radial2"/>
    <dgm:cxn modelId="{2831D446-2C18-1F49-BB77-5B16F721392D}" srcId="{CEFD53B1-FC7B-0E40-8B96-341DED1D4A49}" destId="{961B8338-EEB2-4F4A-8AD5-26FDAA9B72F6}" srcOrd="0" destOrd="0" parTransId="{C53991E3-EEB0-7C46-B270-94369D9E4A33}" sibTransId="{28D134DE-9640-7A43-AC78-1AF7F035A32F}"/>
    <dgm:cxn modelId="{CC6DC74C-B65B-4547-AFEA-80DCD3EFCCAB}" type="presOf" srcId="{CEFD53B1-FC7B-0E40-8B96-341DED1D4A49}" destId="{827723D3-8E0C-F14C-903E-650A5D2D36A7}" srcOrd="0" destOrd="0" presId="urn:microsoft.com/office/officeart/2005/8/layout/radial2"/>
    <dgm:cxn modelId="{B55CA957-DD2C-824D-9F78-EA38EF6EEAF3}" type="presOf" srcId="{74FD2719-0CAC-0742-AE57-6579C518AEBE}" destId="{018520B8-3498-5A45-B009-A5762A0639A3}" srcOrd="0" destOrd="0" presId="urn:microsoft.com/office/officeart/2005/8/layout/radial2"/>
    <dgm:cxn modelId="{B8D62D60-7FB9-D14A-9125-D10723772B55}" srcId="{06E6CB22-C851-8441-B418-56D1BC50A2D3}" destId="{88859E44-84FB-3D43-8F2D-ED7100292743}" srcOrd="1" destOrd="0" parTransId="{3D175DF9-39DE-4146-89D5-7576030EEC84}" sibTransId="{C644DEE0-BDAE-CE42-B7E1-2E6C21EBBE34}"/>
    <dgm:cxn modelId="{2E244765-C2A2-1043-8D80-CC9D644D108E}" srcId="{06E6CB22-C851-8441-B418-56D1BC50A2D3}" destId="{CEFD53B1-FC7B-0E40-8B96-341DED1D4A49}" srcOrd="0" destOrd="0" parTransId="{74FD2719-0CAC-0742-AE57-6579C518AEBE}" sibTransId="{D563561C-E81B-4048-AD7A-008FC74154A0}"/>
    <dgm:cxn modelId="{6F7B7B81-62F9-6543-BB4E-F00ACF351BBD}" srcId="{CEFD53B1-FC7B-0E40-8B96-341DED1D4A49}" destId="{A137C867-BA57-5849-A974-18A488C51808}" srcOrd="1" destOrd="0" parTransId="{D19A2ED8-C3D0-2A4C-B6A0-40DD42D6FA2D}" sibTransId="{54ABD3CA-CD83-0E41-B5AE-234795D587BB}"/>
    <dgm:cxn modelId="{D1BE85A9-FE27-4447-B624-2A84B4EB3029}" type="presOf" srcId="{D18FBCCF-BF1D-D149-A28E-27CD4D27F6CC}" destId="{0D80B069-2881-0048-81CD-090420B339CC}" srcOrd="0" destOrd="0" presId="urn:microsoft.com/office/officeart/2005/8/layout/radial2"/>
    <dgm:cxn modelId="{1CD11EB1-ADA6-C040-859F-95FB50773206}" srcId="{CEFD53B1-FC7B-0E40-8B96-341DED1D4A49}" destId="{F5D9A540-C180-D54B-88A9-7FE331F49E42}" srcOrd="2" destOrd="0" parTransId="{0F9A3C4C-1CEF-6B42-8807-9E5CB82963CE}" sibTransId="{60683D2D-E61D-1443-AEA0-C453A1577552}"/>
    <dgm:cxn modelId="{5B1C7DCC-0C5E-3640-B855-4333739E913B}" srcId="{06E6CB22-C851-8441-B418-56D1BC50A2D3}" destId="{D18FBCCF-BF1D-D149-A28E-27CD4D27F6CC}" srcOrd="2" destOrd="0" parTransId="{C20EFF05-204F-C347-8294-F2CFCA4FEDA3}" sibTransId="{944CE015-BB7D-AB4E-B5C3-188362C0FDB4}"/>
    <dgm:cxn modelId="{6F0B1DD0-74F2-744F-A1FB-560A21E26A5A}" type="presOf" srcId="{88859E44-84FB-3D43-8F2D-ED7100292743}" destId="{342F8C54-E9BD-AD4B-BAA2-97293A5BAD35}" srcOrd="0" destOrd="0" presId="urn:microsoft.com/office/officeart/2005/8/layout/radial2"/>
    <dgm:cxn modelId="{FA7EE4E5-295A-F444-B14A-0D3A163BD3FA}" type="presOf" srcId="{A137C867-BA57-5849-A974-18A488C51808}" destId="{5100D61D-0DC3-F24F-83BB-40F0CFC11A93}" srcOrd="0" destOrd="1" presId="urn:microsoft.com/office/officeart/2005/8/layout/radial2"/>
    <dgm:cxn modelId="{8C9C35ED-C0EA-BF43-A910-CFC50773A7A0}" type="presOf" srcId="{F5D9A540-C180-D54B-88A9-7FE331F49E42}" destId="{5100D61D-0DC3-F24F-83BB-40F0CFC11A93}" srcOrd="0" destOrd="2" presId="urn:microsoft.com/office/officeart/2005/8/layout/radial2"/>
    <dgm:cxn modelId="{DA563CF2-E741-C24A-856F-922E8E6A0CF0}" type="presOf" srcId="{06E6CB22-C851-8441-B418-56D1BC50A2D3}" destId="{99F70427-2A67-CF40-8FE6-1D1CC4B6A753}" srcOrd="0" destOrd="0" presId="urn:microsoft.com/office/officeart/2005/8/layout/radial2"/>
    <dgm:cxn modelId="{241CDEFA-2B1C-9F4F-A9AF-C921EFEEC9E0}" type="presOf" srcId="{961B8338-EEB2-4F4A-8AD5-26FDAA9B72F6}" destId="{5100D61D-0DC3-F24F-83BB-40F0CFC11A93}" srcOrd="0" destOrd="0" presId="urn:microsoft.com/office/officeart/2005/8/layout/radial2"/>
    <dgm:cxn modelId="{DC6986E5-4DEA-464B-98C8-9CA9E459AD7C}" type="presParOf" srcId="{99F70427-2A67-CF40-8FE6-1D1CC4B6A753}" destId="{F487A169-5D47-934D-8145-E784D95D6A3E}" srcOrd="0" destOrd="0" presId="urn:microsoft.com/office/officeart/2005/8/layout/radial2"/>
    <dgm:cxn modelId="{2FA0C8A3-3239-D540-BEEE-9AE99DB8C486}" type="presParOf" srcId="{F487A169-5D47-934D-8145-E784D95D6A3E}" destId="{58D95BB1-552A-CB4B-B184-D3404AFC35AF}" srcOrd="0" destOrd="0" presId="urn:microsoft.com/office/officeart/2005/8/layout/radial2"/>
    <dgm:cxn modelId="{DB1E7BDA-1CF0-9140-A851-1428D86D9AA2}" type="presParOf" srcId="{58D95BB1-552A-CB4B-B184-D3404AFC35AF}" destId="{613D79FF-27FB-CF4B-BDC4-21C7AE742EBA}" srcOrd="0" destOrd="0" presId="urn:microsoft.com/office/officeart/2005/8/layout/radial2"/>
    <dgm:cxn modelId="{7A7B237B-D228-A643-8528-0404658CD0D4}" type="presParOf" srcId="{58D95BB1-552A-CB4B-B184-D3404AFC35AF}" destId="{91730F6C-BDC5-A146-9B1D-97F019816C97}" srcOrd="1" destOrd="0" presId="urn:microsoft.com/office/officeart/2005/8/layout/radial2"/>
    <dgm:cxn modelId="{F709372D-1ACB-4E4A-BA58-B58E96CFD09A}" type="presParOf" srcId="{F487A169-5D47-934D-8145-E784D95D6A3E}" destId="{018520B8-3498-5A45-B009-A5762A0639A3}" srcOrd="1" destOrd="0" presId="urn:microsoft.com/office/officeart/2005/8/layout/radial2"/>
    <dgm:cxn modelId="{16AD34F3-1C10-EE49-8C47-811028C04C5F}" type="presParOf" srcId="{F487A169-5D47-934D-8145-E784D95D6A3E}" destId="{034F67D9-A316-B448-89E0-C6715D26AD21}" srcOrd="2" destOrd="0" presId="urn:microsoft.com/office/officeart/2005/8/layout/radial2"/>
    <dgm:cxn modelId="{FCE075CB-44B5-A246-87D5-6B88C313E3B0}" type="presParOf" srcId="{034F67D9-A316-B448-89E0-C6715D26AD21}" destId="{827723D3-8E0C-F14C-903E-650A5D2D36A7}" srcOrd="0" destOrd="0" presId="urn:microsoft.com/office/officeart/2005/8/layout/radial2"/>
    <dgm:cxn modelId="{C41EACBC-FDA6-B34F-88BA-D988DCBA5178}" type="presParOf" srcId="{034F67D9-A316-B448-89E0-C6715D26AD21}" destId="{5100D61D-0DC3-F24F-83BB-40F0CFC11A93}" srcOrd="1" destOrd="0" presId="urn:microsoft.com/office/officeart/2005/8/layout/radial2"/>
    <dgm:cxn modelId="{33B65BB9-BD6B-BA47-8753-90496A8AA30C}" type="presParOf" srcId="{F487A169-5D47-934D-8145-E784D95D6A3E}" destId="{DC84C7D7-E75E-7A40-A4A5-850865FD9F93}" srcOrd="3" destOrd="0" presId="urn:microsoft.com/office/officeart/2005/8/layout/radial2"/>
    <dgm:cxn modelId="{BA870FBF-FDDD-D145-8349-2DF57F650C13}" type="presParOf" srcId="{F487A169-5D47-934D-8145-E784D95D6A3E}" destId="{C8C0FFCB-6EE6-1F4E-AD67-8E5B1226F874}" srcOrd="4" destOrd="0" presId="urn:microsoft.com/office/officeart/2005/8/layout/radial2"/>
    <dgm:cxn modelId="{8117F114-078F-B24D-BB30-8BC0A6359D74}" type="presParOf" srcId="{C8C0FFCB-6EE6-1F4E-AD67-8E5B1226F874}" destId="{342F8C54-E9BD-AD4B-BAA2-97293A5BAD35}" srcOrd="0" destOrd="0" presId="urn:microsoft.com/office/officeart/2005/8/layout/radial2"/>
    <dgm:cxn modelId="{BEBE3C37-6CD9-E64E-AADF-37D6DC9187B1}" type="presParOf" srcId="{C8C0FFCB-6EE6-1F4E-AD67-8E5B1226F874}" destId="{955A3ED6-2EB8-3B4B-9685-89BE2E3D6502}" srcOrd="1" destOrd="0" presId="urn:microsoft.com/office/officeart/2005/8/layout/radial2"/>
    <dgm:cxn modelId="{070DF783-8723-8842-844E-E5331BF7475B}" type="presParOf" srcId="{F487A169-5D47-934D-8145-E784D95D6A3E}" destId="{EF60619E-5492-C546-94AA-63D74A864C1D}" srcOrd="5" destOrd="0" presId="urn:microsoft.com/office/officeart/2005/8/layout/radial2"/>
    <dgm:cxn modelId="{55B3B694-CE14-2D4C-A1BF-5F76988C2DE7}" type="presParOf" srcId="{F487A169-5D47-934D-8145-E784D95D6A3E}" destId="{4D2B038C-7B8C-5047-8230-9B97DA3F37F8}" srcOrd="6" destOrd="0" presId="urn:microsoft.com/office/officeart/2005/8/layout/radial2"/>
    <dgm:cxn modelId="{E6D5150F-3698-074B-9141-33FC27F19BBF}" type="presParOf" srcId="{4D2B038C-7B8C-5047-8230-9B97DA3F37F8}" destId="{0D80B069-2881-0048-81CD-090420B339CC}" srcOrd="0" destOrd="0" presId="urn:microsoft.com/office/officeart/2005/8/layout/radial2"/>
    <dgm:cxn modelId="{4F075BA0-9C98-1741-A75A-19EAFE3C02F2}" type="presParOf" srcId="{4D2B038C-7B8C-5047-8230-9B97DA3F37F8}" destId="{CC50C975-09EC-D746-A5A8-7B7B6D2E85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6F6926-D547-244C-80CF-50C2F6055CC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45ADFA5-6808-014E-A428-28C4D30F65B2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Scopus</a:t>
          </a:r>
        </a:p>
      </dgm:t>
    </dgm:pt>
    <dgm:pt modelId="{7F41336D-A517-CB49-A402-D8939F5D7FFB}" type="parTrans" cxnId="{AC371235-8B95-7647-92F7-B36E525F9C43}">
      <dgm:prSet/>
      <dgm:spPr/>
      <dgm:t>
        <a:bodyPr/>
        <a:lstStyle/>
        <a:p>
          <a:endParaRPr lang="en-US"/>
        </a:p>
      </dgm:t>
    </dgm:pt>
    <dgm:pt modelId="{9248032D-B6C1-654C-9111-F5E25C108DC0}" type="sibTrans" cxnId="{AC371235-8B95-7647-92F7-B36E525F9C43}">
      <dgm:prSet/>
      <dgm:spPr/>
      <dgm:t>
        <a:bodyPr/>
        <a:lstStyle/>
        <a:p>
          <a:endParaRPr lang="en-US"/>
        </a:p>
      </dgm:t>
    </dgm:pt>
    <dgm:pt modelId="{501490B3-4BBC-5D45-8B5B-CBC68D3D1E98}">
      <dgm:prSet phldrT="[Text]"/>
      <dgm:spPr/>
      <dgm:t>
        <a:bodyPr/>
        <a:lstStyle/>
        <a:p>
          <a:r>
            <a:rPr lang="en-US" dirty="0"/>
            <a:t>Web Of Science</a:t>
          </a:r>
        </a:p>
      </dgm:t>
    </dgm:pt>
    <dgm:pt modelId="{54AB7967-79CF-5A46-B3A4-1DDE7EAC0800}" type="parTrans" cxnId="{1A3A841E-6751-E049-A31C-33882BC4C7CD}">
      <dgm:prSet/>
      <dgm:spPr/>
      <dgm:t>
        <a:bodyPr/>
        <a:lstStyle/>
        <a:p>
          <a:endParaRPr lang="en-US"/>
        </a:p>
      </dgm:t>
    </dgm:pt>
    <dgm:pt modelId="{5F9DD208-6487-B947-B461-E29261FCC03A}" type="sibTrans" cxnId="{1A3A841E-6751-E049-A31C-33882BC4C7CD}">
      <dgm:prSet/>
      <dgm:spPr/>
      <dgm:t>
        <a:bodyPr/>
        <a:lstStyle/>
        <a:p>
          <a:endParaRPr lang="en-US"/>
        </a:p>
      </dgm:t>
    </dgm:pt>
    <dgm:pt modelId="{B1CD7785-CB8E-094D-9A43-E10BE31DD654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DB</a:t>
          </a:r>
          <a:r>
            <a:rPr lang="en-US" dirty="0">
              <a:solidFill>
                <a:srgbClr val="FFFF00"/>
              </a:solidFill>
            </a:rPr>
            <a:t>LP</a:t>
          </a:r>
        </a:p>
      </dgm:t>
    </dgm:pt>
    <dgm:pt modelId="{17E04BBC-B5F3-8843-9345-BCFE6075D9B7}" type="parTrans" cxnId="{845BA394-3802-244B-BDDE-8E936E7829CF}">
      <dgm:prSet/>
      <dgm:spPr/>
      <dgm:t>
        <a:bodyPr/>
        <a:lstStyle/>
        <a:p>
          <a:endParaRPr lang="en-US"/>
        </a:p>
      </dgm:t>
    </dgm:pt>
    <dgm:pt modelId="{02D5A8CF-6ED2-4842-900F-50FD120BCACC}" type="sibTrans" cxnId="{845BA394-3802-244B-BDDE-8E936E7829CF}">
      <dgm:prSet/>
      <dgm:spPr/>
      <dgm:t>
        <a:bodyPr/>
        <a:lstStyle/>
        <a:p>
          <a:endParaRPr lang="en-US"/>
        </a:p>
      </dgm:t>
    </dgm:pt>
    <dgm:pt modelId="{858D8F53-D6A4-FB4A-BA47-40214E70AD7F}" type="pres">
      <dgm:prSet presAssocID="{F26F6926-D547-244C-80CF-50C2F6055CC4}" presName="compositeShape" presStyleCnt="0">
        <dgm:presLayoutVars>
          <dgm:chMax val="7"/>
          <dgm:dir/>
          <dgm:resizeHandles val="exact"/>
        </dgm:presLayoutVars>
      </dgm:prSet>
      <dgm:spPr/>
    </dgm:pt>
    <dgm:pt modelId="{9ED3341D-219C-DB4B-A7E9-445A12B9C3AA}" type="pres">
      <dgm:prSet presAssocID="{B45ADFA5-6808-014E-A428-28C4D30F65B2}" presName="circ1" presStyleLbl="vennNode1" presStyleIdx="0" presStyleCnt="3" custScaleX="111486" custScaleY="111487" custLinFactNeighborX="-13421" custLinFactNeighborY="4974"/>
      <dgm:spPr/>
    </dgm:pt>
    <dgm:pt modelId="{BED69C5B-6480-1A4C-B973-7B3F689E0508}" type="pres">
      <dgm:prSet presAssocID="{B45ADFA5-6808-014E-A428-28C4D30F6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219632-279B-DD41-B3B5-7A7DCF4E6596}" type="pres">
      <dgm:prSet presAssocID="{501490B3-4BBC-5D45-8B5B-CBC68D3D1E98}" presName="circ2" presStyleLbl="vennNode1" presStyleIdx="1" presStyleCnt="3"/>
      <dgm:spPr/>
    </dgm:pt>
    <dgm:pt modelId="{D9EDABE5-FE99-6E44-A464-4B1B368EA45A}" type="pres">
      <dgm:prSet presAssocID="{501490B3-4BBC-5D45-8B5B-CBC68D3D1E9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756E1-0116-8C42-A16E-25595C130E8F}" type="pres">
      <dgm:prSet presAssocID="{B1CD7785-CB8E-094D-9A43-E10BE31DD654}" presName="circ3" presStyleLbl="vennNode1" presStyleIdx="2" presStyleCnt="3"/>
      <dgm:spPr/>
    </dgm:pt>
    <dgm:pt modelId="{972B3D82-22A0-D542-ABCB-E0C0E6DC1CED}" type="pres">
      <dgm:prSet presAssocID="{B1CD7785-CB8E-094D-9A43-E10BE31DD6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FD230D-756B-9F44-A186-9810A7523EDA}" type="presOf" srcId="{501490B3-4BBC-5D45-8B5B-CBC68D3D1E98}" destId="{12219632-279B-DD41-B3B5-7A7DCF4E6596}" srcOrd="0" destOrd="0" presId="urn:microsoft.com/office/officeart/2005/8/layout/venn1"/>
    <dgm:cxn modelId="{EB8F0D12-ED7A-2E47-89D9-85EC5B04C089}" type="presOf" srcId="{B1CD7785-CB8E-094D-9A43-E10BE31DD654}" destId="{015756E1-0116-8C42-A16E-25595C130E8F}" srcOrd="0" destOrd="0" presId="urn:microsoft.com/office/officeart/2005/8/layout/venn1"/>
    <dgm:cxn modelId="{1A3A841E-6751-E049-A31C-33882BC4C7CD}" srcId="{F26F6926-D547-244C-80CF-50C2F6055CC4}" destId="{501490B3-4BBC-5D45-8B5B-CBC68D3D1E98}" srcOrd="1" destOrd="0" parTransId="{54AB7967-79CF-5A46-B3A4-1DDE7EAC0800}" sibTransId="{5F9DD208-6487-B947-B461-E29261FCC03A}"/>
    <dgm:cxn modelId="{AC371235-8B95-7647-92F7-B36E525F9C43}" srcId="{F26F6926-D547-244C-80CF-50C2F6055CC4}" destId="{B45ADFA5-6808-014E-A428-28C4D30F65B2}" srcOrd="0" destOrd="0" parTransId="{7F41336D-A517-CB49-A402-D8939F5D7FFB}" sibTransId="{9248032D-B6C1-654C-9111-F5E25C108DC0}"/>
    <dgm:cxn modelId="{C84FE667-79DB-2C4F-82B4-EF8C14E49EB1}" type="presOf" srcId="{F26F6926-D547-244C-80CF-50C2F6055CC4}" destId="{858D8F53-D6A4-FB4A-BA47-40214E70AD7F}" srcOrd="0" destOrd="0" presId="urn:microsoft.com/office/officeart/2005/8/layout/venn1"/>
    <dgm:cxn modelId="{F8C6D972-E6DB-1F4D-A126-7431E800C0F1}" type="presOf" srcId="{501490B3-4BBC-5D45-8B5B-CBC68D3D1E98}" destId="{D9EDABE5-FE99-6E44-A464-4B1B368EA45A}" srcOrd="1" destOrd="0" presId="urn:microsoft.com/office/officeart/2005/8/layout/venn1"/>
    <dgm:cxn modelId="{845BA394-3802-244B-BDDE-8E936E7829CF}" srcId="{F26F6926-D547-244C-80CF-50C2F6055CC4}" destId="{B1CD7785-CB8E-094D-9A43-E10BE31DD654}" srcOrd="2" destOrd="0" parTransId="{17E04BBC-B5F3-8843-9345-BCFE6075D9B7}" sibTransId="{02D5A8CF-6ED2-4842-900F-50FD120BCACC}"/>
    <dgm:cxn modelId="{D4F10BA5-545B-B345-AD5B-2A4999552841}" type="presOf" srcId="{B45ADFA5-6808-014E-A428-28C4D30F65B2}" destId="{BED69C5B-6480-1A4C-B973-7B3F689E0508}" srcOrd="1" destOrd="0" presId="urn:microsoft.com/office/officeart/2005/8/layout/venn1"/>
    <dgm:cxn modelId="{134C4BB6-32C0-4B4F-B39B-AEFBFE0B40DF}" type="presOf" srcId="{B1CD7785-CB8E-094D-9A43-E10BE31DD654}" destId="{972B3D82-22A0-D542-ABCB-E0C0E6DC1CED}" srcOrd="1" destOrd="0" presId="urn:microsoft.com/office/officeart/2005/8/layout/venn1"/>
    <dgm:cxn modelId="{E9257CD8-57AA-FA40-A304-CCDC85149552}" type="presOf" srcId="{B45ADFA5-6808-014E-A428-28C4D30F65B2}" destId="{9ED3341D-219C-DB4B-A7E9-445A12B9C3AA}" srcOrd="0" destOrd="0" presId="urn:microsoft.com/office/officeart/2005/8/layout/venn1"/>
    <dgm:cxn modelId="{A59155AE-F6C3-9348-AB2E-11650C1EAEBE}" type="presParOf" srcId="{858D8F53-D6A4-FB4A-BA47-40214E70AD7F}" destId="{9ED3341D-219C-DB4B-A7E9-445A12B9C3AA}" srcOrd="0" destOrd="0" presId="urn:microsoft.com/office/officeart/2005/8/layout/venn1"/>
    <dgm:cxn modelId="{92F473FC-D404-7C44-AD6A-01200076B670}" type="presParOf" srcId="{858D8F53-D6A4-FB4A-BA47-40214E70AD7F}" destId="{BED69C5B-6480-1A4C-B973-7B3F689E0508}" srcOrd="1" destOrd="0" presId="urn:microsoft.com/office/officeart/2005/8/layout/venn1"/>
    <dgm:cxn modelId="{0CEF5E49-C3B4-9F41-BFCE-DFD1A321F721}" type="presParOf" srcId="{858D8F53-D6A4-FB4A-BA47-40214E70AD7F}" destId="{12219632-279B-DD41-B3B5-7A7DCF4E6596}" srcOrd="2" destOrd="0" presId="urn:microsoft.com/office/officeart/2005/8/layout/venn1"/>
    <dgm:cxn modelId="{62D16002-6E6B-AA4F-915C-B4F7E5F9BEA4}" type="presParOf" srcId="{858D8F53-D6A4-FB4A-BA47-40214E70AD7F}" destId="{D9EDABE5-FE99-6E44-A464-4B1B368EA45A}" srcOrd="3" destOrd="0" presId="urn:microsoft.com/office/officeart/2005/8/layout/venn1"/>
    <dgm:cxn modelId="{F7D73EB7-20CC-9F4C-8EF9-854110E093CE}" type="presParOf" srcId="{858D8F53-D6A4-FB4A-BA47-40214E70AD7F}" destId="{015756E1-0116-8C42-A16E-25595C130E8F}" srcOrd="4" destOrd="0" presId="urn:microsoft.com/office/officeart/2005/8/layout/venn1"/>
    <dgm:cxn modelId="{03FEC2DE-D09C-D942-AD68-451EDA3D33A4}" type="presParOf" srcId="{858D8F53-D6A4-FB4A-BA47-40214E70AD7F}" destId="{972B3D82-22A0-D542-ABCB-E0C0E6DC1C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Redes</a:t>
          </a:r>
          <a:r>
            <a:rPr lang="en-US" sz="2200" b="1" kern="1200" dirty="0"/>
            <a:t> </a:t>
          </a:r>
          <a:r>
            <a:rPr lang="en-US" sz="2200" b="1" kern="1200" dirty="0" err="1"/>
            <a:t>Neurais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que </a:t>
          </a:r>
          <a:r>
            <a:rPr lang="en-US" sz="1500" b="1" kern="1200" dirty="0" err="1"/>
            <a:t>detectam</a:t>
          </a:r>
          <a:r>
            <a:rPr lang="en-US" sz="1500" b="1" kern="1200" dirty="0"/>
            <a:t> e </a:t>
          </a:r>
          <a:r>
            <a:rPr lang="en-US" sz="1500" b="1" kern="1200" dirty="0" err="1"/>
            <a:t>corrigem</a:t>
          </a:r>
          <a:r>
            <a:rPr lang="en-US" sz="1500" b="1" kern="1200" dirty="0"/>
            <a:t>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Detecção</a:t>
          </a:r>
          <a:r>
            <a:rPr lang="en-US" sz="1500" b="1" kern="1200" dirty="0"/>
            <a:t> e </a:t>
          </a:r>
          <a:r>
            <a:rPr lang="en-US" sz="1500" b="1" kern="1200" dirty="0" err="1"/>
            <a:t>correção</a:t>
          </a:r>
          <a:r>
            <a:rPr lang="en-US" sz="1500" b="1" kern="1200" dirty="0"/>
            <a:t> de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 </a:t>
          </a:r>
          <a:r>
            <a:rPr lang="en-US" sz="1500" b="1" kern="1200" dirty="0" err="1"/>
            <a:t>artigos</a:t>
          </a:r>
          <a:r>
            <a:rPr lang="en-US" sz="1500" b="1" kern="1200" dirty="0"/>
            <a:t> a </a:t>
          </a:r>
          <a:r>
            <a:rPr lang="en-US" sz="1500" b="1" kern="1200" dirty="0" err="1"/>
            <a:t>partir</a:t>
          </a:r>
          <a:r>
            <a:rPr lang="en-US" sz="1500" b="1" kern="1200" dirty="0"/>
            <a:t> de </a:t>
          </a:r>
          <a:r>
            <a:rPr lang="en-US" sz="1500" b="1" kern="1200" dirty="0" err="1"/>
            <a:t>busca</a:t>
          </a:r>
          <a:r>
            <a:rPr lang="en-US" sz="15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</a:t>
          </a:r>
          <a:r>
            <a:rPr lang="en-US" sz="1500" b="1" kern="1200" dirty="0" err="1"/>
            <a:t>primários</a:t>
          </a:r>
          <a:r>
            <a:rPr lang="en-US" sz="1500" b="1" kern="1200" dirty="0"/>
            <a:t> e </a:t>
          </a:r>
          <a:r>
            <a:rPr lang="en-US" sz="1500" b="1" kern="1200" dirty="0" err="1"/>
            <a:t>secundários</a:t>
          </a:r>
          <a:endParaRPr lang="en-US" sz="1500" b="1" kern="1200" dirty="0"/>
        </a:p>
      </dsp:txBody>
      <dsp:txXfrm>
        <a:off x="1566311" y="2205596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Código-fonte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que </a:t>
          </a:r>
          <a:r>
            <a:rPr lang="en-US" sz="1300" b="1" kern="1200" dirty="0" err="1"/>
            <a:t>analisam</a:t>
          </a:r>
          <a:r>
            <a:rPr lang="en-US" sz="1300" b="1" kern="1200" dirty="0"/>
            <a:t> </a:t>
          </a:r>
          <a:r>
            <a:rPr lang="en-US" sz="1300" b="1" kern="1200" dirty="0" err="1"/>
            <a:t>através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endParaRPr lang="en-US" sz="13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Uso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r>
            <a:rPr lang="en-US" sz="1300" b="1" kern="1200" dirty="0"/>
            <a:t> </a:t>
          </a:r>
          <a:r>
            <a:rPr lang="en-US" sz="1300" b="1" kern="1200" dirty="0" err="1"/>
            <a:t>na</a:t>
          </a:r>
          <a:r>
            <a:rPr lang="en-US" sz="1300" b="1" kern="1200" dirty="0"/>
            <a:t> </a:t>
          </a:r>
          <a:r>
            <a:rPr lang="en-US" sz="1300" b="1" kern="1200" dirty="0" err="1"/>
            <a:t>análise</a:t>
          </a:r>
          <a:endParaRPr lang="en-US" sz="13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</a:t>
          </a:r>
          <a:r>
            <a:rPr lang="en-US" sz="1300" b="1" kern="1200" dirty="0" err="1"/>
            <a:t>artigos</a:t>
          </a:r>
          <a:r>
            <a:rPr lang="en-US" sz="1300" b="1" kern="1200" dirty="0"/>
            <a:t> a </a:t>
          </a:r>
          <a:r>
            <a:rPr lang="en-US" sz="1300" b="1" kern="1200" dirty="0" err="1"/>
            <a:t>partir</a:t>
          </a:r>
          <a:r>
            <a:rPr lang="en-US" sz="1300" b="1" kern="1200" dirty="0"/>
            <a:t> de </a:t>
          </a:r>
          <a:r>
            <a:rPr lang="en-US" sz="1300" b="1" kern="1200" dirty="0" err="1"/>
            <a:t>busca</a:t>
          </a:r>
          <a:r>
            <a:rPr lang="en-US" sz="13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</a:t>
          </a:r>
          <a:r>
            <a:rPr lang="en-US" sz="1300" b="1" kern="1200" dirty="0" err="1"/>
            <a:t>primários</a:t>
          </a:r>
          <a:r>
            <a:rPr lang="en-US" sz="1300" b="1" kern="1200" dirty="0"/>
            <a:t> e </a:t>
          </a:r>
          <a:r>
            <a:rPr lang="en-US" sz="1300" b="1" kern="1200" dirty="0" err="1"/>
            <a:t>secundários</a:t>
          </a:r>
          <a:endParaRPr lang="en-US" sz="1300" b="1" kern="1200" dirty="0"/>
        </a:p>
      </dsp:txBody>
      <dsp:txXfrm>
        <a:off x="1566311" y="2205596"/>
        <a:ext cx="1007473" cy="100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0619E-5492-C546-94AA-63D74A864C1D}">
      <dsp:nvSpPr>
        <dsp:cNvPr id="0" name=""/>
        <dsp:cNvSpPr/>
      </dsp:nvSpPr>
      <dsp:spPr>
        <a:xfrm rot="2561600">
          <a:off x="2523485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4C7D7-E75E-7A40-A4A5-850865FD9F93}">
      <dsp:nvSpPr>
        <dsp:cNvPr id="0" name=""/>
        <dsp:cNvSpPr/>
      </dsp:nvSpPr>
      <dsp:spPr>
        <a:xfrm>
          <a:off x="2632511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20B8-3498-5A45-B009-A5762A0639A3}">
      <dsp:nvSpPr>
        <dsp:cNvPr id="0" name=""/>
        <dsp:cNvSpPr/>
      </dsp:nvSpPr>
      <dsp:spPr>
        <a:xfrm rot="19038400">
          <a:off x="2523485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30F6C-BDC5-A146-9B1D-97F019816C97}">
      <dsp:nvSpPr>
        <dsp:cNvPr id="0" name=""/>
        <dsp:cNvSpPr/>
      </dsp:nvSpPr>
      <dsp:spPr>
        <a:xfrm>
          <a:off x="519588" y="1511463"/>
          <a:ext cx="2403394" cy="23957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23D3-8E0C-F14C-903E-650A5D2D36A7}">
      <dsp:nvSpPr>
        <dsp:cNvPr id="0" name=""/>
        <dsp:cNvSpPr/>
      </dsp:nvSpPr>
      <dsp:spPr>
        <a:xfrm>
          <a:off x="3030292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Arquitetura</a:t>
          </a:r>
          <a:endParaRPr lang="en-US" sz="1800" kern="1200" dirty="0"/>
        </a:p>
      </dsp:txBody>
      <dsp:txXfrm>
        <a:off x="3259056" y="228850"/>
        <a:ext cx="1104572" cy="1104572"/>
      </dsp:txXfrm>
    </dsp:sp>
    <dsp:sp modelId="{5100D61D-0DC3-F24F-83BB-40F0CFC11A93}">
      <dsp:nvSpPr>
        <dsp:cNvPr id="0" name=""/>
        <dsp:cNvSpPr/>
      </dsp:nvSpPr>
      <dsp:spPr>
        <a:xfrm>
          <a:off x="4748602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RNN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LSTM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CNN</a:t>
          </a:r>
        </a:p>
      </dsp:txBody>
      <dsp:txXfrm>
        <a:off x="4748602" y="86"/>
        <a:ext cx="2343150" cy="1562100"/>
      </dsp:txXfrm>
    </dsp:sp>
    <dsp:sp modelId="{342F8C54-E9BD-AD4B-BAA2-97293A5BAD35}">
      <dsp:nvSpPr>
        <dsp:cNvPr id="0" name=""/>
        <dsp:cNvSpPr/>
      </dsp:nvSpPr>
      <dsp:spPr>
        <a:xfrm>
          <a:off x="354695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Tópico</a:t>
          </a:r>
          <a:endParaRPr lang="en-US" sz="1800" kern="1200" dirty="0"/>
        </a:p>
      </dsp:txBody>
      <dsp:txXfrm>
        <a:off x="3775715" y="2157047"/>
        <a:ext cx="1104572" cy="1104572"/>
      </dsp:txXfrm>
    </dsp:sp>
    <dsp:sp modelId="{0D80B069-2881-0048-81CD-090420B339CC}">
      <dsp:nvSpPr>
        <dsp:cNvPr id="0" name=""/>
        <dsp:cNvSpPr/>
      </dsp:nvSpPr>
      <dsp:spPr>
        <a:xfrm>
          <a:off x="3030292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Área</a:t>
          </a:r>
          <a:endParaRPr lang="en-US" sz="1800" kern="1200" dirty="0"/>
        </a:p>
      </dsp:txBody>
      <dsp:txXfrm>
        <a:off x="3259056" y="4085244"/>
        <a:ext cx="1104572" cy="110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341D-219C-DB4B-A7E9-445A12B9C3AA}">
      <dsp:nvSpPr>
        <dsp:cNvPr id="0" name=""/>
        <dsp:cNvSpPr/>
      </dsp:nvSpPr>
      <dsp:spPr>
        <a:xfrm>
          <a:off x="2065965" y="136081"/>
          <a:ext cx="3624633" cy="3624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2"/>
              </a:solidFill>
            </a:rPr>
            <a:t>Scopus</a:t>
          </a:r>
        </a:p>
      </dsp:txBody>
      <dsp:txXfrm>
        <a:off x="2549250" y="770398"/>
        <a:ext cx="2658064" cy="1631099"/>
      </dsp:txXfrm>
    </dsp:sp>
    <dsp:sp modelId="{12219632-279B-DD41-B3B5-7A7DCF4E6596}">
      <dsp:nvSpPr>
        <dsp:cNvPr id="0" name=""/>
        <dsp:cNvSpPr/>
      </dsp:nvSpPr>
      <dsp:spPr>
        <a:xfrm>
          <a:off x="3862167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 Of Science</a:t>
          </a:r>
        </a:p>
      </dsp:txBody>
      <dsp:txXfrm>
        <a:off x="4856492" y="3032993"/>
        <a:ext cx="1950720" cy="1788160"/>
      </dsp:txXfrm>
    </dsp:sp>
    <dsp:sp modelId="{015756E1-0116-8C42-A16E-25595C130E8F}">
      <dsp:nvSpPr>
        <dsp:cNvPr id="0" name=""/>
        <dsp:cNvSpPr/>
      </dsp:nvSpPr>
      <dsp:spPr>
        <a:xfrm>
          <a:off x="1515884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1"/>
              </a:solidFill>
            </a:rPr>
            <a:t>DB</a:t>
          </a:r>
          <a:r>
            <a:rPr lang="en-US" sz="5000" kern="1200" dirty="0">
              <a:solidFill>
                <a:srgbClr val="FFFF00"/>
              </a:solidFill>
            </a:rPr>
            <a:t>LP</a:t>
          </a:r>
        </a:p>
      </dsp:txBody>
      <dsp:txXfrm>
        <a:off x="1822039" y="3032993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30373-0AEF-1B41-9EAB-152D4B4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85" y="4660392"/>
            <a:ext cx="806668" cy="1575816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381ADCD-D99C-9844-8822-3BE7E8E1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4707"/>
              </p:ext>
            </p:extLst>
          </p:nvPr>
        </p:nvGraphicFramePr>
        <p:xfrm>
          <a:off x="1319420" y="822325"/>
          <a:ext cx="86292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77A6A3B-44A0-1E4A-993B-E4CBB390493B}"/>
              </a:ext>
            </a:extLst>
          </p:cNvPr>
          <p:cNvSpPr txBox="1"/>
          <p:nvPr/>
        </p:nvSpPr>
        <p:spPr>
          <a:xfrm>
            <a:off x="5329428" y="380947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FFD3E-F2B8-0C42-A325-099D9BF6FB6C}"/>
              </a:ext>
            </a:extLst>
          </p:cNvPr>
          <p:cNvSpPr txBox="1"/>
          <p:nvPr/>
        </p:nvSpPr>
        <p:spPr>
          <a:xfrm>
            <a:off x="5266944" y="417880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A0B87-922E-014A-9350-251116DADA60}"/>
              </a:ext>
            </a:extLst>
          </p:cNvPr>
          <p:cNvSpPr txBox="1"/>
          <p:nvPr/>
        </p:nvSpPr>
        <p:spPr>
          <a:xfrm>
            <a:off x="6419088" y="56677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DA73CF-E2B3-3743-B980-098BD257A5C6}"/>
              </a:ext>
            </a:extLst>
          </p:cNvPr>
          <p:cNvSpPr txBox="1"/>
          <p:nvPr/>
        </p:nvSpPr>
        <p:spPr>
          <a:xfrm>
            <a:off x="3733800" y="513084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</a:t>
            </a:r>
            <a:r>
              <a:rPr lang="en-US" b="1" dirty="0"/>
              <a:t> (</a:t>
            </a:r>
            <a:r>
              <a:rPr lang="en-US" b="1" dirty="0" err="1"/>
              <a:t>arxiv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3D0A0-084A-B04B-AEAA-44E62A06A1F9}"/>
              </a:ext>
            </a:extLst>
          </p:cNvPr>
          <p:cNvSpPr txBox="1"/>
          <p:nvPr/>
        </p:nvSpPr>
        <p:spPr>
          <a:xfrm>
            <a:off x="3733800" y="550125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PeerJ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0338-0587-D444-973C-468FE01B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8D5577-7C7E-F94F-A602-B30873E2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Seleção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5529C4-D31B-AF40-89C0-3B25D5BE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85163"/>
              </p:ext>
            </p:extLst>
          </p:nvPr>
        </p:nvGraphicFramePr>
        <p:xfrm>
          <a:off x="1384300" y="25357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909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212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Aceitos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Rejeitados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classificados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7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r>
              <a:rPr lang="en-US" dirty="0"/>
              <a:t>Antonio </a:t>
            </a:r>
            <a:r>
              <a:rPr lang="en-US" dirty="0" err="1"/>
              <a:t>Cavacini</a:t>
            </a:r>
            <a:r>
              <a:rPr lang="en-US" dirty="0"/>
              <a:t>. 2015. </a:t>
            </a:r>
            <a:r>
              <a:rPr lang="en-US" b="1" dirty="0"/>
              <a:t>What is the best database for computer science journal articles?</a:t>
            </a:r>
            <a:r>
              <a:rPr lang="en-US" dirty="0"/>
              <a:t>. </a:t>
            </a:r>
            <a:r>
              <a:rPr lang="en-US" dirty="0" err="1"/>
              <a:t>Scientometrics</a:t>
            </a:r>
            <a:r>
              <a:rPr lang="en-US" dirty="0"/>
              <a:t> 102, 3 (March 2015), 2059-2071. 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>
            <a:spLocks noChangeAspect="1"/>
          </p:cNvSpPr>
          <p:nvPr/>
        </p:nvSpPr>
        <p:spPr>
          <a:xfrm>
            <a:off x="1968500" y="32242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>
            <a:spLocks noChangeAspect="1"/>
          </p:cNvSpPr>
          <p:nvPr/>
        </p:nvSpPr>
        <p:spPr>
          <a:xfrm>
            <a:off x="1809750" y="33655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>
            <a:spLocks noChangeAspect="1"/>
          </p:cNvSpPr>
          <p:nvPr/>
        </p:nvSpPr>
        <p:spPr>
          <a:xfrm>
            <a:off x="1651000" y="35687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>
            <a:spLocks noChangeAspect="1"/>
          </p:cNvSpPr>
          <p:nvPr/>
        </p:nvSpPr>
        <p:spPr>
          <a:xfrm>
            <a:off x="2754792" y="3456256"/>
            <a:ext cx="1308101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>
            <a:spLocks noChangeAspect="1"/>
          </p:cNvSpPr>
          <p:nvPr/>
        </p:nvSpPr>
        <p:spPr>
          <a:xfrm>
            <a:off x="4589943" y="32734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>
            <a:spLocks noChangeAspect="1"/>
          </p:cNvSpPr>
          <p:nvPr/>
        </p:nvSpPr>
        <p:spPr>
          <a:xfrm>
            <a:off x="4431193" y="34147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>
            <a:spLocks noChangeAspect="1"/>
          </p:cNvSpPr>
          <p:nvPr/>
        </p:nvSpPr>
        <p:spPr>
          <a:xfrm>
            <a:off x="4272443" y="36179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>
            <a:spLocks noChangeAspect="1"/>
          </p:cNvSpPr>
          <p:nvPr/>
        </p:nvSpPr>
        <p:spPr>
          <a:xfrm>
            <a:off x="4310543" y="3771900"/>
            <a:ext cx="7810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???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>
            <a:spLocks noChangeAspect="1"/>
          </p:cNvSpPr>
          <p:nvPr/>
        </p:nvSpPr>
        <p:spPr>
          <a:xfrm>
            <a:off x="5390970" y="35345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>
            <a:spLocks noChangeAspect="1"/>
          </p:cNvSpPr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>
            <a:spLocks noChangeAspect="1"/>
          </p:cNvSpPr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>
            <a:spLocks noChangeAspect="1"/>
          </p:cNvSpPr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>
            <a:spLocks noChangeAspect="1"/>
          </p:cNvSpPr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>
            <a:spLocks noChangeAspect="1"/>
          </p:cNvSpPr>
          <p:nvPr/>
        </p:nvSpPr>
        <p:spPr>
          <a:xfrm>
            <a:off x="1308100" y="46366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>
            <a:spLocks noChangeAspect="1"/>
          </p:cNvSpPr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>
            <a:spLocks noChangeAspect="1"/>
          </p:cNvSpPr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>
            <a:spLocks noChangeAspect="1"/>
          </p:cNvSpPr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>
            <a:spLocks noChangeAspect="1"/>
          </p:cNvSpPr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>
            <a:spLocks noChangeAspect="1"/>
          </p:cNvSpPr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>
            <a:spLocks noChangeAspect="1"/>
          </p:cNvSpPr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>
            <a:spLocks noChangeAspect="1"/>
          </p:cNvSpPr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>
            <a:spLocks noChangeAspect="1"/>
          </p:cNvSpPr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>
            <a:spLocks noChangeAspect="1"/>
          </p:cNvSpPr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>
            <a:spLocks noChangeAspect="1"/>
          </p:cNvSpPr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 noChangeAspect="1"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 noChangeAspect="1"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 noChangeAspect="1"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 noChangeAspect="1"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 noChangeAspect="1"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 noChangeAspect="1"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 noChangeAspect="1"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cxnSpLocks noChangeAspect="1"/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>
            <a:spLocks noChangeAspect="1"/>
          </p:cNvSpPr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>
            <a:spLocks noChangeAspect="1"/>
          </p:cNvSpPr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>
            <a:spLocks noChangeAspect="1"/>
          </p:cNvSpPr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>
            <a:spLocks noChangeAspect="1"/>
          </p:cNvSpPr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>
            <a:spLocks noChangeAspect="1"/>
          </p:cNvSpPr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>
            <a:spLocks noChangeAspect="1"/>
          </p:cNvSpPr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>
            <a:spLocks noChangeAspect="1"/>
          </p:cNvSpPr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>
            <a:spLocks noChangeAspect="1"/>
          </p:cNvSpPr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0E4842C-E9C4-EE41-B1D8-055DADF94D76}"/>
              </a:ext>
            </a:extLst>
          </p:cNvPr>
          <p:cNvSpPr/>
          <p:nvPr/>
        </p:nvSpPr>
        <p:spPr>
          <a:xfrm>
            <a:off x="6800176" y="670684"/>
            <a:ext cx="2541889" cy="1815342"/>
          </a:xfrm>
          <a:prstGeom prst="wedgeRoundRectCallout">
            <a:avLst>
              <a:gd name="adj1" fmla="val 51698"/>
              <a:gd name="adj2" fmla="val 9049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D28D5-62D4-A242-8781-9C05FBCFA1F6}"/>
              </a:ext>
            </a:extLst>
          </p:cNvPr>
          <p:cNvSpPr txBox="1"/>
          <p:nvPr/>
        </p:nvSpPr>
        <p:spPr>
          <a:xfrm>
            <a:off x="7044525" y="987552"/>
            <a:ext cx="2089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o </a:t>
            </a:r>
            <a:r>
              <a:rPr lang="en-US" sz="2600" b="1" dirty="0" err="1">
                <a:solidFill>
                  <a:schemeClr val="bg1"/>
                </a:solidFill>
              </a:rPr>
              <a:t>uso</a:t>
            </a:r>
            <a:r>
              <a:rPr lang="en-US" sz="2600" b="1" dirty="0">
                <a:solidFill>
                  <a:schemeClr val="bg1"/>
                </a:solidFill>
              </a:rPr>
              <a:t> de </a:t>
            </a:r>
            <a:r>
              <a:rPr lang="en-US" sz="2600" b="1" dirty="0" err="1">
                <a:solidFill>
                  <a:schemeClr val="bg1"/>
                </a:solidFill>
              </a:rPr>
              <a:t>redes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neurais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7DBFF80-B069-854B-88D3-91601D72E462}"/>
              </a:ext>
            </a:extLst>
          </p:cNvPr>
          <p:cNvSpPr/>
          <p:nvPr/>
        </p:nvSpPr>
        <p:spPr>
          <a:xfrm>
            <a:off x="3068830" y="4959811"/>
            <a:ext cx="2489692" cy="1410975"/>
          </a:xfrm>
          <a:prstGeom prst="wedgeRoundRectCallout">
            <a:avLst>
              <a:gd name="adj1" fmla="val 14705"/>
              <a:gd name="adj2" fmla="val -9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93CF-D7A3-CA40-A8A6-312666F845B0}"/>
              </a:ext>
            </a:extLst>
          </p:cNvPr>
          <p:cNvSpPr txBox="1"/>
          <p:nvPr/>
        </p:nvSpPr>
        <p:spPr>
          <a:xfrm>
            <a:off x="3299114" y="5215517"/>
            <a:ext cx="2149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a </a:t>
            </a:r>
            <a:r>
              <a:rPr lang="en-US" sz="2600" b="1" dirty="0" err="1">
                <a:solidFill>
                  <a:schemeClr val="bg1"/>
                </a:solidFill>
              </a:rPr>
              <a:t>representação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o </a:t>
            </a:r>
            <a:r>
              <a:rPr lang="en-US" dirty="0" err="1"/>
              <a:t>código-fonte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054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F1FBE1-F4B3-B14B-AFD4-CE8C7ED2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239290"/>
              </p:ext>
            </p:extLst>
          </p:nvPr>
        </p:nvGraphicFramePr>
        <p:xfrm>
          <a:off x="1446784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146C4F-E58B-0049-A2C2-F3644073562B}"/>
              </a:ext>
            </a:extLst>
          </p:cNvPr>
          <p:cNvCxnSpPr>
            <a:cxnSpLocks/>
          </p:cNvCxnSpPr>
          <p:nvPr/>
        </p:nvCxnSpPr>
        <p:spPr>
          <a:xfrm flipV="1">
            <a:off x="6501384" y="2286302"/>
            <a:ext cx="1180084" cy="101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E9C953-89C1-1D47-AC9B-CAF172D3A2B8}"/>
              </a:ext>
            </a:extLst>
          </p:cNvPr>
          <p:cNvCxnSpPr>
            <a:cxnSpLocks/>
          </p:cNvCxnSpPr>
          <p:nvPr/>
        </p:nvCxnSpPr>
        <p:spPr>
          <a:xfrm flipV="1">
            <a:off x="6501384" y="3565437"/>
            <a:ext cx="1307592" cy="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F45C4C-1D01-514D-A5C1-9A79E908EFE1}"/>
              </a:ext>
            </a:extLst>
          </p:cNvPr>
          <p:cNvSpPr/>
          <p:nvPr/>
        </p:nvSpPr>
        <p:spPr>
          <a:xfrm>
            <a:off x="7590282" y="1381044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378DD-409A-5F43-BCCE-A935F8E24FAD}"/>
              </a:ext>
            </a:extLst>
          </p:cNvPr>
          <p:cNvSpPr/>
          <p:nvPr/>
        </p:nvSpPr>
        <p:spPr>
          <a:xfrm>
            <a:off x="7640066" y="279318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CE06E-578D-CD4E-9800-1DA737F4213B}"/>
              </a:ext>
            </a:extLst>
          </p:cNvPr>
          <p:cNvCxnSpPr>
            <a:cxnSpLocks/>
          </p:cNvCxnSpPr>
          <p:nvPr/>
        </p:nvCxnSpPr>
        <p:spPr>
          <a:xfrm flipV="1">
            <a:off x="5813541" y="4935632"/>
            <a:ext cx="1995435" cy="6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235093-BDC5-3443-BA14-FF880301621D}"/>
              </a:ext>
            </a:extLst>
          </p:cNvPr>
          <p:cNvSpPr/>
          <p:nvPr/>
        </p:nvSpPr>
        <p:spPr>
          <a:xfrm>
            <a:off x="7667752" y="416338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AACF62-4ACE-A343-A1F4-0E64055DE49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07024" y="5580813"/>
            <a:ext cx="1760728" cy="5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8F74929-6E82-924E-9F23-87826022A085}"/>
              </a:ext>
            </a:extLst>
          </p:cNvPr>
          <p:cNvSpPr/>
          <p:nvPr/>
        </p:nvSpPr>
        <p:spPr>
          <a:xfrm>
            <a:off x="7667752" y="556070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7DFF3-3785-2941-BED3-6DA1103AF0E2}"/>
              </a:ext>
            </a:extLst>
          </p:cNvPr>
          <p:cNvSpPr txBox="1"/>
          <p:nvPr/>
        </p:nvSpPr>
        <p:spPr>
          <a:xfrm>
            <a:off x="7735702" y="1596445"/>
            <a:ext cx="108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Detecção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correção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erros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50E41-2BBA-DA46-B5F6-A411F421B06B}"/>
              </a:ext>
            </a:extLst>
          </p:cNvPr>
          <p:cNvSpPr txBox="1"/>
          <p:nvPr/>
        </p:nvSpPr>
        <p:spPr>
          <a:xfrm>
            <a:off x="7781677" y="2954991"/>
            <a:ext cx="108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Representação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código-fonte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7170A-D8DB-BE42-9D60-15DB722069FA}"/>
              </a:ext>
            </a:extLst>
          </p:cNvPr>
          <p:cNvSpPr txBox="1"/>
          <p:nvPr/>
        </p:nvSpPr>
        <p:spPr>
          <a:xfrm>
            <a:off x="7763390" y="4353838"/>
            <a:ext cx="113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Educação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Ciências</a:t>
            </a:r>
            <a:r>
              <a:rPr lang="en-US" sz="1400" b="1" dirty="0">
                <a:solidFill>
                  <a:schemeClr val="bg1"/>
                </a:solidFill>
              </a:rPr>
              <a:t> da </a:t>
            </a:r>
            <a:r>
              <a:rPr lang="en-US" sz="1400" b="1" dirty="0" err="1">
                <a:solidFill>
                  <a:schemeClr val="bg1"/>
                </a:solidFill>
              </a:rPr>
              <a:t>Computação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278DF-3737-1F42-AD4D-53CE349EDBAD}"/>
              </a:ext>
            </a:extLst>
          </p:cNvPr>
          <p:cNvSpPr txBox="1"/>
          <p:nvPr/>
        </p:nvSpPr>
        <p:spPr>
          <a:xfrm>
            <a:off x="7804664" y="5876343"/>
            <a:ext cx="11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Análise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Programa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7DA4-2A4A-0046-8433-2B0560ED431F}"/>
              </a:ext>
            </a:extLst>
          </p:cNvPr>
          <p:cNvSpPr txBox="1"/>
          <p:nvPr/>
        </p:nvSpPr>
        <p:spPr>
          <a:xfrm>
            <a:off x="8922252" y="1431853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Autograding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localization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8EF4-AFFA-2145-8C71-BDAEBE4A620C}"/>
              </a:ext>
            </a:extLst>
          </p:cNvPr>
          <p:cNvSpPr txBox="1"/>
          <p:nvPr/>
        </p:nvSpPr>
        <p:spPr>
          <a:xfrm>
            <a:off x="8947658" y="2925880"/>
            <a:ext cx="2105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32B7C-1090-2740-BFC2-B279155E19D7}"/>
              </a:ext>
            </a:extLst>
          </p:cNvPr>
          <p:cNvSpPr txBox="1"/>
          <p:nvPr/>
        </p:nvSpPr>
        <p:spPr>
          <a:xfrm>
            <a:off x="8995920" y="4322804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Introductory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9541-F0D7-0245-8897-793AB3456812}"/>
              </a:ext>
            </a:extLst>
          </p:cNvPr>
          <p:cNvSpPr txBox="1"/>
          <p:nvPr/>
        </p:nvSpPr>
        <p:spPr>
          <a:xfrm>
            <a:off x="9074534" y="5605780"/>
            <a:ext cx="21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D8CAC-A448-9945-9D6B-C97522577AD8}"/>
              </a:ext>
            </a:extLst>
          </p:cNvPr>
          <p:cNvSpPr txBox="1"/>
          <p:nvPr/>
        </p:nvSpPr>
        <p:spPr>
          <a:xfrm>
            <a:off x="838200" y="15544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"neural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"recurrent neural networks"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rnn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"long short-term memory"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lstm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"convolutional 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cnn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"deep learning" </a:t>
            </a:r>
            <a:r>
              <a:rPr lang="en-US" sz="2400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B96FC-B26C-C44C-A2F3-B99347CE6B1E}"/>
              </a:ext>
            </a:extLst>
          </p:cNvPr>
          <p:cNvSpPr/>
          <p:nvPr/>
        </p:nvSpPr>
        <p:spPr>
          <a:xfrm rot="16200000">
            <a:off x="5724143" y="-2834604"/>
            <a:ext cx="588264" cy="10476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673A-9940-8842-B08E-301ABED64488}"/>
              </a:ext>
            </a:extLst>
          </p:cNvPr>
          <p:cNvSpPr txBox="1"/>
          <p:nvPr/>
        </p:nvSpPr>
        <p:spPr>
          <a:xfrm>
            <a:off x="5321808" y="270004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Arquitetura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131F-0A34-C741-8373-F26482907F66}"/>
              </a:ext>
            </a:extLst>
          </p:cNvPr>
          <p:cNvSpPr txBox="1"/>
          <p:nvPr/>
        </p:nvSpPr>
        <p:spPr>
          <a:xfrm>
            <a:off x="779906" y="300046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"automated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"automatic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"code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"fault localization"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"programming errors"  </a:t>
            </a:r>
          </a:p>
          <a:p>
            <a:endParaRPr lang="en-US" sz="1400" dirty="0"/>
          </a:p>
          <a:p>
            <a:r>
              <a:rPr lang="en-US" sz="1400" dirty="0"/>
              <a:t>OR  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/>
                </a:solidFill>
              </a:rPr>
              <a:t>”word embedding"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”feature extraction"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”representation learning"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"token”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“trace”</a:t>
            </a:r>
            <a:r>
              <a:rPr lang="en-US" sz="1400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9E04E6-21AE-7A43-8C05-E2B77B44F89B}"/>
              </a:ext>
            </a:extLst>
          </p:cNvPr>
          <p:cNvSpPr/>
          <p:nvPr/>
        </p:nvSpPr>
        <p:spPr>
          <a:xfrm rot="16200000">
            <a:off x="5764280" y="-1587497"/>
            <a:ext cx="339591" cy="10114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7070-9594-6241-BDCE-FCC860CF4BBF}"/>
              </a:ext>
            </a:extLst>
          </p:cNvPr>
          <p:cNvSpPr txBox="1"/>
          <p:nvPr/>
        </p:nvSpPr>
        <p:spPr>
          <a:xfrm>
            <a:off x="4535424" y="360121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Correção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detecção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8A94D1-2688-E543-8876-85456209CB6F}"/>
              </a:ext>
            </a:extLst>
          </p:cNvPr>
          <p:cNvSpPr/>
          <p:nvPr/>
        </p:nvSpPr>
        <p:spPr>
          <a:xfrm rot="16200000">
            <a:off x="4508846" y="636143"/>
            <a:ext cx="342716" cy="7684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57B2-0AD0-6C44-B665-CEB3CC13F9ED}"/>
              </a:ext>
            </a:extLst>
          </p:cNvPr>
          <p:cNvSpPr txBox="1"/>
          <p:nvPr/>
        </p:nvSpPr>
        <p:spPr>
          <a:xfrm>
            <a:off x="3334512" y="459748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Representação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código-fonte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DDA-18B9-3345-845A-6E68EEBF7EA3}"/>
              </a:ext>
            </a:extLst>
          </p:cNvPr>
          <p:cNvSpPr txBox="1"/>
          <p:nvPr/>
        </p:nvSpPr>
        <p:spPr>
          <a:xfrm>
            <a:off x="676275" y="487794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</a:t>
            </a:r>
            <a:r>
              <a:rPr lang="en-US" sz="1400" dirty="0">
                <a:solidFill>
                  <a:schemeClr val="accent2"/>
                </a:solidFill>
              </a:rPr>
              <a:t>"programming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"computer science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"massive open online course"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</a:t>
            </a:r>
            <a:r>
              <a:rPr lang="en-US" sz="1400" dirty="0" err="1">
                <a:solidFill>
                  <a:schemeClr val="accent2"/>
                </a:solidFill>
              </a:rPr>
              <a:t>mooc</a:t>
            </a:r>
            <a:r>
              <a:rPr lang="en-US" sz="1400" dirty="0">
                <a:solidFill>
                  <a:schemeClr val="accent2"/>
                </a:solidFill>
              </a:rPr>
              <a:t>"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"introductory programming”</a:t>
            </a:r>
            <a:r>
              <a:rPr lang="en-US" sz="1400" dirty="0"/>
              <a:t>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“student”</a:t>
            </a:r>
          </a:p>
          <a:p>
            <a:endParaRPr lang="en-US" sz="1400" dirty="0"/>
          </a:p>
          <a:p>
            <a:r>
              <a:rPr lang="en-US" sz="1400" dirty="0"/>
              <a:t>OR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"big code”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"open source"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"source code"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analysis"</a:t>
            </a:r>
            <a:r>
              <a:rPr lang="en-US" sz="2400" dirty="0"/>
              <a:t> 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AB4075-020F-4E4E-8BAE-4706E4D0B88E}"/>
              </a:ext>
            </a:extLst>
          </p:cNvPr>
          <p:cNvSpPr/>
          <p:nvPr/>
        </p:nvSpPr>
        <p:spPr>
          <a:xfrm rot="16200000">
            <a:off x="5689756" y="381477"/>
            <a:ext cx="214697" cy="10241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D1C3-B8FB-3B4D-B84F-9A2675B8D0E6}"/>
              </a:ext>
            </a:extLst>
          </p:cNvPr>
          <p:cNvSpPr txBox="1"/>
          <p:nvPr/>
        </p:nvSpPr>
        <p:spPr>
          <a:xfrm>
            <a:off x="4105464" y="5560823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Educação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Ciências</a:t>
            </a:r>
            <a:r>
              <a:rPr lang="en-US" b="1" dirty="0">
                <a:solidFill>
                  <a:schemeClr val="accent2"/>
                </a:solidFill>
              </a:rPr>
              <a:t> da </a:t>
            </a:r>
            <a:r>
              <a:rPr lang="en-US" b="1" dirty="0" err="1">
                <a:solidFill>
                  <a:schemeClr val="accent2"/>
                </a:solidFill>
              </a:rPr>
              <a:t>Computação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D713C8A-8515-9546-9038-0CD37CEDF297}"/>
              </a:ext>
            </a:extLst>
          </p:cNvPr>
          <p:cNvSpPr/>
          <p:nvPr/>
        </p:nvSpPr>
        <p:spPr>
          <a:xfrm rot="5400000">
            <a:off x="4818750" y="1943078"/>
            <a:ext cx="210771" cy="8512878"/>
          </a:xfrm>
          <a:prstGeom prst="leftBrace">
            <a:avLst>
              <a:gd name="adj1" fmla="val 8333"/>
              <a:gd name="adj2" fmla="val 80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E36A8-E424-0B4F-B7A7-84B09E65CDF6}"/>
              </a:ext>
            </a:extLst>
          </p:cNvPr>
          <p:cNvSpPr txBox="1"/>
          <p:nvPr/>
        </p:nvSpPr>
        <p:spPr>
          <a:xfrm>
            <a:off x="1405128" y="5731428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Análise</a:t>
            </a:r>
            <a:r>
              <a:rPr lang="en-US" b="1" dirty="0">
                <a:solidFill>
                  <a:srgbClr val="7030A0"/>
                </a:solidFill>
              </a:rPr>
              <a:t> de </a:t>
            </a:r>
            <a:r>
              <a:rPr lang="en-US" b="1" dirty="0" err="1">
                <a:solidFill>
                  <a:srgbClr val="7030A0"/>
                </a:solidFill>
              </a:rPr>
              <a:t>programa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18" grpId="0"/>
      <p:bldP spid="20" grpId="0" animBg="1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418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Principal questão</vt:lpstr>
      <vt:lpstr>Segunda questão</vt:lpstr>
      <vt:lpstr>Segunda questão</vt:lpstr>
      <vt:lpstr>Palavras-chaves</vt:lpstr>
      <vt:lpstr>Palavras-chave</vt:lpstr>
      <vt:lpstr>Fontes</vt:lpstr>
      <vt:lpstr>Resultados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70</cp:revision>
  <dcterms:created xsi:type="dcterms:W3CDTF">2018-03-06T16:17:02Z</dcterms:created>
  <dcterms:modified xsi:type="dcterms:W3CDTF">2018-04-24T21:56:36Z</dcterms:modified>
</cp:coreProperties>
</file>