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586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da </a:t>
            </a:r>
            <a:r>
              <a:rPr lang="en-US" dirty="0" err="1"/>
              <a:t>pesquisa</a:t>
            </a:r>
            <a:r>
              <a:rPr lang="en-US" dirty="0"/>
              <a:t> e </a:t>
            </a:r>
            <a:r>
              <a:rPr lang="en-US" dirty="0" err="1"/>
              <a:t>Análise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: </a:t>
            </a:r>
            <a:r>
              <a:rPr lang="en-US" dirty="0" err="1"/>
              <a:t>Construção</a:t>
            </a:r>
            <a:r>
              <a:rPr lang="en-US" dirty="0"/>
              <a:t> de um </a:t>
            </a:r>
            <a:r>
              <a:rPr lang="en-US" dirty="0" err="1"/>
              <a:t>processo</a:t>
            </a:r>
            <a:r>
              <a:rPr lang="en-US" dirty="0"/>
              <a:t> para a </a:t>
            </a:r>
            <a:r>
              <a:rPr lang="en-US" dirty="0" err="1"/>
              <a:t>recuperação</a:t>
            </a:r>
            <a:r>
              <a:rPr lang="en-US" dirty="0"/>
              <a:t> dos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aplicado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reconstrução</a:t>
            </a:r>
            <a:r>
              <a:rPr lang="en-US" dirty="0"/>
              <a:t> de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legado</a:t>
            </a:r>
            <a:r>
              <a:rPr lang="en-US" dirty="0"/>
              <a:t>.</a:t>
            </a:r>
          </a:p>
          <a:p>
            <a:r>
              <a:rPr lang="en-US" dirty="0"/>
              <a:t>3 </a:t>
            </a:r>
            <a:r>
              <a:rPr lang="en-US" dirty="0" err="1"/>
              <a:t>ciclos</a:t>
            </a:r>
            <a:r>
              <a:rPr lang="en-US" dirty="0"/>
              <a:t> para </a:t>
            </a:r>
            <a:r>
              <a:rPr lang="en-US" dirty="0" err="1"/>
              <a:t>coleta</a:t>
            </a:r>
            <a:r>
              <a:rPr lang="en-US" dirty="0"/>
              <a:t> dos dados</a:t>
            </a:r>
          </a:p>
          <a:p>
            <a:r>
              <a:rPr lang="en-US" dirty="0" err="1"/>
              <a:t>Ao</a:t>
            </a:r>
            <a:r>
              <a:rPr lang="en-US" dirty="0"/>
              <a:t>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levantados</a:t>
            </a:r>
            <a:r>
              <a:rPr lang="en-US" dirty="0"/>
              <a:t> e </a:t>
            </a:r>
            <a:r>
              <a:rPr lang="en-US" dirty="0" err="1"/>
              <a:t>especificados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apresentados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reunião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a um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analistas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Conclusões</a:t>
            </a:r>
            <a:r>
              <a:rPr lang="en-US" dirty="0"/>
              <a:t> da </a:t>
            </a:r>
            <a:r>
              <a:rPr lang="en-US" dirty="0" err="1"/>
              <a:t>autora</a:t>
            </a:r>
            <a:r>
              <a:rPr lang="en-US" dirty="0"/>
              <a:t>:</a:t>
            </a:r>
          </a:p>
          <a:p>
            <a:r>
              <a:rPr lang="en-US" dirty="0" err="1"/>
              <a:t>Análise</a:t>
            </a:r>
            <a:r>
              <a:rPr lang="en-US" dirty="0"/>
              <a:t> dos </a:t>
            </a:r>
            <a:r>
              <a:rPr lang="en-US" dirty="0" err="1"/>
              <a:t>documentos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legado</a:t>
            </a:r>
            <a:r>
              <a:rPr lang="en-US" dirty="0"/>
              <a:t> </a:t>
            </a:r>
            <a:r>
              <a:rPr lang="en-US" dirty="0" err="1"/>
              <a:t>mostrou</a:t>
            </a:r>
            <a:r>
              <a:rPr lang="en-US" dirty="0"/>
              <a:t>-se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  <a:p>
            <a:r>
              <a:rPr lang="en-US" dirty="0" err="1"/>
              <a:t>Análise</a:t>
            </a:r>
            <a:r>
              <a:rPr lang="en-US" dirty="0"/>
              <a:t> da interface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de testes de </a:t>
            </a:r>
            <a:r>
              <a:rPr lang="en-US" dirty="0" err="1"/>
              <a:t>caixa</a:t>
            </a:r>
            <a:r>
              <a:rPr lang="en-US" dirty="0"/>
              <a:t> </a:t>
            </a:r>
            <a:r>
              <a:rPr lang="en-US" dirty="0" err="1"/>
              <a:t>preta</a:t>
            </a:r>
            <a:r>
              <a:rPr lang="en-US" dirty="0"/>
              <a:t> </a:t>
            </a:r>
            <a:r>
              <a:rPr lang="en-US" dirty="0" err="1"/>
              <a:t>mostrou</a:t>
            </a:r>
            <a:r>
              <a:rPr lang="en-US" dirty="0"/>
              <a:t>-se </a:t>
            </a:r>
            <a:r>
              <a:rPr lang="en-US" dirty="0" err="1"/>
              <a:t>relevante</a:t>
            </a:r>
            <a:endParaRPr lang="en-US" dirty="0"/>
          </a:p>
          <a:p>
            <a:r>
              <a:rPr lang="en-US" dirty="0" err="1"/>
              <a:t>Análise</a:t>
            </a:r>
            <a:r>
              <a:rPr lang="en-US" dirty="0"/>
              <a:t> dos </a:t>
            </a:r>
            <a:r>
              <a:rPr lang="en-US" dirty="0" err="1"/>
              <a:t>traços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legado</a:t>
            </a:r>
            <a:r>
              <a:rPr lang="en-US" dirty="0"/>
              <a:t> </a:t>
            </a:r>
            <a:r>
              <a:rPr lang="en-US" dirty="0" err="1"/>
              <a:t>contribuiu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recuperação</a:t>
            </a:r>
            <a:r>
              <a:rPr lang="en-US" dirty="0"/>
              <a:t> de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funcionais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Críticas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Ao</a:t>
            </a:r>
            <a:r>
              <a:rPr lang="en-US" dirty="0"/>
              <a:t>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levantados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e </a:t>
            </a:r>
            <a:r>
              <a:rPr lang="en-US" dirty="0" err="1"/>
              <a:t>requisitos</a:t>
            </a:r>
            <a:endParaRPr lang="en-US" dirty="0"/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menção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,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enfrentados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ciclo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autora</a:t>
            </a:r>
            <a:r>
              <a:rPr lang="en-US" dirty="0"/>
              <a:t> </a:t>
            </a:r>
            <a:r>
              <a:rPr lang="en-US" dirty="0" err="1"/>
              <a:t>diz</a:t>
            </a:r>
            <a:r>
              <a:rPr lang="en-US" dirty="0"/>
              <a:t> que 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empregadas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para o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.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define o que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.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?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validados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com o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analistas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a um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analistas</a:t>
            </a:r>
            <a:r>
              <a:rPr lang="en-US" dirty="0"/>
              <a:t> e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verificam</a:t>
            </a:r>
            <a:r>
              <a:rPr lang="en-US" dirty="0"/>
              <a:t> que </a:t>
            </a:r>
            <a:r>
              <a:rPr lang="en-US" dirty="0" err="1"/>
              <a:t>faltou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. Como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comparação</a:t>
            </a:r>
            <a:r>
              <a:rPr lang="en-US" dirty="0"/>
              <a:t>? Como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a </a:t>
            </a:r>
            <a:r>
              <a:rPr lang="en-US" dirty="0" err="1"/>
              <a:t>consistência</a:t>
            </a:r>
            <a:r>
              <a:rPr lang="en-US" dirty="0"/>
              <a:t> dos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/>
              <a:t>uso?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207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Resultados da pesquisa e Análise</vt:lpstr>
      <vt:lpstr>Conclusões</vt:lpstr>
      <vt:lpstr>Críticas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27</cp:revision>
  <dcterms:created xsi:type="dcterms:W3CDTF">2018-03-06T16:17:02Z</dcterms:created>
  <dcterms:modified xsi:type="dcterms:W3CDTF">2018-03-17T01:22:15Z</dcterms:modified>
</cp:coreProperties>
</file>