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78"/>
  </p:normalViewPr>
  <p:slideViewPr>
    <p:cSldViewPr snapToGrid="0">
      <p:cViewPr varScale="1">
        <p:scale>
          <a:sx n="113" d="100"/>
          <a:sy n="113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4D8BA-3379-DDFF-C597-52A9B5048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1379E-5295-D0AA-33C4-C40D47965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310F9-460E-7331-089F-70EBED3D9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53E03-446B-C74D-BB2C-4FE36BDE3C6A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576E7-1A80-D230-5144-C2110CAD5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331FC-B692-84FB-568A-0C65E430F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FBF25-5C0B-B04A-B585-81C21B7EE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11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07E9B-E3C2-40DD-3F67-F9EDE37E2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73B0F0-B910-1CCB-8251-0B7B75AF7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DEBB8-23F9-2608-DFA8-54ABDE6FF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53E03-446B-C74D-BB2C-4FE36BDE3C6A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6CB65-218F-784A-BA0D-9A0CCDC5F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AD300-A904-FF00-C489-77301876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FBF25-5C0B-B04A-B585-81C21B7EE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99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93008C-F76C-E9A8-580D-6D207CECD0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B9A13-20A4-8E98-5C25-0DD01C7A8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5886D-B9AC-B347-F3E0-BF4333E85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53E03-446B-C74D-BB2C-4FE36BDE3C6A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C01ED-722E-B26C-4B7F-4277ECFC9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D1E55-F759-2035-1BFE-232C41B2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FBF25-5C0B-B04A-B585-81C21B7EE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46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C9AE0-A1F7-9D86-B635-B66433697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A4D54-5396-2394-C2EC-65D651EBA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7FC72-3A19-BE0D-042A-8D6EED759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53E03-446B-C74D-BB2C-4FE36BDE3C6A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CA67A-C520-4570-548A-9789E5456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7804C-1495-6987-ACB9-E2C4AA1A6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FBF25-5C0B-B04A-B585-81C21B7EE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5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262CD-D402-11E6-B389-789A499FC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B5C40-C8DC-0B12-FD6D-166E32AA0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FA83C-6E13-9946-93FC-7B8AA35F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53E03-446B-C74D-BB2C-4FE36BDE3C6A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8703D-8473-DA97-A2FB-0E6A023BB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62245-68D4-FD13-0E2E-25F2CFD47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FBF25-5C0B-B04A-B585-81C21B7EE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E1E6B-954E-2D90-624E-8EC1E24F0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D4AD0-E9FD-BDAF-7C1E-0F608A6F0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7DF7E5-0B8A-AF5F-6313-CD90F55A9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A7A96-94C9-0092-5BD5-EB796F320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53E03-446B-C74D-BB2C-4FE36BDE3C6A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26A75-BD9F-B0F9-6961-E62445606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7C257-C8BD-75EF-2C2E-7AA0284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FBF25-5C0B-B04A-B585-81C21B7EE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55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5E4AA-19CF-733A-B888-ECF9263C4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AC75D-1203-9883-6D30-A2DF3E6FF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64E1CE-B242-528C-C2A5-F800A2C4D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DC7433-A983-3B25-A767-A61B3F32B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440009-ACCD-4D46-7943-0CAD70D16D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23FA04-E981-B3C6-0A2C-BB94D90B5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53E03-446B-C74D-BB2C-4FE36BDE3C6A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558547-26D4-D115-C9B0-33DF5B242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6E0455-993F-3629-BE92-303C7952D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FBF25-5C0B-B04A-B585-81C21B7EE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00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AEE9B-1BE3-96E7-1F4B-386FF5EE8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E8041B-E48A-BBBC-9BCE-CFE135584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53E03-446B-C74D-BB2C-4FE36BDE3C6A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F28714-DF20-DB4F-04F0-AB55D3F8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3028D8-B37F-5412-8B32-E40FD4444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FBF25-5C0B-B04A-B585-81C21B7EE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15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544A85-756C-55E0-299F-8F5F07092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53E03-446B-C74D-BB2C-4FE36BDE3C6A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47705B-479D-10D7-8A09-5A2660996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591DF-C24B-88AD-263F-7AC720CB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FBF25-5C0B-B04A-B585-81C21B7EE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3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734A5-C819-1EAD-9A4F-3EF9BE7AB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9B95E-44D9-9994-C9CC-E9D8522E5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781305-F497-8C39-8515-FF4898F54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40110-9F83-DB51-4BD0-23710C7D7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53E03-446B-C74D-BB2C-4FE36BDE3C6A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74F3D-C422-D5C0-9B1F-DF67D9E20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63782-E47F-1833-3CE2-9DCA6ECA4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FBF25-5C0B-B04A-B585-81C21B7EE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69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A5112-8B55-5071-DEEE-B2BEE3B65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2A45C0-CA27-06F1-6873-58DBB8D200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CE7DC-BC55-9985-CB79-97FC61F91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EBF45-62AB-FE7A-5BEA-98BE92BE0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53E03-446B-C74D-BB2C-4FE36BDE3C6A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6756E-F310-698B-7D23-988F1BE1E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C46EC-8E24-9B10-44EC-B4E5E86B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FBF25-5C0B-B04A-B585-81C21B7EE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66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679254-A853-F60F-6AE3-2F32E3944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13448-2834-AF61-B583-B5581F80C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3196A-4F03-B94D-A6AA-6BE2E09360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53E03-446B-C74D-BB2C-4FE36BDE3C6A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9F4F-69F2-8CE7-32EA-4831ECECDF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8BEB7-CFEC-DF75-9400-9F8341152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FBF25-5C0B-B04A-B585-81C21B7EE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25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40410-2B32-9793-3051-69327320EC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35BCCE-8411-AE75-3858-160B5AB97C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48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F9EF9-91CB-E9A7-1A48-5C3D6DF32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popover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11443B-4784-C7DE-4324-8E53A07D9C1F}"/>
              </a:ext>
            </a:extLst>
          </p:cNvPr>
          <p:cNvSpPr txBox="1"/>
          <p:nvPr/>
        </p:nvSpPr>
        <p:spPr>
          <a:xfrm>
            <a:off x="838199" y="2036711"/>
            <a:ext cx="1051559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&lt;!-- Button with popover --&gt;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&lt;button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"button"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btn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btn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-lg </a:t>
            </a:r>
            <a:r>
              <a:rPr lang="en-US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btn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-danger"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data-bs-toggle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"popover"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title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"Popover Title"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data-bs-content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"This is the content of the popover."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Click me for Popover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&lt;/button&gt;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&lt;!-- Another example on a link --&gt;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&lt;a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href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"#"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btn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btn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-lg </a:t>
            </a:r>
            <a:r>
              <a:rPr lang="en-US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btn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-success mt-3"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data-bs-toggle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"popover"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title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"Popover on link"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data-bs-content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"This is another popover example!"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Click me for another Popover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&lt;/a&gt;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94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2BAD6-F6B8-6375-BA87-6B1F6DDF6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Initialize popovers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BC8A98-E2C7-881A-0FA2-E28F43318495}"/>
              </a:ext>
            </a:extLst>
          </p:cNvPr>
          <p:cNvSpPr txBox="1"/>
          <p:nvPr/>
        </p:nvSpPr>
        <p:spPr>
          <a:xfrm>
            <a:off x="839190" y="2080069"/>
            <a:ext cx="1051559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&lt;script&gt;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popoverTriggerList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[].</a:t>
            </a:r>
            <a:r>
              <a:rPr lang="en-US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slice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call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document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querySelectorAll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'[data-bs-toggle="popover"]'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popoverList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popoverTriggerList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map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popoverTriggerEl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bootstrap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Popover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popoverTriggerEl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})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&lt;/script&gt;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580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156CF-B9AF-4914-7C81-2A0C4CEC7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Fitur </a:t>
            </a:r>
            <a:r>
              <a:rPr lang="en-US" dirty="0" err="1"/>
              <a:t>tambahan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A6FA0-D035-4F40-8B40-18FE729AA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data-bs-placement="top"</a:t>
            </a:r>
          </a:p>
          <a:p>
            <a:pPr marL="0" indent="0">
              <a:buNone/>
            </a:pPr>
            <a:r>
              <a:rPr lang="en-US" dirty="0"/>
              <a:t>data-bs-placement="right”</a:t>
            </a:r>
          </a:p>
          <a:p>
            <a:pPr marL="0" indent="0">
              <a:buNone/>
            </a:pPr>
            <a:r>
              <a:rPr lang="en-US" dirty="0"/>
              <a:t>data-bs-placement="bottom"</a:t>
            </a:r>
          </a:p>
          <a:p>
            <a:pPr marL="0" indent="0">
              <a:buNone/>
            </a:pPr>
            <a:r>
              <a:rPr lang="en-US" dirty="0"/>
              <a:t>data-bs-placement="left"</a:t>
            </a:r>
          </a:p>
        </p:txBody>
      </p:sp>
    </p:spTree>
    <p:extLst>
      <p:ext uri="{BB962C8B-B14F-4D97-AF65-F5344CB8AC3E}">
        <p14:creationId xmlns:p14="http://schemas.microsoft.com/office/powerpoint/2010/main" val="1498546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4A92-1AE8-EA75-8DA2-47E0FA265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Toast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5F94D3-CAE3-EE46-4307-DE8BE21489BA}"/>
              </a:ext>
            </a:extLst>
          </p:cNvPr>
          <p:cNvSpPr txBox="1"/>
          <p:nvPr/>
        </p:nvSpPr>
        <p:spPr>
          <a:xfrm>
            <a:off x="838199" y="2693305"/>
            <a:ext cx="105155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&lt;!-- Button to trigger the toast --&gt;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&lt;button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"button"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btn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btn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-primary"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showToastBtn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Show Toast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&lt;/button&gt;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038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E6D23-B753-7DAB-5E5D-A52AE5DAE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Toast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F9BD22-01B8-11DF-C04E-815C05C67B09}"/>
              </a:ext>
            </a:extLst>
          </p:cNvPr>
          <p:cNvSpPr txBox="1"/>
          <p:nvPr/>
        </p:nvSpPr>
        <p:spPr>
          <a:xfrm>
            <a:off x="838200" y="1690688"/>
            <a:ext cx="1051559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&lt;!-- Toast --&gt;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&lt;div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"toast-container position-fixed bottom-0 end-0 p-3"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&lt;div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liveToast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"toast"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role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"alert"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aria-live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"assertive"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aria-atomic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"true"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&lt;div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"toast-header"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img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"https://</a:t>
            </a:r>
            <a:r>
              <a:rPr lang="en-US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via.placeholder.com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/20"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"rounded me-2"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alt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"..."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&lt;strong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"me-auto"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Bootstrap 5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&lt;/strong&gt;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&lt;small&gt;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Just now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&lt;/small&gt;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&lt;button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"button"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btn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-close"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data-bs-dismiss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"toast"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aria-label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"Close"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&gt;&lt;/button&gt;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&lt;/div&gt;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&lt;div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"toast-body"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Hello, this is a Bootstrap 5 toast message!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&lt;/div&gt;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&lt;/div&gt;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&lt;/div&gt;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&lt;/div&gt;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934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225BC-8A1C-047B-89E9-8E2921095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Initialize and show toast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1D0E3D-78E9-0FDB-8E89-7497A61DE11E}"/>
              </a:ext>
            </a:extLst>
          </p:cNvPr>
          <p:cNvSpPr txBox="1"/>
          <p:nvPr/>
        </p:nvSpPr>
        <p:spPr>
          <a:xfrm>
            <a:off x="838199" y="2139308"/>
            <a:ext cx="105155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&lt;script&gt;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document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getElementById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showToastBtn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en-US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addEventListener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'click'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() {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toastEl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document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getElementById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liveToast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toast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bootstrap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Toast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toastEl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toast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show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});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&lt;/script&gt;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485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F2FD-6450-D489-6516-4E72873B7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Scrollspy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D01474-8B2B-032B-ACCF-8A4BBEE00B6C}"/>
              </a:ext>
            </a:extLst>
          </p:cNvPr>
          <p:cNvSpPr txBox="1"/>
          <p:nvPr/>
        </p:nvSpPr>
        <p:spPr>
          <a:xfrm>
            <a:off x="838199" y="2000808"/>
            <a:ext cx="933895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&lt;style&gt;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/* Custom style for scrollable content */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body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position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relative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section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height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500px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padding-top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100px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&lt;/style&gt;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C95BA0-7A9A-8AEA-5E26-B98A5A6FB49B}"/>
              </a:ext>
            </a:extLst>
          </p:cNvPr>
          <p:cNvSpPr txBox="1"/>
          <p:nvPr/>
        </p:nvSpPr>
        <p:spPr>
          <a:xfrm>
            <a:off x="838199" y="5173250"/>
            <a:ext cx="110965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&lt;body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data-bs-spy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"scroll"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data-bs-target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"#navbar-example"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data-bs-offset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"0"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tabindex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"0"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608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F490D-B160-7BF4-AE2D-3762F1CFE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Scrollspy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954E76-3BD5-14C0-ACDC-A2013104F783}"/>
              </a:ext>
            </a:extLst>
          </p:cNvPr>
          <p:cNvSpPr txBox="1"/>
          <p:nvPr/>
        </p:nvSpPr>
        <p:spPr>
          <a:xfrm>
            <a:off x="838200" y="2246600"/>
            <a:ext cx="105156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&lt;!-- Navigation bar --&gt;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&lt;nav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"navbar-example"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"navbar navbar-light </a:t>
            </a:r>
            <a:r>
              <a:rPr lang="en-US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bg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-light fixed-top"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ul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"nav nav-pills"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&lt;li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"nav-item"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&lt;a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"nav-link active"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href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"#section1"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Section 1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&lt;/a&gt;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&lt;/li&gt;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&lt;li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"nav-item"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&lt;a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"nav-link"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href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"#section2"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Section 2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&lt;/a&gt;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&lt;/li&gt;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&lt;li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"nav-item"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&lt;a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"nav-link"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href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"#section3"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Section 3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&lt;/a&gt;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&lt;/li&gt;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ul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&lt;/nav&gt;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278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12C1A-C880-E933-B498-005A9DDC6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Scrollspy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CBEFB-75C7-7369-89EC-0431F57419EF}"/>
              </a:ext>
            </a:extLst>
          </p:cNvPr>
          <p:cNvSpPr txBox="1"/>
          <p:nvPr/>
        </p:nvSpPr>
        <p:spPr>
          <a:xfrm>
            <a:off x="838200" y="1690688"/>
            <a:ext cx="105156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&lt;!-- Scrollable content sections --&gt;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&lt;div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"container mt-5"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&lt;section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"section1"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bg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-light"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&lt;h4&gt;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Section 1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&lt;/h4&gt;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&lt;p&gt;</a:t>
            </a:r>
            <a:r>
              <a:rPr lang="en-US" dirty="0">
                <a:solidFill>
                  <a:srgbClr val="3B3B3B"/>
                </a:solidFill>
                <a:latin typeface="Menlo" panose="020B0609030804020204" pitchFamily="49" charset="0"/>
              </a:rPr>
              <a:t>Isi Section 1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&lt;/p&gt;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&lt;/section&gt;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&lt;section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"section2"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bg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-secondary text-white"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&lt;h4&gt;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Section 2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&lt;/h4&gt;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&lt;p&gt;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Isi Section 2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p&gt;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&lt;/section&gt;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&lt;section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"section3"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bg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-light"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&lt;h4&gt;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Section 3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&lt;/h4&gt;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&lt;p&gt;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Isi Section 3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&lt;/p&gt;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&lt;/section&gt;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&lt;/div&gt;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795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74DBA-CC09-A3AB-9908-A6969ABA1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offcanvas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52BA08-55C8-3ECB-F6A1-13FBB39AB831}"/>
              </a:ext>
            </a:extLst>
          </p:cNvPr>
          <p:cNvSpPr txBox="1"/>
          <p:nvPr/>
        </p:nvSpPr>
        <p:spPr>
          <a:xfrm>
            <a:off x="838199" y="2139308"/>
            <a:ext cx="1051559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&lt;!-- Button to trigger </a:t>
            </a:r>
            <a:r>
              <a:rPr lang="en-US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offcanvas</a:t>
            </a:r>
            <a:r>
              <a:rPr 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--&gt;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&lt;div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"container mt-5"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&lt;button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btn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btn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-primary"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"button"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data-bs-toggle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offcanvas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data-bs-target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"#</a:t>
            </a:r>
            <a:r>
              <a:rPr lang="en-US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offcanvasExample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aria-controls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offcanvasExample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Open </a:t>
            </a:r>
            <a:r>
              <a:rPr lang="en-US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Offcanvas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&lt;/button&gt;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&lt;/div&gt;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374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24E9E-EF85-9AEE-5AB1-78F90BF33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Button Groups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894A1-31E6-E981-2BB0-AB894C558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b="0" dirty="0">
              <a:solidFill>
                <a:srgbClr val="8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8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&lt;div</a:t>
            </a:r>
            <a:r>
              <a:rPr lang="en-US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btn</a:t>
            </a:r>
            <a:r>
              <a:rPr lang="en-US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-group"</a:t>
            </a:r>
            <a:r>
              <a:rPr lang="en-US" sz="20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20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&lt;button</a:t>
            </a:r>
            <a:r>
              <a:rPr lang="en-US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US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"button"</a:t>
            </a:r>
            <a:r>
              <a:rPr lang="en-US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btn</a:t>
            </a:r>
            <a:r>
              <a:rPr lang="en-US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btn</a:t>
            </a:r>
            <a:r>
              <a:rPr lang="en-US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-primary"</a:t>
            </a:r>
            <a:r>
              <a:rPr lang="en-US" sz="20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Apple</a:t>
            </a:r>
            <a:r>
              <a:rPr lang="en-US" sz="20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&lt;/button&gt;</a:t>
            </a:r>
            <a:endParaRPr lang="en-US" sz="20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&lt;button</a:t>
            </a:r>
            <a:r>
              <a:rPr lang="en-US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US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"button"</a:t>
            </a:r>
            <a:r>
              <a:rPr lang="en-US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btn</a:t>
            </a:r>
            <a:r>
              <a:rPr lang="en-US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btn</a:t>
            </a:r>
            <a:r>
              <a:rPr lang="en-US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-primary"</a:t>
            </a:r>
            <a:r>
              <a:rPr lang="en-US" sz="20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Samsung</a:t>
            </a:r>
            <a:r>
              <a:rPr lang="en-US" sz="20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&lt;/button&gt;</a:t>
            </a:r>
            <a:endParaRPr lang="en-US" sz="20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&lt;button</a:t>
            </a:r>
            <a:r>
              <a:rPr lang="en-US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US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"button"</a:t>
            </a:r>
            <a:r>
              <a:rPr lang="en-US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btn</a:t>
            </a:r>
            <a:r>
              <a:rPr lang="en-US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btn</a:t>
            </a:r>
            <a:r>
              <a:rPr lang="en-US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-primary"</a:t>
            </a:r>
            <a:r>
              <a:rPr lang="en-US" sz="20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Sony</a:t>
            </a:r>
            <a:r>
              <a:rPr lang="en-US" sz="20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&lt;/button&gt;</a:t>
            </a:r>
            <a:endParaRPr lang="en-US" sz="20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&lt;/div&gt;</a:t>
            </a:r>
            <a:endParaRPr lang="en-US" sz="20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615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F7162-B777-F403-CE1A-89879977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743"/>
            <a:ext cx="10515600" cy="1325563"/>
          </a:xfrm>
        </p:spPr>
        <p:txBody>
          <a:bodyPr/>
          <a:lstStyle/>
          <a:p>
            <a:r>
              <a:rPr lang="en-US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Offcanvas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85FD7C-C772-A326-13ED-FE694D1B024D}"/>
              </a:ext>
            </a:extLst>
          </p:cNvPr>
          <p:cNvSpPr txBox="1"/>
          <p:nvPr/>
        </p:nvSpPr>
        <p:spPr>
          <a:xfrm>
            <a:off x="736270" y="1225689"/>
            <a:ext cx="1145573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&lt;!-- </a:t>
            </a:r>
            <a:r>
              <a:rPr lang="en-US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Offcanvas</a:t>
            </a:r>
            <a:r>
              <a:rPr 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Component --&gt;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&lt;div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offcanvas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offcanvas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-start"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tabindex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"-1"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offcanvasExample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aria-</a:t>
            </a:r>
            <a:r>
              <a:rPr lang="en-US" b="0" dirty="0" err="1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labelledby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offcanvasExampleLabel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&lt;div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offcanvas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-header"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&lt;h5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offcanvas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-title"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offcanvasExampleLabel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Offcanvas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Title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&lt;/h5&gt;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&lt;button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"button"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btn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-close"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data-bs-dismiss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offcanvas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aria-label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"Close"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&gt;&lt;/button&gt;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&lt;/div&gt;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&lt;div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offcanvas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-body"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&lt;div&gt;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This is the body of the </a:t>
            </a:r>
            <a:r>
              <a:rPr lang="en-US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offcanvas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 You can add any content you want here, such as text, forms, or navigation links.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&lt;/div&gt;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ul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"list-</a:t>
            </a:r>
            <a:r>
              <a:rPr lang="en-US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unstyled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&lt;li&gt;&lt;a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href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"#"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"text-decoration-none"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Link 1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&lt;/a&gt;&lt;/li&gt;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&lt;li&gt;&lt;a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href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"#"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"text-decoration-none"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Link 2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&lt;/a&gt;&lt;/li&gt;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&lt;li&gt;&lt;a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href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"#"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"text-decoration-none"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Link 3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&lt;/a&gt;&lt;/li&gt;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ul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&lt;/div&gt;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&lt;/div&gt;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583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CF789-2186-1624-D97C-5FB615F8E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Pagination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B174E5-A314-B8C3-9787-F6C948040A51}"/>
              </a:ext>
            </a:extLst>
          </p:cNvPr>
          <p:cNvSpPr txBox="1"/>
          <p:nvPr/>
        </p:nvSpPr>
        <p:spPr>
          <a:xfrm>
            <a:off x="451262" y="1795338"/>
            <a:ext cx="1161406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&lt;!-- Pagination --&gt;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&lt;nav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aria-label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"Page navigation example"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ul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"pagination"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&lt;li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"page-item disabled"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&lt;a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"page-link"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href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"#"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tabindex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"-1"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aria-disabled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"true"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Previous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&lt;/a&gt;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&lt;/li&gt;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&lt;li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"page-item"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&gt;&lt;a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"page-link"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href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"#"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&lt;/a&gt;&lt;/li&gt;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&lt;li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"page-item"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&gt;&lt;a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"page-link"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href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"#"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&lt;/a&gt;&lt;/li&gt;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&lt;li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"page-item"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&gt;&lt;a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"page-link"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href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"#"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&lt;/a&gt;&lt;/li&gt;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&lt;li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"page-item"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&lt;a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"page-link"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href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"#"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Next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&lt;/a&gt;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&lt;/li&gt;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ul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&lt;/nav&gt;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544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2D69F-95AB-4B36-DA97-8B0EBB5EF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 large, small, dan vertical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8DACF-78C6-56DF-B8BE-26FBF1447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/>
              <a:t>Large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&lt;div</a:t>
            </a:r>
            <a:r>
              <a:rPr lang="en-US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btn</a:t>
            </a:r>
            <a:r>
              <a:rPr lang="en-US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-group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btn</a:t>
            </a:r>
            <a:r>
              <a:rPr lang="en-US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-group-lg"</a:t>
            </a:r>
            <a:r>
              <a:rPr lang="en-US" sz="20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20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&lt;button</a:t>
            </a:r>
            <a:r>
              <a:rPr lang="en-US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US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"button"</a:t>
            </a:r>
            <a:r>
              <a:rPr lang="en-US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btn</a:t>
            </a:r>
            <a:r>
              <a:rPr lang="en-US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btn</a:t>
            </a:r>
            <a:r>
              <a:rPr lang="en-US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-primary"</a:t>
            </a:r>
            <a:r>
              <a:rPr lang="en-US" sz="20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Apple</a:t>
            </a:r>
            <a:r>
              <a:rPr lang="en-US" sz="20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&lt;/button&gt;</a:t>
            </a:r>
            <a:endParaRPr lang="en-US" sz="20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&lt;button</a:t>
            </a:r>
            <a:r>
              <a:rPr lang="en-US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US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"button"</a:t>
            </a:r>
            <a:r>
              <a:rPr lang="en-US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btn</a:t>
            </a:r>
            <a:r>
              <a:rPr lang="en-US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btn</a:t>
            </a:r>
            <a:r>
              <a:rPr lang="en-US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-primary"</a:t>
            </a:r>
            <a:r>
              <a:rPr lang="en-US" sz="20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Samsung</a:t>
            </a:r>
            <a:r>
              <a:rPr lang="en-US" sz="20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&lt;/button&gt;</a:t>
            </a:r>
            <a:endParaRPr lang="en-US" sz="20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&lt;button</a:t>
            </a:r>
            <a:r>
              <a:rPr lang="en-US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US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"button"</a:t>
            </a:r>
            <a:r>
              <a:rPr lang="en-US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btn</a:t>
            </a:r>
            <a:r>
              <a:rPr lang="en-US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btn</a:t>
            </a:r>
            <a:r>
              <a:rPr lang="en-US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-primary"</a:t>
            </a:r>
            <a:r>
              <a:rPr lang="en-US" sz="20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Sony</a:t>
            </a:r>
            <a:r>
              <a:rPr lang="en-US" sz="20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&lt;/button&gt;</a:t>
            </a:r>
            <a:endParaRPr lang="en-US" sz="20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&lt;/div&gt;</a:t>
            </a:r>
          </a:p>
          <a:p>
            <a:pPr marL="0" indent="0">
              <a:buNone/>
            </a:pPr>
            <a:endParaRPr lang="en-US" sz="20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b="1" dirty="0"/>
              <a:t>Small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&lt;div</a:t>
            </a:r>
            <a:r>
              <a:rPr lang="en-US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btn</a:t>
            </a:r>
            <a:r>
              <a:rPr lang="en-US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-group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btn</a:t>
            </a:r>
            <a:r>
              <a:rPr lang="en-US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-group-lg"</a:t>
            </a:r>
            <a:r>
              <a:rPr lang="en-US" sz="20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pPr marL="0" indent="0">
              <a:buNone/>
            </a:pPr>
            <a:endParaRPr lang="en-US" sz="2000" b="0" dirty="0">
              <a:solidFill>
                <a:srgbClr val="8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Menlo" panose="020B0609030804020204" pitchFamily="49" charset="0"/>
              </a:rPr>
              <a:t>vertical</a:t>
            </a:r>
            <a:endParaRPr lang="en-US" sz="2000" b="1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0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-group-vertical"&gt;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0297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FD565-9B73-A11B-81DE-AFCC65A95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Nesting Button Groups &amp; Dropdown Menus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77143-C433-564D-30C3-93B9F6029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&lt;div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btn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-group"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&lt;button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"button"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btn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btn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-primary"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Apple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&lt;/button&gt;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&lt;button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"button"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btn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btn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-primary"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Samsung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&lt;/button&gt;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	&lt;div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btn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-group"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	&lt;button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"button"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btn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btn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-primary dropdown-toggle"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		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data-bs-toggle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"dropdown"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Sony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&lt;/button&gt;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		&lt;div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"dropdown-menu"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		&lt;a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"dropdown-item"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href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"#"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Tablet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&lt;/a&gt;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		&lt;a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"dropdown-item"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href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"#"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Smartphone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&lt;/a&gt;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		&lt;/div&gt;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	&lt;/div&gt;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&lt;/div&gt;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343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A007F-6FC9-D9B8-B9FF-D5DE5CE93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05B46-1141-E8A5-41DA-35B0554D1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&lt;div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"dropdown"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&lt;button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"button"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btn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btn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-primary dropdown-toggle"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data-bs-toggle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"dropdown"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Dropdown button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&lt;/button&gt;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ul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"dropdown-menu"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&lt;li&gt;&lt;a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"dropdown-item"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href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"#"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Link 1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&lt;/a&gt;&lt;/li&gt;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&lt;li&gt;&lt;a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"dropdown-item"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href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"#"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Link 2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&lt;/a&gt;&lt;/li&gt;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&lt;li&gt;&lt;a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"dropdown-item"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href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"#"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Link 3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&lt;/a&gt;&lt;/li&gt;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ul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&lt;/div&gt;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885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97CF5-6818-2357-E8EE-FDCF04D8A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D7A81-2A76-D732-F284-EAFF1529CA41}"/>
              </a:ext>
            </a:extLst>
          </p:cNvPr>
          <p:cNvSpPr txBox="1"/>
          <p:nvPr/>
        </p:nvSpPr>
        <p:spPr>
          <a:xfrm>
            <a:off x="838200" y="1916319"/>
            <a:ext cx="1164969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&lt;!-- Button to Open the Modal --&gt;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&lt;button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"button"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btn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btn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-primary"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data-bs-toggle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"modal"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data-bs-target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"#</a:t>
            </a:r>
            <a:r>
              <a:rPr lang="en-US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myModal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Open modal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&lt;/button&gt;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&lt;!-- The Modal --&gt;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&lt;div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"modal"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myModal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&lt;div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"modal-dialog"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&lt;div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"modal-content"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&lt;!-- Modal Header --&gt;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&lt;div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"modal-header"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&lt;h4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"modal-title"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Modal Heading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&lt;/h4&gt;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&lt;button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"button"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btn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-close"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data-bs-dismiss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"modal"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&gt;&lt;/button&gt;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&lt;/div&gt;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433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3FA52-AE78-007F-EB75-61BE8A6FF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3787BD-E78B-B9AC-EAF8-F0597A3A64A8}"/>
              </a:ext>
            </a:extLst>
          </p:cNvPr>
          <p:cNvSpPr txBox="1"/>
          <p:nvPr/>
        </p:nvSpPr>
        <p:spPr>
          <a:xfrm>
            <a:off x="838199" y="2084074"/>
            <a:ext cx="1000397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&lt;!-- Modal body --&gt;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&lt;div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"modal-body"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Modal body..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&lt;/div&gt;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&lt;!-- Modal footer --&gt;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&lt;div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"modal-footer"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&lt;button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"button"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btn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btn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-danger"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data-bs-dismiss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"modal"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Close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&lt;/button&gt;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&lt;/div&gt;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&lt;/div&gt;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&lt;/div&gt;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&lt;/div&gt;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290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E88CB-F7DE-2232-F90F-759BA0FF2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Tooltip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46DB01-FEE9-1A8F-5474-1AC13F1377ED}"/>
              </a:ext>
            </a:extLst>
          </p:cNvPr>
          <p:cNvSpPr txBox="1"/>
          <p:nvPr/>
        </p:nvSpPr>
        <p:spPr>
          <a:xfrm>
            <a:off x="838201" y="2127570"/>
            <a:ext cx="1051559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&lt;!– tooltip top --&gt;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&lt;button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"button"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btn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btn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-primary"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data-bs-toggle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"tooltip"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data-bs-placement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"top"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title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"Tooltip on top"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Hover me to see Tooltip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&lt;/button&gt;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&lt;!– tooltip left --&gt;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&lt;button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"button"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btn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btn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-primary"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data-bs-toggle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"tooltip"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data-bs-placement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"left"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title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"Tooltip on left"</a:t>
            </a:r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Hover me to see Tooltip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&lt;/button&gt;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982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E5440-923B-AFCA-6229-B78F4BE9D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Initialize tooltips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208936-14E1-29D4-95B3-8934EB8774B2}"/>
              </a:ext>
            </a:extLst>
          </p:cNvPr>
          <p:cNvSpPr txBox="1"/>
          <p:nvPr/>
        </p:nvSpPr>
        <p:spPr>
          <a:xfrm>
            <a:off x="838201" y="2139446"/>
            <a:ext cx="1051559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&lt;script&gt;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tooltipTriggerList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[].</a:t>
            </a:r>
            <a:r>
              <a:rPr lang="en-US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slice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call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document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querySelectorAll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'[data-bs-toggle="tooltip"]'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tooltipList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tooltipTriggerList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map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tooltipTriggerEl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bootstrap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Tooltip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tooltipTriggerEl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})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&lt;/script&gt;</a:t>
            </a:r>
            <a:endParaRPr lang="en-US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070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1630</TotalTime>
  <Words>1589</Words>
  <Application>Microsoft Macintosh PowerPoint</Application>
  <PresentationFormat>Widescreen</PresentationFormat>
  <Paragraphs>219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Menlo</vt:lpstr>
      <vt:lpstr>Segoe UI</vt:lpstr>
      <vt:lpstr>Office Theme</vt:lpstr>
      <vt:lpstr>PowerPoint Presentation</vt:lpstr>
      <vt:lpstr>Button Groups</vt:lpstr>
      <vt:lpstr>Button large, small, dan vertical</vt:lpstr>
      <vt:lpstr>Nesting Button Groups &amp; Dropdown Menus</vt:lpstr>
      <vt:lpstr>Dropdown</vt:lpstr>
      <vt:lpstr>Modal</vt:lpstr>
      <vt:lpstr>Modal</vt:lpstr>
      <vt:lpstr>Tooltip</vt:lpstr>
      <vt:lpstr>Initialize tooltips</vt:lpstr>
      <vt:lpstr>popover</vt:lpstr>
      <vt:lpstr>Initialize popovers</vt:lpstr>
      <vt:lpstr>Fitur tambahan</vt:lpstr>
      <vt:lpstr>Toast</vt:lpstr>
      <vt:lpstr>Toast</vt:lpstr>
      <vt:lpstr>Initialize and show toast</vt:lpstr>
      <vt:lpstr>Scrollspy</vt:lpstr>
      <vt:lpstr>Scrollspy</vt:lpstr>
      <vt:lpstr>Scrollspy</vt:lpstr>
      <vt:lpstr>offcanvas</vt:lpstr>
      <vt:lpstr>Offcanvas</vt:lpstr>
      <vt:lpstr>Pagination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Irvan Muzakkir</dc:creator>
  <cp:lastModifiedBy>Irvan Muzakkir</cp:lastModifiedBy>
  <cp:revision>7</cp:revision>
  <dcterms:created xsi:type="dcterms:W3CDTF">2024-10-19T05:39:48Z</dcterms:created>
  <dcterms:modified xsi:type="dcterms:W3CDTF">2024-10-21T22:48:34Z</dcterms:modified>
</cp:coreProperties>
</file>