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3e69df2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3e69df2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dd41a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dd41a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dd41a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dd41a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dd41a4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dd41a4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dd41a4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dd41a4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dd41a4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dd41a4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dd41a4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dd41a4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add41a4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add41a4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dd41a4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dd41a4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dd41a4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dd41a4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3e69df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3e69df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dd41a4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dd41a4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3e69df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3e69df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3e69df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3e69df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dd41a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dd41a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3e69df2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3e69df2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3e69df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3e69df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3e69df2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3e69df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3e69df2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3e69df2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Door Unlock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Faiz Ahmed &amp; </a:t>
            </a:r>
            <a:r>
              <a:rPr lang="en"/>
              <a:t>Mutasim Fuad Ansari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>
            <a:off x="1131000" y="1139525"/>
            <a:ext cx="7120150" cy="3000125"/>
            <a:chOff x="1131000" y="1139525"/>
            <a:chExt cx="7120150" cy="3000125"/>
          </a:xfrm>
        </p:grpSpPr>
        <p:sp>
          <p:nvSpPr>
            <p:cNvPr id="157" name="Google Shape;157;p22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133350" y="11395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197025" y="228540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7253350" y="35669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162" name="Google Shape;162;p22"/>
          <p:cNvSpPr txBox="1"/>
          <p:nvPr/>
        </p:nvSpPr>
        <p:spPr>
          <a:xfrm>
            <a:off x="2158500" y="4597400"/>
            <a:ext cx="5093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- 6: Door Unlocked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flooding to send signal from Main Door to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Routing protocol and use unicast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Encryption to secure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the idea by not using Flooding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routing protocol is not </a:t>
            </a:r>
            <a:r>
              <a:rPr lang="en"/>
              <a:t>appropriate</a:t>
            </a:r>
            <a:r>
              <a:rPr lang="en"/>
              <a:t> for this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Unicast to send signal from Main Door to Gateway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Broadcast to send data from Gateway to IoT </a:t>
            </a:r>
            <a:r>
              <a:rPr lang="en"/>
              <a:t>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Unicast for responding a signal from IoT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Tried to implement AES to ensure security but failed at the 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Contiki-NG OS version 4.5 to develop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 header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individual modules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Door switch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use actual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Cooja Simulator for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- Reliability 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packet loss from Main Door Switch to IoT Endpoints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750375"/>
            <a:ext cx="6096000" cy="3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- Latency 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time taken by a signal from Main Door to IoT Endpoints.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graph, the developed system is efficient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- Latency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- Invalid Signal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getting a signal from Main Door, IoT Endpoints are not allowed to send any response signal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somebody already responded a Signal to unlock the door, responses from others will be ignored by Gateway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- Resource consumption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</a:t>
            </a:r>
            <a:r>
              <a:rPr lang="en"/>
              <a:t>battery</a:t>
            </a:r>
            <a:r>
              <a:rPr lang="en"/>
              <a:t> consumption due to not using </a:t>
            </a:r>
            <a:r>
              <a:rPr lang="en"/>
              <a:t>Flooding</a:t>
            </a:r>
            <a:r>
              <a:rPr lang="en"/>
              <a:t>, Multihop </a:t>
            </a:r>
            <a:r>
              <a:rPr lang="en"/>
              <a:t>Dissemination and Uninterrupted Infinity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low configured IoT Devices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cost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/>
              <a:t>develop</a:t>
            </a:r>
            <a:r>
              <a:rPr lang="en"/>
              <a:t> a real IoT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start early implementation of the project.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Unlock</a:t>
            </a:r>
            <a:r>
              <a:rPr lang="en"/>
              <a:t> a door from anywhere inside your </a:t>
            </a:r>
            <a:r>
              <a:rPr lang="en"/>
              <a:t>apartment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Interruption in Meeting, Sleeping, Cooking, Online classes etc.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	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deploy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1131000" y="910925"/>
            <a:ext cx="7000150" cy="3457325"/>
            <a:chOff x="1131000" y="910925"/>
            <a:chExt cx="7000150" cy="3457325"/>
          </a:xfrm>
        </p:grpSpPr>
        <p:sp>
          <p:nvSpPr>
            <p:cNvPr id="69" name="Google Shape;69;p15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33350" y="9109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133350" y="230267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133350" y="37955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- 1: Door Switch clicked and Signal send to Gateway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Unicast: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‘unlock’ signal to Gateway from door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‘response’ signal from IoT device to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Gateway forward the ‘unlock’ signal to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Multihop </a:t>
            </a:r>
            <a:r>
              <a:rPr lang="en"/>
              <a:t>disseminating and Multihop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Trigger (Button click) by Door lock and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Door Address and Gateway Address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Workflow 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1131000" y="910925"/>
            <a:ext cx="7000150" cy="3457325"/>
            <a:chOff x="1131000" y="910925"/>
            <a:chExt cx="7000150" cy="3457325"/>
          </a:xfrm>
        </p:grpSpPr>
        <p:sp>
          <p:nvSpPr>
            <p:cNvPr id="88" name="Google Shape;88;p17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7133350" y="9109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133350" y="230267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7133350" y="37955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- 1: Door Switch clicked and Signal send to Gateway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833250" y="2530375"/>
            <a:ext cx="20919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Workflow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131000" y="1139525"/>
            <a:ext cx="7063825" cy="3000125"/>
            <a:chOff x="1131000" y="1139525"/>
            <a:chExt cx="7063825" cy="3000125"/>
          </a:xfrm>
        </p:grpSpPr>
        <p:sp>
          <p:nvSpPr>
            <p:cNvPr id="102" name="Google Shape;102;p18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7197025" y="11395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7197025" y="228540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7197025" y="35669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107" name="Google Shape;107;p18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- 2: Gateway Broadcasted the signal to Network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937925" y="2513100"/>
            <a:ext cx="20919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-1603164">
            <a:off x="4861807" y="1859190"/>
            <a:ext cx="2091760" cy="117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1705257">
            <a:off x="4861662" y="3193869"/>
            <a:ext cx="2092045" cy="117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Gateway	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1131000" y="1139525"/>
            <a:ext cx="7120150" cy="3000125"/>
            <a:chOff x="1131000" y="1139525"/>
            <a:chExt cx="7120150" cy="3000125"/>
          </a:xfrm>
        </p:grpSpPr>
        <p:sp>
          <p:nvSpPr>
            <p:cNvPr id="118" name="Google Shape;118;p19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7253350" y="1139525"/>
              <a:ext cx="9978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7253350" y="2285400"/>
              <a:ext cx="9978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7253350" y="3566950"/>
              <a:ext cx="9978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- 3: All Devices got unlock signal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Workflow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- 4: Device1 responded to Gateway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rot="9269825">
            <a:off x="4861770" y="1859010"/>
            <a:ext cx="2091709" cy="1174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120975" y="1071688"/>
            <a:ext cx="7120150" cy="3000125"/>
            <a:chOff x="1131000" y="1139525"/>
            <a:chExt cx="7120150" cy="3000125"/>
          </a:xfrm>
        </p:grpSpPr>
        <p:sp>
          <p:nvSpPr>
            <p:cNvPr id="133" name="Google Shape;133;p20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7133350" y="1139525"/>
              <a:ext cx="9978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197025" y="228540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253350" y="35669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 rot="-10794576">
            <a:off x="1816428" y="2496241"/>
            <a:ext cx="2091603" cy="11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-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1131000" y="1139525"/>
            <a:ext cx="7120150" cy="3000125"/>
            <a:chOff x="1131000" y="1139525"/>
            <a:chExt cx="7120150" cy="3000125"/>
          </a:xfrm>
        </p:grpSpPr>
        <p:sp>
          <p:nvSpPr>
            <p:cNvPr id="145" name="Google Shape;145;p21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7133350" y="11395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197025" y="228540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7253350" y="35669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150" name="Google Shape;150;p21"/>
          <p:cNvSpPr txBox="1"/>
          <p:nvPr/>
        </p:nvSpPr>
        <p:spPr>
          <a:xfrm>
            <a:off x="2158500" y="4597400"/>
            <a:ext cx="5093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- 5: Gateway Forwarded the Unlock signal to Door Switch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