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a47ffba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a47ffba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Door Unlock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783700" y="2627725"/>
            <a:ext cx="4083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3"/>
          <p:cNvGrpSpPr/>
          <p:nvPr/>
        </p:nvGrpSpPr>
        <p:grpSpPr>
          <a:xfrm>
            <a:off x="1131000" y="1139525"/>
            <a:ext cx="7063825" cy="3000125"/>
            <a:chOff x="1131000" y="1139525"/>
            <a:chExt cx="7063825" cy="3000125"/>
          </a:xfrm>
        </p:grpSpPr>
        <p:sp>
          <p:nvSpPr>
            <p:cNvPr id="57" name="Google Shape;57;p13"/>
            <p:cNvSpPr/>
            <p:nvPr/>
          </p:nvSpPr>
          <p:spPr>
            <a:xfrm>
              <a:off x="1131000" y="2217000"/>
              <a:ext cx="709500" cy="70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EAD1DC">
                  <a:alpha val="50000"/>
                </a:srgbClr>
              </a:outerShdw>
              <a:reflection blurRad="0" dir="5400000" dist="847725" endA="0" endPos="30000" fadeDir="5400012" kx="0" rotWithShape="0" algn="bl" stA="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Door Switch</a:t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3925200" y="2217000"/>
              <a:ext cx="890700" cy="70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EAD1DC">
                  <a:alpha val="50000"/>
                </a:srgbClr>
              </a:outerShdw>
              <a:reflection blurRad="0" dir="5400000" dist="847725" endA="0" endPos="30000" fadeDir="5400012" kx="0" rotWithShape="0" algn="bl" stA="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Gateway</a:t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7197025" y="1139525"/>
              <a:ext cx="9978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EAD1DC">
                  <a:alpha val="50000"/>
                </a:srgbClr>
              </a:outerShdw>
              <a:reflection blurRad="0" dir="5400000" dist="847725" endA="0" endPos="30000" fadeDir="5400012" kx="0" rotWithShape="0" algn="bl" stA="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Device 1</a:t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197025" y="2285400"/>
              <a:ext cx="9978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EAD1DC">
                  <a:alpha val="50000"/>
                </a:srgbClr>
              </a:outerShdw>
              <a:reflection blurRad="0" dir="5400000" dist="847725" endA="0" endPos="30000" fadeDir="5400012" kx="0" rotWithShape="0" algn="bl" stA="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Device 1</a:t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7197025" y="3566950"/>
              <a:ext cx="9978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EAD1DC">
                  <a:alpha val="50000"/>
                </a:srgbClr>
              </a:outerShdw>
              <a:reflection blurRad="0" dir="5400000" dist="847725" endA="0" endPos="30000" fadeDir="5400012" kx="0" rotWithShape="0" algn="bl" stA="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Device 1</a:t>
              </a:r>
              <a:endParaRPr/>
            </a:p>
          </p:txBody>
        </p:sp>
      </p:grpSp>
      <p:sp>
        <p:nvSpPr>
          <p:cNvPr id="62" name="Google Shape;62;p13"/>
          <p:cNvSpPr txBox="1"/>
          <p:nvPr/>
        </p:nvSpPr>
        <p:spPr>
          <a:xfrm>
            <a:off x="2158500" y="4597400"/>
            <a:ext cx="48270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1848048" y="2513100"/>
            <a:ext cx="2091900" cy="117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5053373" y="2513100"/>
            <a:ext cx="2091900" cy="117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 rot="1566783">
            <a:off x="4972420" y="3298370"/>
            <a:ext cx="2091817" cy="117263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 rot="-1545838">
            <a:off x="4893605" y="1809740"/>
            <a:ext cx="2091957" cy="11727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