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57" r:id="rId6"/>
    <p:sldId id="259" r:id="rId7"/>
    <p:sldId id="265" r:id="rId8"/>
    <p:sldId id="280" r:id="rId9"/>
    <p:sldId id="278" r:id="rId10"/>
    <p:sldId id="281" r:id="rId11"/>
    <p:sldId id="279" r:id="rId1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52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05C490-31B6-443C-8C96-2B7C1AA14C4F}" type="datetime1">
              <a:rPr lang="tr-TR" smtClean="0"/>
              <a:t>23.06.2022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6885CF-C15D-4A88-9852-F6846E62659A}" type="datetime1">
              <a:rPr lang="tr-TR" noProof="0" smtClean="0"/>
              <a:t>23.06.2022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27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9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47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3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B62BC0-7DC4-4569-951D-2BB9475345C6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4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B62BC0-7DC4-4569-951D-2BB9475345C6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6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B62BC0-7DC4-4569-951D-2BB9475345C6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50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4400" b="1" cap="all" spc="1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ekleyin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zar Fırsatı Karşılaştırma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21" name="Metin Yer Tutucusu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</a:t>
            </a:r>
          </a:p>
        </p:txBody>
      </p:sp>
      <p:sp>
        <p:nvSpPr>
          <p:cNvPr id="20" name="Metin Yer Tutucusu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7" name="Metin Yer Tutucusu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9" name="Metin Yer Tutucusu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</a:t>
            </a: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2" name="Metin Yer Tutucusu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</a:t>
            </a:r>
          </a:p>
        </p:txBody>
      </p:sp>
      <p:sp>
        <p:nvSpPr>
          <p:cNvPr id="31" name="Metin Yer Tutucusu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3" name="Metin Yer Tutucusu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6" name="Resim Yer Tutucusu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36" name="Tarih Yer Tutucusu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7" name="Alt Bilgi Yer Tutucusu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38" name="Slayt Numarası Yer Tutucusu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abetim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7" name="Resim Yer Tutucusu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8" name="Tarih Yer Tutucusu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9" name="Alt Bilgi Yer Tutucusu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10" name="Slayt Numarası Yer Tutucusu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abetimiz 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38" name="Metin Yer Tutucusu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42" name="Metin Yer Tutucusu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47" name="Metin Yer Tutucusu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0" name="Metin Yer Tutucusu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41" name="Metin Yer Tutucusu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45" name="Metin Yer Tutucusu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3" name="Metin Yer Tutucusu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4" name="Metin Yer Tutucusu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6" name="Metin Yer Tutucusu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b="1" cap="all" spc="1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39" name="Metin Yer Tutucusu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me Stratej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eklemek için tıklayın</a:t>
            </a:r>
          </a:p>
        </p:txBody>
      </p:sp>
      <p:sp>
        <p:nvSpPr>
          <p:cNvPr id="19" name="Metin Yer Tutucusu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b="1" cap="all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0" name="Metin Yer Tutucusu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2" name="Metin Yer Tutucusu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b="1" cap="all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3" name="Metin Yer Tutucusu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5" name="Metin Yer Tutucusu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b="1" cap="all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6" name="Metin Yer Tutucusu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7" name="Tarih Yer Tutucusu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7" name="Alt Bilgi Yer Tutucusu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7" name="Resim Yer Tutucusu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28" name="Slayt Numarası Yer Tutucusu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lg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İÇİN TIKLAYIN</a:t>
            </a:r>
          </a:p>
        </p:txBody>
      </p:sp>
      <p:sp>
        <p:nvSpPr>
          <p:cNvPr id="34" name="Metin Yer Tutucusu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eklemek için tıklayın</a:t>
            </a:r>
          </a:p>
        </p:txBody>
      </p:sp>
      <p:sp>
        <p:nvSpPr>
          <p:cNvPr id="35" name="Metin Yer Tutucusu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b="1" cap="none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eklemek için tıklayın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b="1" cap="none" spc="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eklemek için tıklayın</a:t>
            </a:r>
          </a:p>
        </p:txBody>
      </p:sp>
      <p:sp>
        <p:nvSpPr>
          <p:cNvPr id="30" name="İçerik Yer Tutucusu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7" name="İçerik Yer Tutucusu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Yıllık Eylem Plan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Düz Bağlayıcı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Düz Bağlayıcı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Düz Bağlayıcı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aşlık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58" name="Metin Yer Tutucusu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59" name="Metin Yer Tutucusu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60" name="Metin Yer Tutucusu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56" name="Metin Yer Tutucusu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 ekleyin</a:t>
            </a:r>
          </a:p>
        </p:txBody>
      </p:sp>
      <p:sp>
        <p:nvSpPr>
          <p:cNvPr id="20" name="Metin Yer Tutucusu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1" name="Metin Yer Tutucusu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2" name="Metin Yer Tutucusu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3" name="Metin Yer Tutucusu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4" name="Metin Yer Tutucusu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5" name="Metin Yer Tutucusu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6" name="Metin Yer Tutucusu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7" name="Metin Yer Tutucusu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8" name="Metin Yer Tutucusu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9" name="Metin Yer Tutucusu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0" name="Metin Yer Tutucusu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1" name="Metin Yer Tutucusu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61" name="Metin Yer Tutucusu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62" name="Metin Yer Tutucusu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63" name="Metin Yer Tutucusu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57" name="Metin Yer Tutucusu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 ekleyin</a:t>
            </a:r>
          </a:p>
        </p:txBody>
      </p:sp>
      <p:sp>
        <p:nvSpPr>
          <p:cNvPr id="32" name="Metin Yer Tutucusu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3" name="Metin Yer Tutucusu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4" name="Metin Yer Tutucusu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5" name="Metin Yer Tutucusu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6" name="Metin Yer Tutucusu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7" name="Metin Yer Tutucusu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8" name="Metin Yer Tutucusu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9" name="Metin Yer Tutucusu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0" name="Metin Yer Tutucusu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1" name="Metin Yer Tutucusu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2" name="Metin Yer Tutucusu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3" name="Metin Yer Tutucusu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Bağlayıcı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Bağlayıcı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Bağlayıcı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üz Bağlayıcı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Düz Bağlayıcı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Bağlayıcı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Bağlayıcı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üz Bağlayıcı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Bağlayıcı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Düz Bağlayıcı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Düz Bağlayıcı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Düz Bağlayıcı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Tarih Yer Tutucusu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61" name="Alt Bilgi Yer Tutucusu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62" name="Slayt Numarası Yer Tutucusu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al öğ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b="1" cap="all" spc="1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8" name="Resim Yer Tutucusu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bimiz Dörtl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kdörtgen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b="1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18" name="Resim Yer Tutucusu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6" name="Metin Yer Tutucusu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27" name="Metin Yer Tutucusu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20" name="Resim Yer Tutucusu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29" name="Metin Yer Tutucusu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24" name="Resim Yer Tutucusu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31" name="Metin Yer Tutucusu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bimiz Sekiz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ikdörtgen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46" name="Metin Yer Tutucusu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47" name="Metin Yer Tutucusu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48" name="Resim Yer Tutucusu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50" name="Metin Yer Tutucusu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51" name="Metin Yer Tutucusu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52" name="Resim Yer Tutucusu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54" name="Metin Yer Tutucusu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55" name="Metin Yer Tutucusu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56" name="Resim Yer Tutucusu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58" name="Metin Yer Tutucusu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59" name="Metin Yer Tutucusu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60" name="Resim Yer Tutucusu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62" name="Metin Yer Tutucusu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63" name="Metin Yer Tutucusu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64" name="Resim Yer Tutucusu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66" name="Metin Yer Tutucusu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67" name="Metin Yer Tutucusu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68" name="Resim Yer Tutucusu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70" name="Metin Yer Tutucusu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71" name="Metin Yer Tutucusu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72" name="Resim Yer Tutucusu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74" name="Metin Yer Tutucusu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ekleyin</a:t>
            </a:r>
          </a:p>
        </p:txBody>
      </p:sp>
      <p:sp>
        <p:nvSpPr>
          <p:cNvPr id="75" name="Metin Yer Tutucusu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 ekleyin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b="1" cap="all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18" name="Metin Yer Tutucusu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topla</a:t>
            </a:r>
          </a:p>
        </p:txBody>
      </p:sp>
      <p:sp>
        <p:nvSpPr>
          <p:cNvPr id="59" name="Metin Yer Tutucusu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topla</a:t>
            </a:r>
          </a:p>
        </p:txBody>
      </p:sp>
      <p:sp>
        <p:nvSpPr>
          <p:cNvPr id="60" name="Metin Yer Tutucusu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topla</a:t>
            </a:r>
          </a:p>
        </p:txBody>
      </p:sp>
      <p:sp>
        <p:nvSpPr>
          <p:cNvPr id="61" name="Metin Yer Tutucusu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topla</a:t>
            </a:r>
          </a:p>
        </p:txBody>
      </p:sp>
      <p:sp>
        <p:nvSpPr>
          <p:cNvPr id="52" name="Metin Yer Tutucusu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51" name="Metin Yer Tutucusu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78" name="Metin Yer Tutucusu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77" name="Metin Yer Tutucusu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80" name="Metin Yer Tutucusu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79" name="Metin Yer Tutucusu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82" name="Metin Yer Tutucusu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81" name="Metin Yer Tutucusu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68" name="Tarih Yer Tutucusu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kkımız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10" name="Metin Yer Tutucusu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1" name="Tarih Yer Tutucusu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2" name="Alt Bilgi Yer Tutucusu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13" name="Slayt Numarası Yer Tutucusu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6" name="Resim Yer Tutucusu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Metin Yer Tutucusu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sim Yer Tutucusu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ekleyin</a:t>
            </a:r>
          </a:p>
        </p:txBody>
      </p:sp>
      <p:sp>
        <p:nvSpPr>
          <p:cNvPr id="7" name="Metin Yer Tutucusu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Tarih Yer Tutucusu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2" name="Alt Bilgi Yer Tutucusu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13" name="Slayt Numarası Yer Tutucusu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8" name="Metin Yer Tutucusu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3" name="Metin Yer Tutucusu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9" name="Metin Yer Tutucusu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0" name="Metin Yer Tutucusu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24" name="Metin Yer Tutucusu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6" name="Tarih Yer Tutucusu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7" name="Alt Bilgi Yer Tutucusu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18" name="Slayt Numarası Yer Tutucusu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Çözü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9" name="Resim Yer Tutucusu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7" name="Metin Yer Tutucusu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8" name="Metin Yer Tutucusu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3" name="Metin Yer Tutucusu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9" name="Metin Yer Tutucusu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0" name="Tarih Yer Tutucusu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1" name="Alt Bilgi Yer Tutucusu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32" name="Slayt Numarası Yer Tutucusu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üne Genel Bak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2" name="Resim Yer Tutucusu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Resim Yer Tutucusu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4" name="Resim Yer Tutucusu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4" name="Metin Yer Tutucusu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43" name="Metin Yer Tutucusu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6" name="Metin Yer Tutucusu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45" name="Metin Yer Tutucusu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8" name="Metin Yer Tutucusu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47" name="Metin Yer Tutucusu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40" name="Tarih Yer Tutucusu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ün Avantajl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sim Yer Tutucusu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b="1" cap="all" spc="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 dirty="0"/>
              <a:t>Başlık ekleyin</a:t>
            </a:r>
          </a:p>
        </p:txBody>
      </p:sp>
      <p:sp>
        <p:nvSpPr>
          <p:cNvPr id="8" name="Tarih Yer Tutucusu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9" name="Alt Bilgi Yer Tutucusu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10" name="Slayt Numarası Yer Tutucusu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yırıcı Slay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b="1" cap="all" spc="100" baseline="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 dirty="0"/>
              <a:t>Başlık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ş Modeli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sim Yer Tutucusu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b="1" cap="all" spc="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ekleyin</a:t>
            </a:r>
          </a:p>
        </p:txBody>
      </p:sp>
      <p:sp>
        <p:nvSpPr>
          <p:cNvPr id="16" name="Metin Yer Tutucusu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6" name="Metin Yer Tutucusu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35" name="Metin Yer Tutucusu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9" name="Metin Yer Tutucusu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38" name="Metin Yer Tutucusu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8" name="Tarih Yer Tutucusu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9" name="Alt Bilgi Yer Tutucusu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10" name="Slayt Numarası Yer Tutucusu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zar Fırsatına Genel Bak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b="1" cap="all" spc="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</a:t>
            </a:r>
          </a:p>
        </p:txBody>
      </p:sp>
      <p:sp>
        <p:nvSpPr>
          <p:cNvPr id="24" name="Metin Yer Tutucusu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1" name="Metin Yer Tutucusu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5" name="Tarih Yer Tutucusu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Resim Yer Tutucusu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13" name="Alt Bilgi Yer Tutucusu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7" name="Slayt Numarası Yer Tutucusu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A87306C-81BA-4795-A5CA-9392456A8C1E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uhack.eu/course/area-2/activity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oer.pressbooks.pub/curriculumessentials/chapter/chapter-designing-and-assessing%E2%80%AFaims-goals-objectives-ago%E2%80%AF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ja.wikipedia.org/wiki/ReA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 descr="kişi, iç mekan içeren bir resim&#10;&#10;Açıklama otomatik olarak oluşturuldu">
            <a:extLst>
              <a:ext uri="{FF2B5EF4-FFF2-40B4-BE49-F238E27FC236}">
                <a16:creationId xmlns:a16="http://schemas.microsoft.com/office/drawing/2014/main" id="{9059DDE9-539E-1FD7-FF70-8FD082665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Dikdörtgen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Arial" panose="020B0604020202020204" pitchFamily="34" charset="0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024692FD-115C-77D3-5EDD-6355E1F45DCA}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E907DB72-A391-EB88-6019-1BAB037C5E9E}"/>
              </a:ext>
            </a:extLst>
          </p:cNvPr>
          <p:cNvSpPr txBox="1"/>
          <p:nvPr/>
        </p:nvSpPr>
        <p:spPr>
          <a:xfrm>
            <a:off x="3192779" y="2782669"/>
            <a:ext cx="580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E-ÖĞRENME PORTALI</a:t>
            </a:r>
            <a:endParaRPr lang="en-GB" sz="3600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2CEB81BE-4832-9316-B8A5-6DB54FD26FBE}"/>
              </a:ext>
            </a:extLst>
          </p:cNvPr>
          <p:cNvSpPr txBox="1"/>
          <p:nvPr/>
        </p:nvSpPr>
        <p:spPr>
          <a:xfrm>
            <a:off x="106679" y="151791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Mehmet Arif Bağcı</a:t>
            </a:r>
          </a:p>
          <a:p>
            <a:r>
              <a:rPr lang="tr-T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1191602049</a:t>
            </a:r>
            <a:r>
              <a:rPr lang="en-GB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Proje Amacı</a:t>
            </a:r>
          </a:p>
        </p:txBody>
      </p:sp>
      <p:pic>
        <p:nvPicPr>
          <p:cNvPr id="6" name="Resim Yer Tutucusu 5" descr="gök içeren bir resim&#10;&#10;Açıklama otomatik olarak oluşturuldu">
            <a:extLst>
              <a:ext uri="{FF2B5EF4-FFF2-40B4-BE49-F238E27FC236}">
                <a16:creationId xmlns:a16="http://schemas.microsoft.com/office/drawing/2014/main" id="{9292E78D-A0E3-E962-FFE4-268170725B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672" b="25802"/>
          <a:stretch/>
        </p:blipFill>
        <p:spPr>
          <a:xfrm>
            <a:off x="20" y="1845128"/>
            <a:ext cx="12191980" cy="5012871"/>
          </a:xfrm>
          <a:prstGeom prst="rect">
            <a:avLst/>
          </a:prstGeom>
          <a:noFill/>
        </p:spPr>
      </p:pic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Ders sorumlusu tarafından oluşturulan derslere öğrenci ekleyip; güncelleyebilme, gerekli ders materyallerini yükleme ve ders-öğrenci eşlemesini yapabilecek bir ara yüz oluşturarak öğrencilerin, ders bilgilerine erişimini sağlamak.</a:t>
            </a:r>
          </a:p>
        </p:txBody>
      </p:sp>
      <p:sp>
        <p:nvSpPr>
          <p:cNvPr id="59" name="Slayt Numarası Yer Tutucusu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tr-TR" smtClean="0"/>
              <a:pPr rtl="0">
                <a:spcAft>
                  <a:spcPts val="600"/>
                </a:spcAft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>
            <a:extLst>
              <a:ext uri="{FF2B5EF4-FFF2-40B4-BE49-F238E27FC236}">
                <a16:creationId xmlns:a16="http://schemas.microsoft.com/office/drawing/2014/main" id="{A8CAE7FD-746C-CCC3-73C4-80EB8C7F9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31" y="1523634"/>
            <a:ext cx="4888989" cy="4249346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117" y="401800"/>
            <a:ext cx="2637420" cy="640698"/>
          </a:xfrm>
        </p:spPr>
        <p:txBody>
          <a:bodyPr rtlCol="0"/>
          <a:lstStyle/>
          <a:p>
            <a:pPr rtl="0"/>
            <a:r>
              <a:rPr lang="tr-TR" sz="2000" dirty="0" err="1"/>
              <a:t>tEKNOLOJİLER</a:t>
            </a:r>
            <a:endParaRPr lang="tr-TR" sz="2000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56411" y="1226877"/>
            <a:ext cx="3126583" cy="426393"/>
          </a:xfrm>
        </p:spPr>
        <p:txBody>
          <a:bodyPr rtlCol="0"/>
          <a:lstStyle/>
          <a:p>
            <a:pPr rtl="0"/>
            <a:r>
              <a:rPr lang="tr-TR" dirty="0" err="1"/>
              <a:t>React</a:t>
            </a:r>
            <a:r>
              <a:rPr lang="tr-TR" dirty="0"/>
              <a:t> - </a:t>
            </a:r>
            <a:r>
              <a:rPr lang="tr-TR" dirty="0" err="1"/>
              <a:t>redux</a:t>
            </a:r>
            <a:endParaRPr lang="tr-TR" dirty="0"/>
          </a:p>
        </p:txBody>
      </p:sp>
      <p:sp>
        <p:nvSpPr>
          <p:cNvPr id="23" name="Metin Yer Tutucusu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66136" y="4881345"/>
            <a:ext cx="3281556" cy="426393"/>
          </a:xfrm>
        </p:spPr>
        <p:txBody>
          <a:bodyPr rtlCol="0"/>
          <a:lstStyle/>
          <a:p>
            <a:pPr rtl="0"/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router</a:t>
            </a:r>
            <a:endParaRPr lang="tr-TR" dirty="0"/>
          </a:p>
        </p:txBody>
      </p:sp>
      <p:sp>
        <p:nvSpPr>
          <p:cNvPr id="24" name="Metin Yer Tutucusu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66136" y="3685102"/>
            <a:ext cx="3279098" cy="606641"/>
          </a:xfrm>
        </p:spPr>
        <p:txBody>
          <a:bodyPr rtlCol="0"/>
          <a:lstStyle/>
          <a:p>
            <a:pPr rtl="0"/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redux</a:t>
            </a:r>
            <a:r>
              <a:rPr lang="tr-TR" dirty="0"/>
              <a:t> </a:t>
            </a:r>
            <a:r>
              <a:rPr lang="tr-TR" dirty="0" err="1"/>
              <a:t>devtool</a:t>
            </a:r>
            <a:endParaRPr lang="tr-TR" dirty="0"/>
          </a:p>
        </p:txBody>
      </p:sp>
      <p:sp>
        <p:nvSpPr>
          <p:cNvPr id="258" name="Slayt Numarası Yer Tutucusu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tr-TR" smtClean="0"/>
              <a:pPr rtl="0"/>
              <a:t>3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9DA8B5-6A4B-2107-AACE-A4A09D58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17" y="299750"/>
            <a:ext cx="3057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8F8AC1D8-10C0-1B0A-5090-2D19AEC4B9F6}"/>
              </a:ext>
            </a:extLst>
          </p:cNvPr>
          <p:cNvSpPr txBox="1"/>
          <p:nvPr/>
        </p:nvSpPr>
        <p:spPr>
          <a:xfrm>
            <a:off x="5056411" y="1653270"/>
            <a:ext cx="65656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Redux, JavaScript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uygulamaları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öngörülebilir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kapsayıcıdır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Tutarlı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davranan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ortamlarda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istemci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yerel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çalışan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edilmesi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kolay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uygulamalar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yazmanıza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yardımcı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 Redux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component’lerin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Redux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deposundaki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verileri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okumasını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durumu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güncellemek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kısmını tetiklemeyi sağlar.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98BC3CE-4CEE-B0B0-43B7-9E8CBE57EA0F}"/>
              </a:ext>
            </a:extLst>
          </p:cNvPr>
          <p:cNvSpPr txBox="1"/>
          <p:nvPr/>
        </p:nvSpPr>
        <p:spPr>
          <a:xfrm>
            <a:off x="3479052" y="6994525"/>
            <a:ext cx="7890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4" tooltip="https://ja.wikipedia.org/wiki/ReAct"/>
              </a:rPr>
              <a:t>Bu Fotoğraf</a:t>
            </a:r>
            <a:r>
              <a:rPr lang="en-GB" sz="900"/>
              <a:t>, Bilinmeyen Yazar, </a:t>
            </a:r>
            <a:r>
              <a:rPr lang="en-GB" sz="900">
                <a:hlinkClick r:id="rId6" tooltip="https://creativecommons.org/licenses/by-sa/3.0/"/>
              </a:rPr>
              <a:t>CC BY-SA</a:t>
            </a:r>
            <a:r>
              <a:rPr lang="en-GB" sz="900"/>
              <a:t> altında lisanslanmıştır</a:t>
            </a:r>
          </a:p>
        </p:txBody>
      </p:sp>
      <p:sp>
        <p:nvSpPr>
          <p:cNvPr id="15" name="Metin Yer Tutucusu 22">
            <a:extLst>
              <a:ext uri="{FF2B5EF4-FFF2-40B4-BE49-F238E27FC236}">
                <a16:creationId xmlns:a16="http://schemas.microsoft.com/office/drawing/2014/main" id="{1A64A109-1CDF-8A2E-C624-1C5FF4E287A2}"/>
              </a:ext>
            </a:extLst>
          </p:cNvPr>
          <p:cNvSpPr txBox="1">
            <a:spLocks/>
          </p:cNvSpPr>
          <p:nvPr/>
        </p:nvSpPr>
        <p:spPr>
          <a:xfrm>
            <a:off x="5066136" y="5670911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spc="1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Strap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FE9E3DA-EE88-4359-43B4-A89D22399F48}"/>
              </a:ext>
            </a:extLst>
          </p:cNvPr>
          <p:cNvSpPr txBox="1"/>
          <p:nvPr/>
        </p:nvSpPr>
        <p:spPr>
          <a:xfrm>
            <a:off x="5066136" y="4304975"/>
            <a:ext cx="6565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oluşturmayı parçalara ayırıp, okunurluğu ve geliştirmeyi kolaylaştırmayı sağlayan modül.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45E648B-F791-9799-0F71-EA6016815F9B}"/>
              </a:ext>
            </a:extLst>
          </p:cNvPr>
          <p:cNvSpPr txBox="1"/>
          <p:nvPr/>
        </p:nvSpPr>
        <p:spPr>
          <a:xfrm>
            <a:off x="5066136" y="6200358"/>
            <a:ext cx="656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Hazır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componentleri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kullanmamızı sağlayan modül.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CDA3595-49EE-4F38-8A1B-F20BACBBD966}"/>
              </a:ext>
            </a:extLst>
          </p:cNvPr>
          <p:cNvSpPr txBox="1"/>
          <p:nvPr/>
        </p:nvSpPr>
        <p:spPr>
          <a:xfrm>
            <a:off x="5056411" y="5408651"/>
            <a:ext cx="656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Sayfalar arasında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işlemlerini sağlayan modül.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şlık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Components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A2A9BBE-A5D2-94E2-CC3E-C0ABF5B4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6" r="-3" b="-3"/>
          <a:stretch/>
        </p:blipFill>
        <p:spPr>
          <a:xfrm>
            <a:off x="7598229" y="10"/>
            <a:ext cx="4593770" cy="6857990"/>
          </a:xfrm>
          <a:prstGeom prst="rect">
            <a:avLst/>
          </a:prstGeom>
          <a:noFill/>
        </p:spPr>
      </p:pic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tr-TR" smtClean="0"/>
              <a:pPr rtl="0">
                <a:spcAft>
                  <a:spcPts val="600"/>
                </a:spcAft>
              </a:pPr>
              <a:t>4</a:t>
            </a:fld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7418FB-D212-8760-EC86-6CA58B43409E}"/>
              </a:ext>
            </a:extLst>
          </p:cNvPr>
          <p:cNvSpPr txBox="1"/>
          <p:nvPr/>
        </p:nvSpPr>
        <p:spPr>
          <a:xfrm>
            <a:off x="942392" y="1091682"/>
            <a:ext cx="5943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Ders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adı,açıklama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PDF ve AKTS bilgileri ile ders oluşturmayı sağlar.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AddStudent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Öğrenci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isim,soyisim,mail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şifre bilgileri ile öğrenci oluşturur.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ClassCard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Oluşturulan derslerin bilgilerinin gösterilmesi için kullanılan kart.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ClassFilter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Girilen isme göre ders filtreleyip, ekranda gösterir.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DownloadButton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PDF’leri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indirmeyi sağlayan buton.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EditClass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Seçili bir ders yoksa ders seçimi, varsa seçilen dersin düzenlenmesini sağlayan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gösterir.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EditClassForm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Seçilen dersin düzenlenmesini sağlayan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şlık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Components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647306-45A3-14A8-C648-70F155F2C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6" r="-3" b="-3"/>
          <a:stretch/>
        </p:blipFill>
        <p:spPr>
          <a:xfrm>
            <a:off x="7598229" y="10"/>
            <a:ext cx="4593770" cy="6857990"/>
          </a:xfrm>
          <a:prstGeom prst="rect">
            <a:avLst/>
          </a:prstGeom>
          <a:noFill/>
        </p:spPr>
      </p:pic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A87306C-81BA-4795-A5CA-9392456A8C1E}" type="slidenum">
              <a:rPr kumimoji="0" lang="tr-TR" b="0" i="0" u="none" strike="noStrike" kern="1200" cap="none" spc="10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b="0" i="0" u="none" strike="noStrike" kern="1200" cap="none" spc="10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4321BF1-7981-3165-02BD-A7D1EDC054A9}"/>
              </a:ext>
            </a:extLst>
          </p:cNvPr>
          <p:cNvSpPr txBox="1"/>
          <p:nvPr/>
        </p:nvSpPr>
        <p:spPr>
          <a:xfrm>
            <a:off x="819728" y="792373"/>
            <a:ext cx="60369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EditStudent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Öğrenci seçilmediyse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selectstudent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componentini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seçiliyse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editstudentform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componentini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EditStudentForm:Öğrenci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adı,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soyadı,mail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şifre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editlemeyi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sağlar.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SelectClass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EditClass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componentinin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içerisinde seçili bir ders yoksa gösterir ve ders seçimini sağlar.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SelectStudent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EditStudent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componentinin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içerisinde seçili bir öğrenci yoksa gösterir ve öğrenci seçimini sağlar.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StudentCard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Oluşturulmuş öğrencilerin bilgilerinin gösterildiği kart.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StudentFilter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Girilen isme göre öğrenci filtrelemesi sağlar.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TeacherFilter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Girilen isme göre öğretmen filtrelemesi sağlar.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TeacherPageNavigator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Ders sorumlusunun yapacağı işlemleri gösterilmesini sağlar.</a:t>
            </a:r>
          </a:p>
          <a:p>
            <a:pPr marL="342900" indent="-342900" rtl="0">
              <a:buAutoNum type="arabicParenR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şlık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Pages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E0D6689-E253-6E6F-3187-4C4050F1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9" y="521627"/>
            <a:ext cx="4593770" cy="5814746"/>
          </a:xfrm>
          <a:prstGeom prst="rect">
            <a:avLst/>
          </a:prstGeom>
          <a:noFill/>
        </p:spPr>
      </p:pic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A87306C-81BA-4795-A5CA-9392456A8C1E}" type="slidenum">
              <a:rPr kumimoji="0" lang="tr-TR" b="0" i="0" u="none" strike="noStrike" kern="1200" cap="none" spc="10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b="0" i="0" u="none" strike="noStrike" kern="1200" cap="none" spc="10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87E9803-438A-26CA-0375-A89CDEF61802}"/>
              </a:ext>
            </a:extLst>
          </p:cNvPr>
          <p:cNvSpPr txBox="1"/>
          <p:nvPr/>
        </p:nvSpPr>
        <p:spPr>
          <a:xfrm>
            <a:off x="819728" y="1017037"/>
            <a:ext cx="66727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MainPage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Girilen mail ve şifreye göre öğrenci ve öğretmen girişini sağlar.	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MatchStudentClass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Öğretmenlerin öğrenci-ders eşleşmesini sağlar.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StudentPage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Öğrencilerin ders, hesap bilgilerini görüp; düzenleyebildiği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indirebildiği sayfa.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TeacherPage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Öğretmenlerin öğrencilere ait bilgileri görebildiği ve düzenleme yapabildiği, derslere ait bilgileri görebildiği ve düzenleme yapabildiği sayfa.</a:t>
            </a:r>
          </a:p>
          <a:p>
            <a:pPr rtl="0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DC5AF7E-3007-F768-5532-28A71F7B1ED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690856" y="2305050"/>
            <a:ext cx="4672469" cy="1464934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B3AB43ED-17AF-14C2-184C-DA35CCC776AB}"/>
              </a:ext>
            </a:extLst>
          </p:cNvPr>
          <p:cNvSpPr txBox="1"/>
          <p:nvPr/>
        </p:nvSpPr>
        <p:spPr>
          <a:xfrm>
            <a:off x="426876" y="276732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AutoNum type="arabicParenR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App.js: Ara yüzler arasında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işlemlerinin yapıldığı yer.</a:t>
            </a:r>
          </a:p>
          <a:p>
            <a:pPr rtl="0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şlık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Store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7376B47-E20A-FE1A-CAA5-91D2EEE6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9" y="2011527"/>
            <a:ext cx="4593770" cy="2834946"/>
          </a:xfrm>
          <a:prstGeom prst="rect">
            <a:avLst/>
          </a:prstGeom>
          <a:noFill/>
        </p:spPr>
      </p:pic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A87306C-81BA-4795-A5CA-9392456A8C1E}" type="slidenum">
              <a:rPr kumimoji="0" lang="tr-TR" b="0" i="0" u="none" strike="noStrike" kern="1200" cap="none" spc="10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b="0" i="0" u="none" strike="noStrike" kern="1200" cap="none" spc="100" normalizeH="0" baseline="0" noProof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0EF4238-B83C-75CF-A1BC-ABDA81E1F6DD}"/>
              </a:ext>
            </a:extLst>
          </p:cNvPr>
          <p:cNvSpPr txBox="1"/>
          <p:nvPr/>
        </p:nvSpPr>
        <p:spPr>
          <a:xfrm>
            <a:off x="951722" y="1175657"/>
            <a:ext cx="64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AssignmentSlice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Öğrenci ve ders eşleşmelerine ait ilk bilgilere ait modelin oluşturulduğu ve eşleştirmelerle ilgili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reducer’ların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tanımlandığı dilim.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AuthSlice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Sisteme giriş yapmak için gerekli olan ilk bilgilerin tanımlandığı;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öğrenci ekleme/silme/düzenleme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reducerlarının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tanımlandığı dilim.</a:t>
            </a:r>
          </a:p>
          <a:p>
            <a:pPr marL="342900" indent="-342900" rtl="0">
              <a:buAutoNum type="arabicParenR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PDFSlice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Sisteme yüklenilmiş olan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PDF’lere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ait ilk bilgilerin tanımlandığı dilim.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ClassSlice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Oluşturulmuş derslere ait ilk bilgilerin tanımlandığı; ders ekleme/düzenleme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reducer’larının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tanımlandığı dilim.</a:t>
            </a:r>
          </a:p>
          <a:p>
            <a:pPr marL="342900" indent="-342900" rtl="0">
              <a:buAutoNum type="arabicParenR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İndex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Oluşturulmuş dilimlerden tek bir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oluşturulan alan.</a:t>
            </a:r>
          </a:p>
          <a:p>
            <a:pPr marL="342900" indent="-342900" rtl="0">
              <a:buAutoNum type="arabicParenR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AutoNum type="arabicParenR"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mainD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Dilimlerin içerisindeki verilerin statik ilk halini ve modelini saklayan yer.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AutoNum type="arabicParenR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AutoNum type="arabicParenR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AutoNum type="arabicParenR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AutoNum type="arabicParenR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4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42_TF16411175_Win32.potx" id="{3C7DF911-F7C5-4DDF-8200-BDECD0EA53B8}" vid="{C150D38D-DEA8-48E2-9C69-568A274B606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{7CB8027B-F253-4A79-9523-7109A181EF21}tf16411175_win32</Template>
  <TotalTime>323</TotalTime>
  <Words>487</Words>
  <Application>Microsoft Office PowerPoint</Application>
  <PresentationFormat>Geniş ekran</PresentationFormat>
  <Paragraphs>84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 </vt:lpstr>
      <vt:lpstr>Times New Roman</vt:lpstr>
      <vt:lpstr>Ofis Teması</vt:lpstr>
      <vt:lpstr>PowerPoint Sunusu</vt:lpstr>
      <vt:lpstr>Proje Amacı</vt:lpstr>
      <vt:lpstr>tEKNOLOJİLER</vt:lpstr>
      <vt:lpstr>Components</vt:lpstr>
      <vt:lpstr>Components</vt:lpstr>
      <vt:lpstr>Pages</vt:lpstr>
      <vt:lpstr>PowerPoint Sunusu</vt:lpstr>
      <vt:lpstr>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Arif Bağcı</dc:creator>
  <cp:lastModifiedBy>Mehmet Arif Bağcı</cp:lastModifiedBy>
  <cp:revision>3</cp:revision>
  <dcterms:created xsi:type="dcterms:W3CDTF">2022-06-22T20:15:49Z</dcterms:created>
  <dcterms:modified xsi:type="dcterms:W3CDTF">2022-06-23T09:51:47Z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