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4F48-4873-4C54-B6F6-4F2A1EAB896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32B9-13EC-45EB-BAED-FF27113FD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1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4F48-4873-4C54-B6F6-4F2A1EAB896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32B9-13EC-45EB-BAED-FF27113FD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94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4F48-4873-4C54-B6F6-4F2A1EAB896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32B9-13EC-45EB-BAED-FF27113FD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8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4F48-4873-4C54-B6F6-4F2A1EAB896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32B9-13EC-45EB-BAED-FF27113FD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3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4F48-4873-4C54-B6F6-4F2A1EAB896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32B9-13EC-45EB-BAED-FF27113FD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24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4F48-4873-4C54-B6F6-4F2A1EAB896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32B9-13EC-45EB-BAED-FF27113FD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64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4F48-4873-4C54-B6F6-4F2A1EAB896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32B9-13EC-45EB-BAED-FF27113FD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27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4F48-4873-4C54-B6F6-4F2A1EAB896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32B9-13EC-45EB-BAED-FF27113FD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49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4F48-4873-4C54-B6F6-4F2A1EAB896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32B9-13EC-45EB-BAED-FF27113FD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14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4F48-4873-4C54-B6F6-4F2A1EAB896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32B9-13EC-45EB-BAED-FF27113FD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33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4F48-4873-4C54-B6F6-4F2A1EAB896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32B9-13EC-45EB-BAED-FF27113FD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08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4F48-4873-4C54-B6F6-4F2A1EAB896E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32B9-13EC-45EB-BAED-FF27113FD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99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https://youtu.be/fo20Eb4n3rk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229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https://youtu.be/fo20Eb4n3rk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https://youtu.be/fo20Eb4n3rk</dc:title>
  <dc:creator>Rita de Cássia Santos Carvalho</dc:creator>
  <cp:lastModifiedBy>Rita de Cássia Santos Carvalho</cp:lastModifiedBy>
  <cp:revision>1</cp:revision>
  <dcterms:created xsi:type="dcterms:W3CDTF">2017-10-17T17:12:44Z</dcterms:created>
  <dcterms:modified xsi:type="dcterms:W3CDTF">2017-10-17T17:13:03Z</dcterms:modified>
</cp:coreProperties>
</file>