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1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7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55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09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74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4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73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DE71-7CDB-4225-889F-3F8EB1BF26D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E1EE-127A-4A32-AAC9-F42CA9DC5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94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https://youtu.be/SQBSXZfwakA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001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https://youtu.be/SQBSXZfwakA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https://youtu.be/SQBSXZfwakA</dc:title>
  <dc:creator>Rita de Cássia Santos Carvalho</dc:creator>
  <cp:lastModifiedBy>Rita de Cássia Santos Carvalho</cp:lastModifiedBy>
  <cp:revision>1</cp:revision>
  <dcterms:created xsi:type="dcterms:W3CDTF">2017-10-17T16:36:36Z</dcterms:created>
  <dcterms:modified xsi:type="dcterms:W3CDTF">2017-10-17T16:37:12Z</dcterms:modified>
</cp:coreProperties>
</file>