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sldIdLst>
    <p:sldId id="289" r:id="rId2"/>
    <p:sldId id="291" r:id="rId3"/>
    <p:sldId id="294" r:id="rId4"/>
    <p:sldId id="295" r:id="rId5"/>
    <p:sldId id="292" r:id="rId6"/>
    <p:sldId id="290" r:id="rId7"/>
    <p:sldId id="277" r:id="rId8"/>
    <p:sldId id="284" r:id="rId9"/>
    <p:sldId id="278" r:id="rId10"/>
    <p:sldId id="279" r:id="rId11"/>
    <p:sldId id="280" r:id="rId12"/>
    <p:sldId id="281" r:id="rId13"/>
    <p:sldId id="283" r:id="rId14"/>
    <p:sldId id="287" r:id="rId15"/>
    <p:sldId id="288" r:id="rId16"/>
    <p:sldId id="285" r:id="rId17"/>
    <p:sldId id="256" r:id="rId18"/>
    <p:sldId id="265" r:id="rId19"/>
    <p:sldId id="258" r:id="rId20"/>
    <p:sldId id="260" r:id="rId21"/>
    <p:sldId id="275" r:id="rId22"/>
    <p:sldId id="266" r:id="rId23"/>
    <p:sldId id="276" r:id="rId24"/>
    <p:sldId id="263" r:id="rId25"/>
    <p:sldId id="261" r:id="rId26"/>
    <p:sldId id="262" r:id="rId27"/>
    <p:sldId id="259" r:id="rId28"/>
    <p:sldId id="268" r:id="rId29"/>
    <p:sldId id="257" r:id="rId30"/>
    <p:sldId id="264" r:id="rId31"/>
    <p:sldId id="273" r:id="rId32"/>
    <p:sldId id="269" r:id="rId33"/>
    <p:sldId id="274" r:id="rId34"/>
    <p:sldId id="270" r:id="rId35"/>
    <p:sldId id="267" r:id="rId36"/>
    <p:sldId id="271" r:id="rId37"/>
    <p:sldId id="272" r:id="rId38"/>
  </p:sldIdLst>
  <p:sldSz cx="12192000" cy="6858000"/>
  <p:notesSz cx="6858000" cy="9144000"/>
  <p:custDataLst>
    <p:tags r:id="rId4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1188"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21.10.2020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21.10.2020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21.10.2020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21.10.2020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8"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21.10.2020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21.10.2020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21.10.2020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21.10.2020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21.10.2020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21.10.2020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21.10.2020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21.10.2020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21.10.2020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02"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21.10.2020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12.bin"/><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40.xml"/><Relationship Id="rId7" Type="http://schemas.openxmlformats.org/officeDocument/2006/relationships/image" Target="../media/image23.png"/><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6.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6.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tags" Target="../tags/tag44.xml"/><Relationship Id="rId7" Type="http://schemas.openxmlformats.org/officeDocument/2006/relationships/image" Target="../media/image29.png"/><Relationship Id="rId2" Type="http://schemas.openxmlformats.org/officeDocument/2006/relationships/tags" Target="../tags/tag4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10" Type="http://schemas.openxmlformats.org/officeDocument/2006/relationships/image" Target="../media/image32.png"/><Relationship Id="rId4" Type="http://schemas.openxmlformats.org/officeDocument/2006/relationships/slideLayout" Target="../slideLayouts/slideLayout6.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6.xml"/><Relationship Id="rId7" Type="http://schemas.openxmlformats.org/officeDocument/2006/relationships/image" Target="../media/image33.png"/><Relationship Id="rId2" Type="http://schemas.openxmlformats.org/officeDocument/2006/relationships/tags" Target="../tags/tag4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tags" Target="../tags/tag47.xml"/><Relationship Id="rId1" Type="http://schemas.openxmlformats.org/officeDocument/2006/relationships/vmlDrawing" Target="../drawings/vmlDrawing17.v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1.emf"/><Relationship Id="rId10" Type="http://schemas.openxmlformats.org/officeDocument/2006/relationships/image" Target="../media/image39.png"/><Relationship Id="rId4" Type="http://schemas.openxmlformats.org/officeDocument/2006/relationships/oleObject" Target="../embeddings/oleObject17.bin"/><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4.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tags" Target="../tags/tag11.xml"/><Relationship Id="rId11" Type="http://schemas.openxmlformats.org/officeDocument/2006/relationships/oleObject" Target="../embeddings/oleObject4.bin"/><Relationship Id="rId5" Type="http://schemas.openxmlformats.org/officeDocument/2006/relationships/tags" Target="../tags/tag10.xml"/><Relationship Id="rId10" Type="http://schemas.openxmlformats.org/officeDocument/2006/relationships/slideLayout" Target="../slideLayouts/slideLayout6.xml"/><Relationship Id="rId4" Type="http://schemas.openxmlformats.org/officeDocument/2006/relationships/tags" Target="../tags/tag9.xml"/><Relationship Id="rId9"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66.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65.png"/><Relationship Id="rId5" Type="http://schemas.openxmlformats.org/officeDocument/2006/relationships/slideLayout" Target="../slideLayouts/slideLayout6.xml"/><Relationship Id="rId4" Type="http://schemas.openxmlformats.org/officeDocument/2006/relationships/tags" Target="../tags/tag55.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tags" Target="../tags/tag58.xml"/><Relationship Id="rId7" Type="http://schemas.openxmlformats.org/officeDocument/2006/relationships/image" Target="../media/image77.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tags" Target="../tags/tag60.xml"/><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tags" Target="../tags/tag59.xml"/><Relationship Id="rId16" Type="http://schemas.openxmlformats.org/officeDocument/2006/relationships/image" Target="../media/image88.png"/><Relationship Id="rId1" Type="http://schemas.openxmlformats.org/officeDocument/2006/relationships/vmlDrawing" Target="../drawings/vmlDrawing19.vml"/><Relationship Id="rId6" Type="http://schemas.openxmlformats.org/officeDocument/2006/relationships/image" Target="../media/image1.emf"/><Relationship Id="rId11" Type="http://schemas.openxmlformats.org/officeDocument/2006/relationships/image" Target="../media/image83.png"/><Relationship Id="rId5" Type="http://schemas.openxmlformats.org/officeDocument/2006/relationships/oleObject" Target="../embeddings/oleObject19.bin"/><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slideLayout" Target="../slideLayouts/slideLayout12.xml"/><Relationship Id="rId9" Type="http://schemas.openxmlformats.org/officeDocument/2006/relationships/image" Target="../media/image81.png"/><Relationship Id="rId14" Type="http://schemas.openxmlformats.org/officeDocument/2006/relationships/image" Target="../media/image86.png"/></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tags" Target="../tags/tag62.xml"/><Relationship Id="rId21" Type="http://schemas.openxmlformats.org/officeDocument/2006/relationships/image" Target="../media/image103.png"/><Relationship Id="rId7" Type="http://schemas.openxmlformats.org/officeDocument/2006/relationships/image" Target="../media/image1.emf"/><Relationship Id="rId12" Type="http://schemas.openxmlformats.org/officeDocument/2006/relationships/image" Target="../media/image94.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tags" Target="../tags/tag61.xml"/><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slideLayout" Target="../slideLayouts/slideLayout12.xml"/><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tags" Target="../tags/tag63.xml"/><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_rels/slide35.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tags" Target="../tags/tag65.xml"/><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tags" Target="../tags/tag64.xml"/><Relationship Id="rId1" Type="http://schemas.openxmlformats.org/officeDocument/2006/relationships/vmlDrawing" Target="../drawings/vmlDrawing21.vml"/><Relationship Id="rId6" Type="http://schemas.openxmlformats.org/officeDocument/2006/relationships/image" Target="../media/image1.emf"/><Relationship Id="rId11" Type="http://schemas.openxmlformats.org/officeDocument/2006/relationships/image" Target="../media/image112.png"/><Relationship Id="rId5" Type="http://schemas.openxmlformats.org/officeDocument/2006/relationships/oleObject" Target="../embeddings/oleObject21.bin"/><Relationship Id="rId15" Type="http://schemas.openxmlformats.org/officeDocument/2006/relationships/image" Target="../media/image116.png"/><Relationship Id="rId10" Type="http://schemas.openxmlformats.org/officeDocument/2006/relationships/image" Target="../media/image111.png"/><Relationship Id="rId4" Type="http://schemas.openxmlformats.org/officeDocument/2006/relationships/slideLayout" Target="../slideLayouts/slideLayout12.xml"/><Relationship Id="rId9" Type="http://schemas.openxmlformats.org/officeDocument/2006/relationships/image" Target="../media/image110.png"/><Relationship Id="rId14" Type="http://schemas.openxmlformats.org/officeDocument/2006/relationships/image" Target="../media/image115.png"/></Relationships>
</file>

<file path=ppt/slides/_rels/slide3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tags" Target="../tags/tag67.xml"/><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tags" Target="../tags/tag66.xml"/><Relationship Id="rId16" Type="http://schemas.openxmlformats.org/officeDocument/2006/relationships/image" Target="../media/image127.png"/><Relationship Id="rId1" Type="http://schemas.openxmlformats.org/officeDocument/2006/relationships/vmlDrawing" Target="../drawings/vmlDrawing22.vml"/><Relationship Id="rId6" Type="http://schemas.openxmlformats.org/officeDocument/2006/relationships/image" Target="../media/image117.emf"/><Relationship Id="rId11" Type="http://schemas.openxmlformats.org/officeDocument/2006/relationships/image" Target="../media/image122.png"/><Relationship Id="rId5" Type="http://schemas.openxmlformats.org/officeDocument/2006/relationships/oleObject" Target="../embeddings/oleObject22.bin"/><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slideLayout" Target="../slideLayouts/slideLayout12.xml"/><Relationship Id="rId9" Type="http://schemas.openxmlformats.org/officeDocument/2006/relationships/image" Target="../media/image120.png"/><Relationship Id="rId14" Type="http://schemas.openxmlformats.org/officeDocument/2006/relationships/image" Target="../media/image125.png"/></Relationships>
</file>

<file path=ppt/slides/_rels/slide37.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3" Type="http://schemas.openxmlformats.org/officeDocument/2006/relationships/tags" Target="../tags/tag69.xml"/><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image" Target="../media/image1.emf"/><Relationship Id="rId11" Type="http://schemas.openxmlformats.org/officeDocument/2006/relationships/image" Target="../media/image133.png"/><Relationship Id="rId5" Type="http://schemas.openxmlformats.org/officeDocument/2006/relationships/oleObject" Target="../embeddings/oleObject23.bin"/><Relationship Id="rId15" Type="http://schemas.openxmlformats.org/officeDocument/2006/relationships/image" Target="../media/image137.png"/><Relationship Id="rId10" Type="http://schemas.openxmlformats.org/officeDocument/2006/relationships/image" Target="../media/image132.png"/><Relationship Id="rId4" Type="http://schemas.openxmlformats.org/officeDocument/2006/relationships/slideLayout" Target="../slideLayouts/slideLayout12.xml"/><Relationship Id="rId9" Type="http://schemas.openxmlformats.org/officeDocument/2006/relationships/image" Target="../media/image131.png"/><Relationship Id="rId14" Type="http://schemas.openxmlformats.org/officeDocument/2006/relationships/image" Target="../media/image13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12.png"/><Relationship Id="rId4" Type="http://schemas.openxmlformats.org/officeDocument/2006/relationships/slideLayout" Target="../slideLayouts/slideLayout6.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xml"/><Relationship Id="rId7"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8.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emf"/><Relationship Id="rId2" Type="http://schemas.openxmlformats.org/officeDocument/2006/relationships/tags" Target="../tags/tag27.xml"/><Relationship Id="rId16" Type="http://schemas.openxmlformats.org/officeDocument/2006/relationships/image" Target="../media/image21.png"/><Relationship Id="rId1" Type="http://schemas.openxmlformats.org/officeDocument/2006/relationships/vmlDrawing" Target="../drawings/vmlDrawing11.vml"/><Relationship Id="rId6" Type="http://schemas.openxmlformats.org/officeDocument/2006/relationships/tags" Target="../tags/tag31.xml"/><Relationship Id="rId11" Type="http://schemas.openxmlformats.org/officeDocument/2006/relationships/oleObject" Target="../embeddings/oleObject11.bin"/><Relationship Id="rId5" Type="http://schemas.openxmlformats.org/officeDocument/2006/relationships/tags" Target="../tags/tag30.xml"/><Relationship Id="rId15" Type="http://schemas.openxmlformats.org/officeDocument/2006/relationships/image" Target="../media/image20.png"/><Relationship Id="rId10" Type="http://schemas.openxmlformats.org/officeDocument/2006/relationships/slideLayout" Target="../slideLayouts/slideLayout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57" name="think-cell Folie" r:id="rId5" imgW="526" imgH="526" progId="TCLayout.ActiveDocument.1">
                  <p:embed/>
                </p:oleObj>
              </mc:Choice>
              <mc:Fallback>
                <p:oleObj name="think-cell Folie" r:id="rId5" imgW="526" imgH="526" progId="TCLayout.ActiveDocument.1">
                  <p:embed/>
                  <p:pic>
                    <p:nvPicPr>
                      <p:cNvPr id="3" name="Objek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1"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6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367334" y="1966429"/>
            <a:ext cx="3226970" cy="2184512"/>
          </a:xfrm>
          <a:prstGeom prst="rect">
            <a:avLst/>
          </a:prstGeom>
        </p:spPr>
      </p:pic>
      <p:pic>
        <p:nvPicPr>
          <p:cNvPr id="5" name="Grafik 4"/>
          <p:cNvPicPr>
            <a:picLocks noChangeAspect="1"/>
          </p:cNvPicPr>
          <p:nvPr/>
        </p:nvPicPr>
        <p:blipFill>
          <a:blip r:embed="rId8"/>
          <a:stretch>
            <a:fillRect/>
          </a:stretch>
        </p:blipFill>
        <p:spPr>
          <a:xfrm>
            <a:off x="492261" y="1918802"/>
            <a:ext cx="3219615" cy="2184512"/>
          </a:xfrm>
          <a:prstGeom prst="rect">
            <a:avLst/>
          </a:prstGeom>
        </p:spPr>
      </p:pic>
      <p:pic>
        <p:nvPicPr>
          <p:cNvPr id="6" name="Grafik 5"/>
          <p:cNvPicPr>
            <a:picLocks noChangeAspect="1"/>
          </p:cNvPicPr>
          <p:nvPr/>
        </p:nvPicPr>
        <p:blipFill>
          <a:blip r:embed="rId9"/>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2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8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8"/>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4"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10"/>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1"/>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5"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01"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smtClean="0"/>
              <a:t>Verbesserung “Verknüpfte Shapes”</a:t>
            </a:r>
            <a:endParaRPr lang="de-DE" dirty="0"/>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3"/>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4"/>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5"/>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6"/>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smtClean="0"/>
              <a:t>A</a:t>
            </a:r>
            <a:endParaRPr lang="de-DE" dirty="0"/>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smtClean="0"/>
              <a:t>B</a:t>
            </a:r>
            <a:endParaRPr lang="de-DE" dirty="0"/>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smtClean="0"/>
              <a:t>C</a:t>
            </a:r>
            <a:endParaRPr lang="de-DE" dirty="0"/>
          </a:p>
        </p:txBody>
      </p:sp>
      <p:sp>
        <p:nvSpPr>
          <p:cNvPr id="20" name="[BKT] Traffic Light 14"/>
          <p:cNvSpPr>
            <a:spLocks noChangeAspect="1"/>
          </p:cNvSpPr>
          <p:nvPr>
            <p:custDataLst>
              <p:tags r:id="rId7"/>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8"/>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9"/>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smtClean="0"/>
              <a:t>A</a:t>
            </a:r>
            <a:endParaRPr lang="de-DE" sz="1200" dirty="0"/>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smtClean="0"/>
              <a:t>B</a:t>
            </a:r>
            <a:endParaRPr lang="de-DE" sz="1200" dirty="0"/>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smtClean="0"/>
              <a:t>C</a:t>
            </a:r>
            <a:endParaRPr lang="de-DE" sz="1200" dirty="0"/>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smtClean="0"/>
              <a:t>Folie 1</a:t>
            </a:r>
            <a:endParaRPr lang="de-DE" sz="800" dirty="0"/>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smtClean="0"/>
              <a:t>Folie 2</a:t>
            </a:r>
            <a:endParaRPr lang="de-DE" sz="800" dirty="0"/>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smtClean="0"/>
              <a:t>Folie 3</a:t>
            </a:r>
            <a:endParaRPr lang="de-DE" sz="800" dirty="0"/>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smtClean="0"/>
              <a:t>Folie 4</a:t>
            </a:r>
            <a:endParaRPr lang="de-DE" sz="800" dirty="0"/>
          </a:p>
        </p:txBody>
      </p:sp>
    </p:spTree>
    <p:extLst>
      <p:ext uri="{BB962C8B-B14F-4D97-AF65-F5344CB8AC3E}">
        <p14:creationId xmlns:p14="http://schemas.microsoft.com/office/powerpoint/2010/main" val="1717496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3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Funktion “Folien angleichen”</a:t>
            </a:r>
            <a:endParaRPr lang="de-DE" dirty="0"/>
          </a:p>
        </p:txBody>
      </p:sp>
      <p:pic>
        <p:nvPicPr>
          <p:cNvPr id="3" name="Grafik 2"/>
          <p:cNvPicPr>
            <a:picLocks noChangeAspect="1"/>
          </p:cNvPicPr>
          <p:nvPr/>
        </p:nvPicPr>
        <p:blipFill>
          <a:blip r:embed="rId7"/>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8"/>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smtClean="0"/>
              <a:t>Template v1</a:t>
            </a:r>
            <a:endParaRPr lang="de-DE" sz="800" dirty="0"/>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smtClean="0"/>
              <a:t>OnePager</a:t>
            </a:r>
            <a:r>
              <a:rPr lang="de-DE" sz="800" dirty="0" smtClean="0"/>
              <a:t> 1</a:t>
            </a:r>
            <a:endParaRPr lang="de-DE" sz="800" dirty="0"/>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smtClean="0"/>
              <a:t>OnePager</a:t>
            </a:r>
            <a:r>
              <a:rPr lang="de-DE" sz="800" dirty="0" smtClean="0"/>
              <a:t> 2</a:t>
            </a:r>
            <a:endParaRPr lang="de-DE" sz="800" dirty="0"/>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solidFill>
                  <a:sysClr val="windowText" lastClr="000000"/>
                </a:solidFill>
              </a:rPr>
              <a:t>123</a:t>
            </a:r>
            <a:endParaRPr lang="de-DE" sz="800" dirty="0">
              <a:solidFill>
                <a:sysClr val="windowText" lastClr="000000"/>
              </a:solidFill>
            </a:endParaRP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smtClean="0"/>
              <a:t>Template v2</a:t>
            </a:r>
            <a:endParaRPr lang="de-DE" sz="800" dirty="0"/>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smtClean="0"/>
              <a:t>OnePager</a:t>
            </a:r>
            <a:r>
              <a:rPr lang="de-DE" sz="800" dirty="0" smtClean="0"/>
              <a:t> 1</a:t>
            </a:r>
            <a:endParaRPr lang="de-DE" sz="800" dirty="0"/>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smtClean="0"/>
              <a:t>OnePager</a:t>
            </a:r>
            <a:r>
              <a:rPr lang="de-DE" sz="800" dirty="0" smtClean="0"/>
              <a:t> 2</a:t>
            </a:r>
            <a:endParaRPr lang="de-DE" sz="800" dirty="0"/>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solidFill>
                  <a:sysClr val="windowText" lastClr="000000"/>
                </a:solidFill>
              </a:rPr>
              <a:t>123</a:t>
            </a:r>
            <a:endParaRPr lang="de-DE" sz="800" dirty="0">
              <a:solidFill>
                <a:sysClr val="windowText" lastClr="000000"/>
              </a:solidFill>
            </a:endParaRP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08"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32"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56"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80"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04"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77"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smtClean="0"/>
              <a:t>Copy</a:t>
            </a:r>
            <a:r>
              <a:rPr lang="de-DE" dirty="0" smtClean="0"/>
              <a:t>-Paste Funktionen</a:t>
            </a:r>
            <a:endParaRPr lang="de-DE" dirty="0"/>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7"/>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8"/>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smtClean="0"/>
              <a:t>A</a:t>
            </a:r>
          </a:p>
          <a:p>
            <a:pPr marL="171450" indent="-171450">
              <a:buFont typeface="Arial" panose="020B0604020202020204" pitchFamily="34" charset="0"/>
              <a:buChar char="•"/>
            </a:pPr>
            <a:r>
              <a:rPr lang="en-US" sz="800" dirty="0" smtClean="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smtClean="0"/>
              <a:t>D</a:t>
            </a:r>
          </a:p>
          <a:p>
            <a:pPr marL="171450" indent="-171450">
              <a:buFont typeface="Arial" panose="020B0604020202020204" pitchFamily="34" charset="0"/>
              <a:buChar char="•"/>
            </a:pPr>
            <a:r>
              <a:rPr lang="en-US" sz="800" dirty="0" smtClean="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smtClean="0"/>
              <a:t>„Shape-Text kopieren“ kopiert die Texte aller gewählten Shapes (getrennt als Paragraphen)</a:t>
            </a:r>
            <a:endParaRPr lang="de-DE" sz="1200" dirty="0"/>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smtClean="0"/>
              <a:t>„Text auf Auswahl verteilen“ verteilt jeden Absatz auf je ein gewähltes Shapes. Sind mehr Shapes als Paragraphen ausgewählt, wird von vorne iteriert.</a:t>
            </a:r>
            <a:endParaRPr lang="de-DE" sz="1200" dirty="0"/>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endParaRPr lang="en-US">
              <a:solidFill>
                <a:schemeClr val="tx1">
                  <a:lumMod val="100000"/>
                </a:schemeClr>
              </a:solidFill>
            </a:endParaRP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endParaRPr lang="en-US">
              <a:solidFill>
                <a:schemeClr val="tx1">
                  <a:lumMod val="100000"/>
                </a:schemeClr>
              </a:solidFill>
            </a:endParaRP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endParaRPr lang="en-US">
              <a:solidFill>
                <a:schemeClr val="tx1">
                  <a:lumMod val="100000"/>
                </a:schemeClr>
              </a:solidFill>
            </a:endParaRP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endParaRPr lang="en-US">
              <a:solidFill>
                <a:schemeClr val="tx1">
                  <a:lumMod val="100000"/>
                </a:schemeClr>
              </a:solidFill>
            </a:endParaRP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endParaRPr lang="en-US">
              <a:solidFill>
                <a:schemeClr val="tx1">
                  <a:lumMod val="100000"/>
                </a:schemeClr>
              </a:solidFill>
            </a:endParaRP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endParaRPr lang="en-US">
              <a:solidFill>
                <a:schemeClr val="tx1">
                  <a:lumMod val="100000"/>
                </a:schemeClr>
              </a:solidFill>
            </a:endParaRP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endParaRPr lang="en-US">
              <a:solidFill>
                <a:schemeClr val="tx1">
                  <a:lumMod val="100000"/>
                </a:schemeClr>
              </a:solidFill>
            </a:endParaRPr>
          </a:p>
        </p:txBody>
      </p:sp>
    </p:spTree>
    <p:extLst>
      <p:ext uri="{BB962C8B-B14F-4D97-AF65-F5344CB8AC3E}">
        <p14:creationId xmlns:p14="http://schemas.microsoft.com/office/powerpoint/2010/main" val="166231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Kleine Neuigkeiten</a:t>
            </a:r>
            <a:endParaRPr lang="de-DE" dirty="0"/>
          </a:p>
        </p:txBody>
      </p:sp>
      <p:pic>
        <p:nvPicPr>
          <p:cNvPr id="3" name="Grafik 2"/>
          <p:cNvPicPr>
            <a:picLocks noChangeAspect="1"/>
          </p:cNvPicPr>
          <p:nvPr/>
        </p:nvPicPr>
        <p:blipFill>
          <a:blip r:embed="rId7"/>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8"/>
          <a:stretch>
            <a:fillRect/>
          </a:stretch>
        </p:blipFill>
        <p:spPr>
          <a:xfrm>
            <a:off x="5430133" y="1690688"/>
            <a:ext cx="531275" cy="956294"/>
          </a:xfrm>
          <a:prstGeom prst="rect">
            <a:avLst/>
          </a:prstGeom>
        </p:spPr>
      </p:pic>
      <p:pic>
        <p:nvPicPr>
          <p:cNvPr id="8" name="Grafik 7"/>
          <p:cNvPicPr>
            <a:picLocks noChangeAspect="1"/>
          </p:cNvPicPr>
          <p:nvPr/>
        </p:nvPicPr>
        <p:blipFill>
          <a:blip r:embed="rId9"/>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smtClean="0"/>
              <a:t>Erweiterte Shape-Statistiken als Toolbar Fenster</a:t>
            </a:r>
            <a:endParaRPr lang="de-DE" dirty="0"/>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10"/>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smtClean="0"/>
              <a:t>Diverse Verbesserungen</a:t>
            </a:r>
            <a:endParaRPr lang="de-DE" dirty="0"/>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smtClean="0"/>
              <a:t>Master</a:t>
            </a:r>
            <a:endParaRPr lang="de-DE" dirty="0"/>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smtClean="0"/>
              <a:t>Referenz/Haupt-…</a:t>
            </a:r>
            <a:endParaRPr lang="de-DE" dirty="0"/>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7"/>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smtClean="0"/>
              <a:t>Update auf </a:t>
            </a:r>
            <a:r>
              <a:rPr lang="de-DE" dirty="0" err="1" smtClean="0"/>
              <a:t>FontAwesome</a:t>
            </a:r>
            <a:r>
              <a:rPr lang="de-DE" dirty="0" smtClean="0"/>
              <a:t> v5.15.0</a:t>
            </a:r>
            <a:endParaRPr lang="de-DE" dirty="0"/>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8"/>
          <a:stretch>
            <a:fillRect/>
          </a:stretch>
        </p:blipFill>
        <p:spPr>
          <a:xfrm>
            <a:off x="3647805" y="3042351"/>
            <a:ext cx="3386563" cy="1061123"/>
          </a:xfrm>
          <a:prstGeom prst="rect">
            <a:avLst/>
          </a:prstGeom>
        </p:spPr>
      </p:pic>
      <p:sp>
        <p:nvSpPr>
          <p:cNvPr id="17" name="Textfeld 16"/>
          <p:cNvSpPr txBox="1"/>
          <p:nvPr/>
        </p:nvSpPr>
        <p:spPr>
          <a:xfrm>
            <a:off x="3647805" y="2051818"/>
            <a:ext cx="3491551" cy="923330"/>
          </a:xfrm>
          <a:prstGeom prst="rect">
            <a:avLst/>
          </a:prstGeom>
          <a:noFill/>
        </p:spPr>
        <p:txBody>
          <a:bodyPr wrap="square" rtlCol="0">
            <a:spAutoFit/>
          </a:bodyPr>
          <a:lstStyle/>
          <a:p>
            <a:r>
              <a:rPr lang="de-DE" dirty="0" smtClean="0"/>
              <a:t>Komprimierte Schriftart und Absatzgruppe </a:t>
            </a:r>
            <a:r>
              <a:rPr lang="de-DE" dirty="0" smtClean="0"/>
              <a:t>n</a:t>
            </a:r>
            <a:r>
              <a:rPr lang="de-DE" dirty="0" smtClean="0"/>
              <a:t>un Standard im 3-Seiten-Layout</a:t>
            </a:r>
            <a:endParaRPr lang="de-DE" dirty="0"/>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smtClean="0"/>
              <a:t>Shapes mit Tages auswählen (typischerweise BKT-</a:t>
            </a:r>
            <a:r>
              <a:rPr lang="de-DE" dirty="0" err="1" smtClean="0"/>
              <a:t>Smartshapes</a:t>
            </a:r>
            <a:r>
              <a:rPr lang="de-DE" dirty="0" smtClean="0"/>
              <a:t> wie die Ampel)</a:t>
            </a:r>
            <a:endParaRPr lang="de-DE" dirty="0"/>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smtClean="0"/>
              <a:t>Political Correctness</a:t>
            </a:r>
            <a:endParaRPr lang="de-DE" dirty="0"/>
          </a:p>
        </p:txBody>
      </p:sp>
      <p:pic>
        <p:nvPicPr>
          <p:cNvPr id="10" name="Grafik 9"/>
          <p:cNvPicPr>
            <a:picLocks noChangeAspect="1"/>
          </p:cNvPicPr>
          <p:nvPr/>
        </p:nvPicPr>
        <p:blipFill>
          <a:blip r:embed="rId9"/>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15619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2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50"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1.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2.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3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38.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5.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1409</Words>
  <Application>Microsoft Office PowerPoint</Application>
  <PresentationFormat>Breitbild</PresentationFormat>
  <Paragraphs>235</Paragraphs>
  <Slides>37</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37</vt:i4>
      </vt:variant>
    </vt:vector>
  </HeadingPairs>
  <TitlesOfParts>
    <vt:vector size="44" baseType="lpstr">
      <vt:lpstr>Arial</vt:lpstr>
      <vt:lpstr>Calibri</vt:lpstr>
      <vt:lpstr>Consolas</vt:lpstr>
      <vt:lpstr>Verdana</vt:lpstr>
      <vt:lpstr>Wingdings</vt:lpstr>
      <vt:lpstr>Office</vt:lpstr>
      <vt:lpstr>think-cell Folie</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55</cp:revision>
  <dcterms:created xsi:type="dcterms:W3CDTF">2020-07-23T18:32:20Z</dcterms:created>
  <dcterms:modified xsi:type="dcterms:W3CDTF">2020-10-21T20:23:01Z</dcterms:modified>
</cp:coreProperties>
</file>