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2"/>
  </p:notesMasterIdLst>
  <p:sldIdLst>
    <p:sldId id="296" r:id="rId2"/>
    <p:sldId id="297" r:id="rId3"/>
    <p:sldId id="298" r:id="rId4"/>
    <p:sldId id="289" r:id="rId5"/>
    <p:sldId id="291" r:id="rId6"/>
    <p:sldId id="294" r:id="rId7"/>
    <p:sldId id="295" r:id="rId8"/>
    <p:sldId id="292" r:id="rId9"/>
    <p:sldId id="290" r:id="rId10"/>
    <p:sldId id="277" r:id="rId11"/>
    <p:sldId id="284" r:id="rId12"/>
    <p:sldId id="278" r:id="rId13"/>
    <p:sldId id="279" r:id="rId14"/>
    <p:sldId id="280" r:id="rId15"/>
    <p:sldId id="281" r:id="rId16"/>
    <p:sldId id="283" r:id="rId17"/>
    <p:sldId id="287" r:id="rId18"/>
    <p:sldId id="288" r:id="rId19"/>
    <p:sldId id="285" r:id="rId20"/>
    <p:sldId id="256" r:id="rId21"/>
    <p:sldId id="265" r:id="rId22"/>
    <p:sldId id="258" r:id="rId23"/>
    <p:sldId id="260" r:id="rId24"/>
    <p:sldId id="275" r:id="rId25"/>
    <p:sldId id="266" r:id="rId26"/>
    <p:sldId id="276" r:id="rId27"/>
    <p:sldId id="263" r:id="rId28"/>
    <p:sldId id="261" r:id="rId29"/>
    <p:sldId id="262" r:id="rId30"/>
    <p:sldId id="259" r:id="rId31"/>
    <p:sldId id="268" r:id="rId32"/>
    <p:sldId id="257" r:id="rId33"/>
    <p:sldId id="264" r:id="rId34"/>
    <p:sldId id="273" r:id="rId35"/>
    <p:sldId id="269" r:id="rId36"/>
    <p:sldId id="274" r:id="rId37"/>
    <p:sldId id="270" r:id="rId38"/>
    <p:sldId id="267" r:id="rId39"/>
    <p:sldId id="271" r:id="rId40"/>
    <p:sldId id="272" r:id="rId41"/>
  </p:sldIdLst>
  <p:sldSz cx="12192000" cy="6858000"/>
  <p:notesSz cx="6858000" cy="9144000"/>
  <p:custDataLst>
    <p:tags r:id="rId4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3" id="{3BC91AF4-5AD9-4BB0-AE28-85CFB05FDC1C}">
          <p14:sldIdLst>
            <p14:sldId id="296"/>
            <p14:sldId id="297"/>
            <p14:sldId id="298"/>
          </p14:sldIdLst>
        </p14:sectio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29.01.2021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29.01.2021</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29.01.2021</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29.01.2021</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62" imgH="769" progId="TCLayout.ActiveDocument.1">
                  <p:embed/>
                </p:oleObj>
              </mc:Choice>
              <mc:Fallback>
                <p:oleObj name="think-cell Folie" r:id="rId3" imgW="762" imgH="769"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29.01.2021</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29.01.2021</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29.01.2021</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29.01.2021</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29.01.2021</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29.01.2021</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29.01.2021</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29.01.2021</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29.01.2021</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4"/>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26" imgH="526" progId="TCLayout.ActiveDocument.1">
                  <p:embed/>
                </p:oleObj>
              </mc:Choice>
              <mc:Fallback>
                <p:oleObj name="think-cell Folie" r:id="rId16" imgW="526" imgH="52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29.01.2021</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24.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3.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1.emf"/><Relationship Id="rId5" Type="http://schemas.openxmlformats.org/officeDocument/2006/relationships/tags" Target="../tags/tag37.xml"/><Relationship Id="rId15" Type="http://schemas.openxmlformats.org/officeDocument/2006/relationships/image" Target="../media/image26.png"/><Relationship Id="rId10" Type="http://schemas.openxmlformats.org/officeDocument/2006/relationships/oleObject" Target="../embeddings/oleObject14.bin"/><Relationship Id="rId4" Type="http://schemas.openxmlformats.org/officeDocument/2006/relationships/tags" Target="../tags/tag36.xml"/><Relationship Id="rId9" Type="http://schemas.openxmlformats.org/officeDocument/2006/relationships/slideLayout" Target="../slideLayouts/slideLayout6.xml"/><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15.bin"/><Relationship Id="rId5" Type="http://schemas.openxmlformats.org/officeDocument/2006/relationships/slideLayout" Target="../slideLayouts/slideLayout6.xml"/><Relationship Id="rId4" Type="http://schemas.openxmlformats.org/officeDocument/2006/relationships/tags" Target="../tags/tag44.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6.xml"/><Relationship Id="rId7" Type="http://schemas.openxmlformats.org/officeDocument/2006/relationships/image" Target="../media/image29.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6.xml"/><Relationship Id="rId7" Type="http://schemas.openxmlformats.org/officeDocument/2006/relationships/image" Target="../media/image35.jp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4.png"/><Relationship Id="rId5" Type="http://schemas.openxmlformats.org/officeDocument/2006/relationships/image" Target="../media/image1.emf"/><Relationship Id="rId4" Type="http://schemas.openxmlformats.org/officeDocument/2006/relationships/oleObject" Target="../embeddings/oleObject18.bin"/><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8.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20.bin"/><Relationship Id="rId7"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tags" Target="../tags/tag5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1.emf"/><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70.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9.png"/><Relationship Id="rId5" Type="http://schemas.openxmlformats.org/officeDocument/2006/relationships/slideLayout" Target="../slideLayouts/slideLayout6.xml"/><Relationship Id="rId4" Type="http://schemas.openxmlformats.org/officeDocument/2006/relationships/tags" Target="../tags/tag6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6.xml"/><Relationship Id="rId7"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tags" Target="../tags/tag64.xml"/><Relationship Id="rId7" Type="http://schemas.openxmlformats.org/officeDocument/2006/relationships/image" Target="../media/image81.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slideLayout" Target="../slideLayouts/slideLayout12.xml"/><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tags" Target="../tags/tag66.xml"/><Relationship Id="rId16" Type="http://schemas.openxmlformats.org/officeDocument/2006/relationships/image" Target="../media/image93.png"/><Relationship Id="rId1" Type="http://schemas.openxmlformats.org/officeDocument/2006/relationships/tags" Target="../tags/tag65.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1.emf"/><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oleObject" Target="../embeddings/oleObject22.bin"/><Relationship Id="rId9" Type="http://schemas.openxmlformats.org/officeDocument/2006/relationships/image" Target="../media/image86.png"/><Relationship Id="rId14" Type="http://schemas.openxmlformats.org/officeDocument/2006/relationships/image" Target="../media/image91.png"/></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3" Type="http://schemas.openxmlformats.org/officeDocument/2006/relationships/tags" Target="../tags/tag69.xml"/><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 Type="http://schemas.openxmlformats.org/officeDocument/2006/relationships/tags" Target="../tags/tag68.xml"/><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tags" Target="../tags/tag67.xml"/><Relationship Id="rId6" Type="http://schemas.openxmlformats.org/officeDocument/2006/relationships/image" Target="../media/image1.emf"/><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oleObject" Target="../embeddings/oleObject23.bin"/><Relationship Id="rId15" Type="http://schemas.openxmlformats.org/officeDocument/2006/relationships/image" Target="../media/image102.png"/><Relationship Id="rId23" Type="http://schemas.openxmlformats.org/officeDocument/2006/relationships/image" Target="../media/image110.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slideLayout" Target="../slideLayouts/slideLayout12.xml"/><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s>
</file>

<file path=ppt/slides/_rels/slide38.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slideLayout" Target="../slideLayouts/slideLayout12.xml"/><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emf"/><Relationship Id="rId10" Type="http://schemas.openxmlformats.org/officeDocument/2006/relationships/image" Target="../media/image116.png"/><Relationship Id="rId4" Type="http://schemas.openxmlformats.org/officeDocument/2006/relationships/oleObject" Target="../embeddings/oleObject24.bin"/><Relationship Id="rId9" Type="http://schemas.openxmlformats.org/officeDocument/2006/relationships/image" Target="../media/image115.png"/><Relationship Id="rId14" Type="http://schemas.openxmlformats.org/officeDocument/2006/relationships/image" Target="../media/image120.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3" Type="http://schemas.openxmlformats.org/officeDocument/2006/relationships/slideLayout" Target="../slideLayouts/slideLayout12.xml"/><Relationship Id="rId7" Type="http://schemas.openxmlformats.org/officeDocument/2006/relationships/image" Target="../media/image123.png"/><Relationship Id="rId12" Type="http://schemas.openxmlformats.org/officeDocument/2006/relationships/image" Target="../media/image128.png"/><Relationship Id="rId2" Type="http://schemas.openxmlformats.org/officeDocument/2006/relationships/tags" Target="../tags/tag73.xml"/><Relationship Id="rId16" Type="http://schemas.openxmlformats.org/officeDocument/2006/relationships/image" Target="../media/image132.png"/><Relationship Id="rId1" Type="http://schemas.openxmlformats.org/officeDocument/2006/relationships/tags" Target="../tags/tag72.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emf"/><Relationship Id="rId15" Type="http://schemas.openxmlformats.org/officeDocument/2006/relationships/image" Target="../media/image131.png"/><Relationship Id="rId10" Type="http://schemas.openxmlformats.org/officeDocument/2006/relationships/image" Target="../media/image126.png"/><Relationship Id="rId4" Type="http://schemas.openxmlformats.org/officeDocument/2006/relationships/oleObject" Target="../embeddings/oleObject25.bin"/><Relationship Id="rId9" Type="http://schemas.openxmlformats.org/officeDocument/2006/relationships/image" Target="../media/image125.png"/><Relationship Id="rId14" Type="http://schemas.openxmlformats.org/officeDocument/2006/relationships/image" Target="../media/image13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3" Type="http://schemas.openxmlformats.org/officeDocument/2006/relationships/slideLayout" Target="../slideLayouts/slideLayout12.xml"/><Relationship Id="rId7" Type="http://schemas.openxmlformats.org/officeDocument/2006/relationships/image" Target="../media/image134.png"/><Relationship Id="rId12" Type="http://schemas.openxmlformats.org/officeDocument/2006/relationships/image" Target="../media/image139.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emf"/><Relationship Id="rId10" Type="http://schemas.openxmlformats.org/officeDocument/2006/relationships/image" Target="../media/image137.png"/><Relationship Id="rId4" Type="http://schemas.openxmlformats.org/officeDocument/2006/relationships/oleObject" Target="../embeddings/oleObject26.bin"/><Relationship Id="rId9" Type="http://schemas.openxmlformats.org/officeDocument/2006/relationships/image" Target="../media/image136.png"/><Relationship Id="rId14" Type="http://schemas.openxmlformats.org/officeDocument/2006/relationships/image" Target="../media/image141.png"/></Relationships>
</file>

<file path=ppt/slides/_rels/slide5.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1.emf"/><Relationship Id="rId5" Type="http://schemas.openxmlformats.org/officeDocument/2006/relationships/tags" Target="../tags/tag17.xml"/><Relationship Id="rId10" Type="http://schemas.openxmlformats.org/officeDocument/2006/relationships/oleObject" Target="../embeddings/oleObject7.bin"/><Relationship Id="rId4" Type="http://schemas.openxmlformats.org/officeDocument/2006/relationships/tags" Target="../tags/tag16.xml"/><Relationship Id="rId9"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6.xml"/><Relationship Id="rId7" Type="http://schemas.openxmlformats.org/officeDocument/2006/relationships/image" Target="../media/image15.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10.bin"/><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20986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v2.7.3</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3883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6"/>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7"/>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3"/>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4"/>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5"/>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2"/>
          <a:stretch>
            <a:fillRect/>
          </a:stretch>
        </p:blipFill>
        <p:spPr>
          <a:xfrm>
            <a:off x="570813" y="2289220"/>
            <a:ext cx="2305168" cy="1301817"/>
          </a:xfrm>
          <a:prstGeom prst="rect">
            <a:avLst/>
          </a:prstGeom>
        </p:spPr>
      </p:pic>
      <p:sp>
        <p:nvSpPr>
          <p:cNvPr id="21" name="Rechteck 20"/>
          <p:cNvSpPr>
            <a:spLocks noChangeAspect="1"/>
          </p:cNvSpPr>
          <p:nvPr>
            <p:custDataLst>
              <p:tags r:id="rId6"/>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7"/>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8"/>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3"/>
          <a:stretch>
            <a:fillRect/>
          </a:stretch>
        </p:blipFill>
        <p:spPr>
          <a:xfrm>
            <a:off x="6290035" y="3982786"/>
            <a:ext cx="3267025" cy="917342"/>
          </a:xfrm>
          <a:prstGeom prst="rect">
            <a:avLst/>
          </a:prstGeom>
        </p:spPr>
      </p:pic>
      <p:pic>
        <p:nvPicPr>
          <p:cNvPr id="32" name="Grafik 31"/>
          <p:cNvPicPr>
            <a:picLocks noChangeAspect="1"/>
          </p:cNvPicPr>
          <p:nvPr/>
        </p:nvPicPr>
        <p:blipFill>
          <a:blip r:embed="rId14"/>
          <a:stretch>
            <a:fillRect/>
          </a:stretch>
        </p:blipFill>
        <p:spPr>
          <a:xfrm>
            <a:off x="10695047" y="2034777"/>
            <a:ext cx="896350" cy="967284"/>
          </a:xfrm>
          <a:prstGeom prst="rect">
            <a:avLst/>
          </a:prstGeom>
        </p:spPr>
      </p:pic>
      <p:pic>
        <p:nvPicPr>
          <p:cNvPr id="33" name="Grafik 32"/>
          <p:cNvPicPr>
            <a:picLocks noChangeAspect="1"/>
          </p:cNvPicPr>
          <p:nvPr/>
        </p:nvPicPr>
        <p:blipFill>
          <a:blip r:embed="rId15"/>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1"/>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526" imgH="526" progId="TCLayout.ActiveDocument.1">
                  <p:embed/>
                </p:oleObj>
              </mc:Choice>
              <mc:Fallback>
                <p:oleObj name="think-cell Folie" r:id="rId6" imgW="526" imgH="5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4"/>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3"/>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8"/>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6"/>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7"/>
          <a:stretch>
            <a:fillRect/>
          </a:stretch>
        </p:blipFill>
        <p:spPr>
          <a:xfrm>
            <a:off x="8938008" y="1645492"/>
            <a:ext cx="2415792" cy="3234905"/>
          </a:xfrm>
          <a:prstGeom prst="rect">
            <a:avLst/>
          </a:prstGeom>
        </p:spPr>
      </p:pic>
      <p:pic>
        <p:nvPicPr>
          <p:cNvPr id="17" name="Grafik 16"/>
          <p:cNvPicPr>
            <a:picLocks noChangeAspect="1"/>
          </p:cNvPicPr>
          <p:nvPr/>
        </p:nvPicPr>
        <p:blipFill>
          <a:blip r:embed="rId8"/>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6"/>
          <a:stretch>
            <a:fillRect/>
          </a:stretch>
        </p:blipFill>
        <p:spPr>
          <a:xfrm>
            <a:off x="8367334" y="1966429"/>
            <a:ext cx="3226970" cy="2184512"/>
          </a:xfrm>
          <a:prstGeom prst="rect">
            <a:avLst/>
          </a:prstGeom>
        </p:spPr>
      </p:pic>
      <p:pic>
        <p:nvPicPr>
          <p:cNvPr id="5" name="Grafik 4"/>
          <p:cNvPicPr>
            <a:picLocks noChangeAspect="1"/>
          </p:cNvPicPr>
          <p:nvPr/>
        </p:nvPicPr>
        <p:blipFill>
          <a:blip r:embed="rId7"/>
          <a:stretch>
            <a:fillRect/>
          </a:stretch>
        </p:blipFill>
        <p:spPr>
          <a:xfrm>
            <a:off x="492261" y="1918802"/>
            <a:ext cx="3219615" cy="2184512"/>
          </a:xfrm>
          <a:prstGeom prst="rect">
            <a:avLst/>
          </a:prstGeom>
        </p:spPr>
      </p:pic>
      <p:pic>
        <p:nvPicPr>
          <p:cNvPr id="6" name="Grafik 5"/>
          <p:cNvPicPr>
            <a:picLocks noChangeAspect="1"/>
          </p:cNvPicPr>
          <p:nvPr/>
        </p:nvPicPr>
        <p:blipFill>
          <a:blip r:embed="rId8"/>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6"/>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8"/>
          <a:stretch>
            <a:fillRect/>
          </a:stretch>
        </p:blipFill>
        <p:spPr>
          <a:xfrm>
            <a:off x="6204057" y="1686728"/>
            <a:ext cx="2771775" cy="2886311"/>
          </a:xfrm>
          <a:prstGeom prst="rect">
            <a:avLst/>
          </a:prstGeom>
        </p:spPr>
      </p:pic>
      <p:pic>
        <p:nvPicPr>
          <p:cNvPr id="14" name="Grafik 13"/>
          <p:cNvPicPr>
            <a:picLocks noChangeAspect="1"/>
          </p:cNvPicPr>
          <p:nvPr/>
        </p:nvPicPr>
        <p:blipFill>
          <a:blip r:embed="rId9"/>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6"/>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7"/>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26" imgH="526" progId="TCLayout.ActiveDocument.1">
                  <p:embed/>
                </p:oleObj>
              </mc:Choice>
              <mc:Fallback>
                <p:oleObj name="think-cell Folie" r:id="rId3" imgW="526" imgH="5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5"/>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6"/>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7"/>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8"/>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9"/>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0"/>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544188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Small </a:t>
            </a:r>
            <a:r>
              <a:rPr lang="de-DE" dirty="0" err="1"/>
              <a:t>Improvements</a:t>
            </a:r>
            <a:endParaRPr lang="de-DE" dirty="0"/>
          </a:p>
        </p:txBody>
      </p:sp>
      <p:pic>
        <p:nvPicPr>
          <p:cNvPr id="30" name="Grafik 29">
            <a:extLst>
              <a:ext uri="{FF2B5EF4-FFF2-40B4-BE49-F238E27FC236}">
                <a16:creationId xmlns:a16="http://schemas.microsoft.com/office/drawing/2014/main" id="{7B8F9623-5D64-45A1-8825-949C724BCC90}"/>
              </a:ext>
            </a:extLst>
          </p:cNvPr>
          <p:cNvPicPr>
            <a:picLocks noChangeAspect="1"/>
          </p:cNvPicPr>
          <p:nvPr/>
        </p:nvPicPr>
        <p:blipFill>
          <a:blip r:embed="rId6"/>
          <a:stretch>
            <a:fillRect/>
          </a:stretch>
        </p:blipFill>
        <p:spPr>
          <a:xfrm>
            <a:off x="838200" y="1690688"/>
            <a:ext cx="1690093" cy="1325563"/>
          </a:xfrm>
          <a:prstGeom prst="rect">
            <a:avLst/>
          </a:prstGeom>
        </p:spPr>
      </p:pic>
      <p:sp>
        <p:nvSpPr>
          <p:cNvPr id="37" name="Textfeld 36">
            <a:extLst>
              <a:ext uri="{FF2B5EF4-FFF2-40B4-BE49-F238E27FC236}">
                <a16:creationId xmlns:a16="http://schemas.microsoft.com/office/drawing/2014/main" id="{0B7B5805-7772-4747-9D57-D7FDC037DDBD}"/>
              </a:ext>
            </a:extLst>
          </p:cNvPr>
          <p:cNvSpPr txBox="1"/>
          <p:nvPr/>
        </p:nvSpPr>
        <p:spPr>
          <a:xfrm>
            <a:off x="2604449" y="1753304"/>
            <a:ext cx="3491551" cy="1200329"/>
          </a:xfrm>
          <a:prstGeom prst="rect">
            <a:avLst/>
          </a:prstGeom>
          <a:noFill/>
        </p:spPr>
        <p:txBody>
          <a:bodyPr wrap="square" rtlCol="0">
            <a:spAutoFit/>
          </a:bodyPr>
          <a:lstStyle/>
          <a:p>
            <a:r>
              <a:rPr lang="de-DE" dirty="0"/>
              <a:t>Definierbarer Radius und</a:t>
            </a:r>
          </a:p>
          <a:p>
            <a:r>
              <a:rPr lang="de-DE" dirty="0"/>
              <a:t>Erkennung der Parameter wenn ein vorhandenes Segment ausgewählt ist</a:t>
            </a:r>
          </a:p>
        </p:txBody>
      </p:sp>
      <p:pic>
        <p:nvPicPr>
          <p:cNvPr id="32" name="Grafik 31">
            <a:extLst>
              <a:ext uri="{FF2B5EF4-FFF2-40B4-BE49-F238E27FC236}">
                <a16:creationId xmlns:a16="http://schemas.microsoft.com/office/drawing/2014/main" id="{B199252E-9461-40DB-A852-203D1E19061A}"/>
              </a:ext>
            </a:extLst>
          </p:cNvPr>
          <p:cNvPicPr>
            <a:picLocks noChangeAspect="1"/>
          </p:cNvPicPr>
          <p:nvPr/>
        </p:nvPicPr>
        <p:blipFill>
          <a:blip r:embed="rId7"/>
          <a:stretch>
            <a:fillRect/>
          </a:stretch>
        </p:blipFill>
        <p:spPr>
          <a:xfrm>
            <a:off x="7933038" y="1753304"/>
            <a:ext cx="2604005" cy="1119722"/>
          </a:xfrm>
          <a:prstGeom prst="rect">
            <a:avLst/>
          </a:prstGeom>
        </p:spPr>
      </p:pic>
      <p:sp>
        <p:nvSpPr>
          <p:cNvPr id="40" name="Textfeld 39">
            <a:extLst>
              <a:ext uri="{FF2B5EF4-FFF2-40B4-BE49-F238E27FC236}">
                <a16:creationId xmlns:a16="http://schemas.microsoft.com/office/drawing/2014/main" id="{F19FB254-4796-4A98-A146-5EEE3396A53A}"/>
              </a:ext>
            </a:extLst>
          </p:cNvPr>
          <p:cNvSpPr txBox="1"/>
          <p:nvPr/>
        </p:nvSpPr>
        <p:spPr>
          <a:xfrm>
            <a:off x="7242351" y="2853815"/>
            <a:ext cx="4430665" cy="923330"/>
          </a:xfrm>
          <a:prstGeom prst="rect">
            <a:avLst/>
          </a:prstGeom>
          <a:noFill/>
        </p:spPr>
        <p:txBody>
          <a:bodyPr wrap="square" rtlCol="0">
            <a:spAutoFit/>
          </a:bodyPr>
          <a:lstStyle/>
          <a:p>
            <a:r>
              <a:rPr lang="de-DE" dirty="0"/>
              <a:t>Dialog-Usability verbessert (kein ungewollter Wechsel der Zielgröße) und Zurücksetzen-Button</a:t>
            </a:r>
          </a:p>
        </p:txBody>
      </p:sp>
      <p:pic>
        <p:nvPicPr>
          <p:cNvPr id="41" name="Grafik 40">
            <a:extLst>
              <a:ext uri="{FF2B5EF4-FFF2-40B4-BE49-F238E27FC236}">
                <a16:creationId xmlns:a16="http://schemas.microsoft.com/office/drawing/2014/main" id="{2C44A9DC-F8A3-4121-9254-3564331C0E02}"/>
              </a:ext>
            </a:extLst>
          </p:cNvPr>
          <p:cNvPicPr>
            <a:picLocks noChangeAspect="1"/>
          </p:cNvPicPr>
          <p:nvPr/>
        </p:nvPicPr>
        <p:blipFill>
          <a:blip r:embed="rId8"/>
          <a:stretch>
            <a:fillRect/>
          </a:stretch>
        </p:blipFill>
        <p:spPr>
          <a:xfrm>
            <a:off x="838199" y="4176737"/>
            <a:ext cx="2136505" cy="2302194"/>
          </a:xfrm>
          <a:prstGeom prst="rect">
            <a:avLst/>
          </a:prstGeom>
        </p:spPr>
      </p:pic>
      <p:sp>
        <p:nvSpPr>
          <p:cNvPr id="42" name="Rechteck 41">
            <a:extLst>
              <a:ext uri="{FF2B5EF4-FFF2-40B4-BE49-F238E27FC236}">
                <a16:creationId xmlns:a16="http://schemas.microsoft.com/office/drawing/2014/main" id="{7078756D-4E59-4ED3-9390-EE2FDA350476}"/>
              </a:ext>
            </a:extLst>
          </p:cNvPr>
          <p:cNvSpPr/>
          <p:nvPr/>
        </p:nvSpPr>
        <p:spPr>
          <a:xfrm>
            <a:off x="838199" y="5890760"/>
            <a:ext cx="2136505"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48DB04F7-106D-4F76-B530-8E8E50BB6613}"/>
              </a:ext>
            </a:extLst>
          </p:cNvPr>
          <p:cNvSpPr txBox="1"/>
          <p:nvPr/>
        </p:nvSpPr>
        <p:spPr>
          <a:xfrm>
            <a:off x="3061003" y="4434887"/>
            <a:ext cx="3950689" cy="1754326"/>
          </a:xfrm>
          <a:prstGeom prst="rect">
            <a:avLst/>
          </a:prstGeom>
          <a:noFill/>
        </p:spPr>
        <p:txBody>
          <a:bodyPr wrap="square" rtlCol="0">
            <a:spAutoFit/>
          </a:bodyPr>
          <a:lstStyle/>
          <a:p>
            <a:r>
              <a:rPr lang="de-DE" dirty="0"/>
              <a:t>Beim Einfügen und Verteilen von Text werden die gewählten Shapes nun von oben-links nach unten-rechts sortiert, was das Einfügen von Tabellen auf Shapes sehr einfach macht</a:t>
            </a:r>
          </a:p>
        </p:txBody>
      </p:sp>
      <p:sp>
        <p:nvSpPr>
          <p:cNvPr id="44" name="Rechteck 43">
            <a:extLst>
              <a:ext uri="{FF2B5EF4-FFF2-40B4-BE49-F238E27FC236}">
                <a16:creationId xmlns:a16="http://schemas.microsoft.com/office/drawing/2014/main" id="{9D7A67B9-D891-4EA1-8EE8-37CA49F90A95}"/>
              </a:ext>
            </a:extLst>
          </p:cNvPr>
          <p:cNvSpPr/>
          <p:nvPr/>
        </p:nvSpPr>
        <p:spPr>
          <a:xfrm>
            <a:off x="963827" y="2100649"/>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8044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Bugfixes</a:t>
            </a:r>
          </a:p>
        </p:txBody>
      </p:sp>
      <p:pic>
        <p:nvPicPr>
          <p:cNvPr id="6" name="Grafik 5">
            <a:extLst>
              <a:ext uri="{FF2B5EF4-FFF2-40B4-BE49-F238E27FC236}">
                <a16:creationId xmlns:a16="http://schemas.microsoft.com/office/drawing/2014/main" id="{BAF39333-DE10-4232-AEDA-52EDC07BE0D6}"/>
              </a:ext>
            </a:extLst>
          </p:cNvPr>
          <p:cNvPicPr>
            <a:picLocks noChangeAspect="1"/>
          </p:cNvPicPr>
          <p:nvPr/>
        </p:nvPicPr>
        <p:blipFill>
          <a:blip r:embed="rId6"/>
          <a:stretch>
            <a:fillRect/>
          </a:stretch>
        </p:blipFill>
        <p:spPr>
          <a:xfrm>
            <a:off x="838200" y="1997260"/>
            <a:ext cx="3100643" cy="2138136"/>
          </a:xfrm>
          <a:prstGeom prst="rect">
            <a:avLst/>
          </a:prstGeom>
        </p:spPr>
      </p:pic>
      <p:sp>
        <p:nvSpPr>
          <p:cNvPr id="7" name="Textfeld 6">
            <a:extLst>
              <a:ext uri="{FF2B5EF4-FFF2-40B4-BE49-F238E27FC236}">
                <a16:creationId xmlns:a16="http://schemas.microsoft.com/office/drawing/2014/main" id="{C94E2625-A3E6-4FDE-8096-40D19B7B5DDC}"/>
              </a:ext>
            </a:extLst>
          </p:cNvPr>
          <p:cNvSpPr txBox="1"/>
          <p:nvPr/>
        </p:nvSpPr>
        <p:spPr>
          <a:xfrm>
            <a:off x="899217" y="4135396"/>
            <a:ext cx="3491551" cy="646331"/>
          </a:xfrm>
          <a:prstGeom prst="rect">
            <a:avLst/>
          </a:prstGeom>
          <a:noFill/>
        </p:spPr>
        <p:txBody>
          <a:bodyPr wrap="square" rtlCol="0">
            <a:spAutoFit/>
          </a:bodyPr>
          <a:lstStyle/>
          <a:p>
            <a:r>
              <a:rPr lang="de-DE" dirty="0"/>
              <a:t>Fehler bei „Neue Library erstellen“ behoben</a:t>
            </a:r>
          </a:p>
        </p:txBody>
      </p:sp>
      <p:pic>
        <p:nvPicPr>
          <p:cNvPr id="8" name="Grafik 7">
            <a:extLst>
              <a:ext uri="{FF2B5EF4-FFF2-40B4-BE49-F238E27FC236}">
                <a16:creationId xmlns:a16="http://schemas.microsoft.com/office/drawing/2014/main" id="{35D4D6EE-2BFB-464C-A67B-D17EEE18CDB1}"/>
              </a:ext>
            </a:extLst>
          </p:cNvPr>
          <p:cNvPicPr>
            <a:picLocks noChangeAspect="1"/>
          </p:cNvPicPr>
          <p:nvPr/>
        </p:nvPicPr>
        <p:blipFill>
          <a:blip r:embed="rId7"/>
          <a:stretch>
            <a:fillRect/>
          </a:stretch>
        </p:blipFill>
        <p:spPr>
          <a:xfrm>
            <a:off x="5207672" y="3266558"/>
            <a:ext cx="2425423" cy="1515169"/>
          </a:xfrm>
          <a:prstGeom prst="rect">
            <a:avLst/>
          </a:prstGeom>
        </p:spPr>
      </p:pic>
      <p:sp>
        <p:nvSpPr>
          <p:cNvPr id="9" name="Textfeld 8">
            <a:extLst>
              <a:ext uri="{FF2B5EF4-FFF2-40B4-BE49-F238E27FC236}">
                <a16:creationId xmlns:a16="http://schemas.microsoft.com/office/drawing/2014/main" id="{295217A7-C48B-4DD4-A0F5-B0D60586F938}"/>
              </a:ext>
            </a:extLst>
          </p:cNvPr>
          <p:cNvSpPr txBox="1"/>
          <p:nvPr/>
        </p:nvSpPr>
        <p:spPr>
          <a:xfrm>
            <a:off x="5105370" y="4789966"/>
            <a:ext cx="2807811" cy="646331"/>
          </a:xfrm>
          <a:prstGeom prst="rect">
            <a:avLst/>
          </a:prstGeom>
          <a:noFill/>
        </p:spPr>
        <p:txBody>
          <a:bodyPr wrap="square" rtlCol="0">
            <a:spAutoFit/>
          </a:bodyPr>
          <a:lstStyle/>
          <a:p>
            <a:r>
              <a:rPr lang="de-DE" dirty="0"/>
              <a:t>Shape-Tabellen gehen wieder</a:t>
            </a:r>
          </a:p>
        </p:txBody>
      </p:sp>
      <p:pic>
        <p:nvPicPr>
          <p:cNvPr id="11" name="Grafik 10">
            <a:extLst>
              <a:ext uri="{FF2B5EF4-FFF2-40B4-BE49-F238E27FC236}">
                <a16:creationId xmlns:a16="http://schemas.microsoft.com/office/drawing/2014/main" id="{F83DA874-B3C4-4563-9205-51AD54CEBF52}"/>
              </a:ext>
            </a:extLst>
          </p:cNvPr>
          <p:cNvPicPr>
            <a:picLocks noChangeAspect="1"/>
          </p:cNvPicPr>
          <p:nvPr/>
        </p:nvPicPr>
        <p:blipFill>
          <a:blip r:embed="rId8"/>
          <a:stretch>
            <a:fillRect/>
          </a:stretch>
        </p:blipFill>
        <p:spPr>
          <a:xfrm>
            <a:off x="8832388" y="3637808"/>
            <a:ext cx="1790950" cy="1733792"/>
          </a:xfrm>
          <a:prstGeom prst="rect">
            <a:avLst/>
          </a:prstGeom>
        </p:spPr>
      </p:pic>
      <p:sp>
        <p:nvSpPr>
          <p:cNvPr id="12" name="Textfeld 11">
            <a:extLst>
              <a:ext uri="{FF2B5EF4-FFF2-40B4-BE49-F238E27FC236}">
                <a16:creationId xmlns:a16="http://schemas.microsoft.com/office/drawing/2014/main" id="{E6FD9787-6084-40AC-8A8D-1F674C823632}"/>
              </a:ext>
            </a:extLst>
          </p:cNvPr>
          <p:cNvSpPr txBox="1"/>
          <p:nvPr/>
        </p:nvSpPr>
        <p:spPr>
          <a:xfrm>
            <a:off x="8720398" y="5414849"/>
            <a:ext cx="2338254" cy="646331"/>
          </a:xfrm>
          <a:prstGeom prst="rect">
            <a:avLst/>
          </a:prstGeom>
          <a:noFill/>
        </p:spPr>
        <p:txBody>
          <a:bodyPr wrap="square" rtlCol="0">
            <a:spAutoFit/>
          </a:bodyPr>
          <a:lstStyle/>
          <a:p>
            <a:r>
              <a:rPr lang="de-DE" dirty="0"/>
              <a:t>Font </a:t>
            </a:r>
            <a:r>
              <a:rPr lang="de-DE" dirty="0" err="1"/>
              <a:t>Awesome</a:t>
            </a:r>
            <a:r>
              <a:rPr lang="de-DE" dirty="0"/>
              <a:t> 5 geht wieder</a:t>
            </a:r>
          </a:p>
        </p:txBody>
      </p:sp>
    </p:spTree>
    <p:extLst>
      <p:ext uri="{BB962C8B-B14F-4D97-AF65-F5344CB8AC3E}">
        <p14:creationId xmlns:p14="http://schemas.microsoft.com/office/powerpoint/2010/main" val="3220782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6"/>
          <a:stretch>
            <a:fillRect/>
          </a:stretch>
        </p:blipFill>
        <p:spPr>
          <a:xfrm>
            <a:off x="3252498" y="3163969"/>
            <a:ext cx="3571669" cy="1572069"/>
          </a:xfrm>
          <a:prstGeom prst="rect">
            <a:avLst/>
          </a:prstGeom>
        </p:spPr>
      </p:pic>
      <p:pic>
        <p:nvPicPr>
          <p:cNvPr id="18" name="Grafik 17"/>
          <p:cNvPicPr>
            <a:picLocks noChangeAspect="1"/>
          </p:cNvPicPr>
          <p:nvPr/>
        </p:nvPicPr>
        <p:blipFill>
          <a:blip r:embed="rId7"/>
          <a:stretch>
            <a:fillRect/>
          </a:stretch>
        </p:blipFill>
        <p:spPr>
          <a:xfrm>
            <a:off x="5750027" y="5006118"/>
            <a:ext cx="1513682" cy="1366603"/>
          </a:xfrm>
          <a:prstGeom prst="rect">
            <a:avLst/>
          </a:prstGeom>
        </p:spPr>
      </p:pic>
      <p:pic>
        <p:nvPicPr>
          <p:cNvPr id="19" name="Grafik 18"/>
          <p:cNvPicPr>
            <a:picLocks noChangeAspect="1"/>
          </p:cNvPicPr>
          <p:nvPr/>
        </p:nvPicPr>
        <p:blipFill>
          <a:blip r:embed="rId8"/>
          <a:stretch>
            <a:fillRect/>
          </a:stretch>
        </p:blipFill>
        <p:spPr>
          <a:xfrm>
            <a:off x="356235" y="1342553"/>
            <a:ext cx="1749103" cy="1591527"/>
          </a:xfrm>
          <a:prstGeom prst="rect">
            <a:avLst/>
          </a:prstGeom>
        </p:spPr>
      </p:pic>
      <p:pic>
        <p:nvPicPr>
          <p:cNvPr id="21" name="Grafik 20"/>
          <p:cNvPicPr>
            <a:picLocks noChangeAspect="1"/>
          </p:cNvPicPr>
          <p:nvPr/>
        </p:nvPicPr>
        <p:blipFill>
          <a:blip r:embed="rId9"/>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0"/>
          <a:stretch>
            <a:fillRect/>
          </a:stretch>
        </p:blipFill>
        <p:spPr>
          <a:xfrm>
            <a:off x="6163863" y="1337932"/>
            <a:ext cx="806456" cy="1153477"/>
          </a:xfrm>
          <a:prstGeom prst="rect">
            <a:avLst/>
          </a:prstGeom>
        </p:spPr>
      </p:pic>
      <p:pic>
        <p:nvPicPr>
          <p:cNvPr id="23" name="Grafik 22"/>
          <p:cNvPicPr>
            <a:picLocks noChangeAspect="1"/>
          </p:cNvPicPr>
          <p:nvPr/>
        </p:nvPicPr>
        <p:blipFill>
          <a:blip r:embed="rId11"/>
          <a:stretch>
            <a:fillRect/>
          </a:stretch>
        </p:blipFill>
        <p:spPr>
          <a:xfrm>
            <a:off x="6944468" y="1797945"/>
            <a:ext cx="899321" cy="1133926"/>
          </a:xfrm>
          <a:prstGeom prst="rect">
            <a:avLst/>
          </a:prstGeom>
        </p:spPr>
      </p:pic>
      <p:pic>
        <p:nvPicPr>
          <p:cNvPr id="24" name="Grafik 23"/>
          <p:cNvPicPr>
            <a:picLocks noChangeAspect="1"/>
          </p:cNvPicPr>
          <p:nvPr/>
        </p:nvPicPr>
        <p:blipFill>
          <a:blip r:embed="rId12"/>
          <a:stretch>
            <a:fillRect/>
          </a:stretch>
        </p:blipFill>
        <p:spPr>
          <a:xfrm>
            <a:off x="9337023" y="2359111"/>
            <a:ext cx="1954977" cy="2944685"/>
          </a:xfrm>
          <a:prstGeom prst="rect">
            <a:avLst/>
          </a:prstGeom>
        </p:spPr>
      </p:pic>
      <p:pic>
        <p:nvPicPr>
          <p:cNvPr id="25" name="Grafik 24"/>
          <p:cNvPicPr>
            <a:picLocks noChangeAspect="1"/>
          </p:cNvPicPr>
          <p:nvPr/>
        </p:nvPicPr>
        <p:blipFill>
          <a:blip r:embed="rId13"/>
          <a:stretch>
            <a:fillRect/>
          </a:stretch>
        </p:blipFill>
        <p:spPr>
          <a:xfrm>
            <a:off x="9173025" y="5583117"/>
            <a:ext cx="2713249" cy="760158"/>
          </a:xfrm>
          <a:prstGeom prst="rect">
            <a:avLst/>
          </a:prstGeom>
        </p:spPr>
      </p:pic>
      <p:pic>
        <p:nvPicPr>
          <p:cNvPr id="27" name="Grafik 26"/>
          <p:cNvPicPr>
            <a:picLocks noChangeAspect="1"/>
          </p:cNvPicPr>
          <p:nvPr/>
        </p:nvPicPr>
        <p:blipFill>
          <a:blip r:embed="rId14"/>
          <a:stretch>
            <a:fillRect/>
          </a:stretch>
        </p:blipFill>
        <p:spPr>
          <a:xfrm>
            <a:off x="3555444" y="4997499"/>
            <a:ext cx="1878271" cy="1166291"/>
          </a:xfrm>
          <a:prstGeom prst="rect">
            <a:avLst/>
          </a:prstGeom>
        </p:spPr>
      </p:pic>
      <p:pic>
        <p:nvPicPr>
          <p:cNvPr id="29" name="Grafik 28"/>
          <p:cNvPicPr>
            <a:picLocks noChangeAspect="1"/>
          </p:cNvPicPr>
          <p:nvPr/>
        </p:nvPicPr>
        <p:blipFill>
          <a:blip r:embed="rId15"/>
          <a:stretch>
            <a:fillRect/>
          </a:stretch>
        </p:blipFill>
        <p:spPr>
          <a:xfrm>
            <a:off x="3239132" y="1355754"/>
            <a:ext cx="937341" cy="845893"/>
          </a:xfrm>
          <a:prstGeom prst="rect">
            <a:avLst/>
          </a:prstGeom>
        </p:spPr>
      </p:pic>
      <p:pic>
        <p:nvPicPr>
          <p:cNvPr id="87" name="Grafik 8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7"/>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8"/>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9"/>
          <a:stretch>
            <a:fillRect/>
          </a:stretch>
        </p:blipFill>
        <p:spPr>
          <a:xfrm>
            <a:off x="1907861" y="2737854"/>
            <a:ext cx="1055195" cy="796470"/>
          </a:xfrm>
          <a:prstGeom prst="rect">
            <a:avLst/>
          </a:prstGeom>
        </p:spPr>
      </p:pic>
      <p:pic>
        <p:nvPicPr>
          <p:cNvPr id="45" name="Grafik 44"/>
          <p:cNvPicPr>
            <a:picLocks noChangeAspect="1"/>
          </p:cNvPicPr>
          <p:nvPr/>
        </p:nvPicPr>
        <p:blipFill>
          <a:blip r:embed="rId10"/>
          <a:stretch>
            <a:fillRect/>
          </a:stretch>
        </p:blipFill>
        <p:spPr>
          <a:xfrm>
            <a:off x="6047080" y="2697085"/>
            <a:ext cx="1169985" cy="706406"/>
          </a:xfrm>
          <a:prstGeom prst="rect">
            <a:avLst/>
          </a:prstGeom>
        </p:spPr>
      </p:pic>
      <p:pic>
        <p:nvPicPr>
          <p:cNvPr id="49" name="Grafik 48"/>
          <p:cNvPicPr>
            <a:picLocks noChangeAspect="1"/>
          </p:cNvPicPr>
          <p:nvPr/>
        </p:nvPicPr>
        <p:blipFill>
          <a:blip r:embed="rId11"/>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2"/>
          <a:srcRect t="43791"/>
          <a:stretch/>
        </p:blipFill>
        <p:spPr>
          <a:xfrm>
            <a:off x="1807026" y="4205750"/>
            <a:ext cx="1486492" cy="521410"/>
          </a:xfrm>
          <a:prstGeom prst="rect">
            <a:avLst/>
          </a:prstGeom>
        </p:spPr>
      </p:pic>
      <p:pic>
        <p:nvPicPr>
          <p:cNvPr id="53" name="Grafik 52"/>
          <p:cNvPicPr>
            <a:picLocks noChangeAspect="1"/>
          </p:cNvPicPr>
          <p:nvPr/>
        </p:nvPicPr>
        <p:blipFill>
          <a:blip r:embed="rId13"/>
          <a:stretch>
            <a:fillRect/>
          </a:stretch>
        </p:blipFill>
        <p:spPr>
          <a:xfrm>
            <a:off x="430072" y="1350964"/>
            <a:ext cx="3504066" cy="744437"/>
          </a:xfrm>
          <a:prstGeom prst="rect">
            <a:avLst/>
          </a:prstGeom>
        </p:spPr>
      </p:pic>
      <p:pic>
        <p:nvPicPr>
          <p:cNvPr id="55" name="Grafik 54"/>
          <p:cNvPicPr>
            <a:picLocks noChangeAspect="1"/>
          </p:cNvPicPr>
          <p:nvPr/>
        </p:nvPicPr>
        <p:blipFill>
          <a:blip r:embed="rId14"/>
          <a:stretch>
            <a:fillRect/>
          </a:stretch>
        </p:blipFill>
        <p:spPr>
          <a:xfrm>
            <a:off x="9036180" y="1422250"/>
            <a:ext cx="1282567" cy="2732426"/>
          </a:xfrm>
          <a:prstGeom prst="rect">
            <a:avLst/>
          </a:prstGeom>
        </p:spPr>
      </p:pic>
      <p:pic>
        <p:nvPicPr>
          <p:cNvPr id="57" name="Grafik 56"/>
          <p:cNvPicPr>
            <a:picLocks noChangeAspect="1"/>
          </p:cNvPicPr>
          <p:nvPr/>
        </p:nvPicPr>
        <p:blipFill>
          <a:blip r:embed="rId15"/>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6"/>
          <a:stretch>
            <a:fillRect/>
          </a:stretch>
        </p:blipFill>
        <p:spPr>
          <a:xfrm>
            <a:off x="4934968" y="2723509"/>
            <a:ext cx="908287" cy="951131"/>
          </a:xfrm>
          <a:prstGeom prst="rect">
            <a:avLst/>
          </a:prstGeom>
        </p:spPr>
      </p:pic>
      <p:pic>
        <p:nvPicPr>
          <p:cNvPr id="79" name="Grafik 78"/>
          <p:cNvPicPr>
            <a:picLocks noChangeAspect="1"/>
          </p:cNvPicPr>
          <p:nvPr/>
        </p:nvPicPr>
        <p:blipFill>
          <a:blip r:embed="rId17"/>
          <a:stretch>
            <a:fillRect/>
          </a:stretch>
        </p:blipFill>
        <p:spPr>
          <a:xfrm>
            <a:off x="9659092" y="1328930"/>
            <a:ext cx="2321173" cy="374743"/>
          </a:xfrm>
          <a:prstGeom prst="rect">
            <a:avLst/>
          </a:prstGeom>
        </p:spPr>
      </p:pic>
      <p:pic>
        <p:nvPicPr>
          <p:cNvPr id="80" name="Grafik 79"/>
          <p:cNvPicPr>
            <a:picLocks noChangeAspect="1"/>
          </p:cNvPicPr>
          <p:nvPr/>
        </p:nvPicPr>
        <p:blipFill>
          <a:blip r:embed="rId18"/>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19"/>
          <a:srcRect r="52287"/>
          <a:stretch/>
        </p:blipFill>
        <p:spPr>
          <a:xfrm>
            <a:off x="9984432" y="4438277"/>
            <a:ext cx="1785227" cy="1976880"/>
          </a:xfrm>
          <a:prstGeom prst="rect">
            <a:avLst/>
          </a:prstGeom>
        </p:spPr>
      </p:pic>
      <p:pic>
        <p:nvPicPr>
          <p:cNvPr id="88" name="Grafik 87"/>
          <p:cNvPicPr>
            <a:picLocks noChangeAspect="1"/>
          </p:cNvPicPr>
          <p:nvPr/>
        </p:nvPicPr>
        <p:blipFill>
          <a:blip r:embed="rId20"/>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1"/>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3"/>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2"/>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3"/>
          <a:stretch>
            <a:fillRect/>
          </a:stretch>
        </p:blipFill>
        <p:spPr>
          <a:xfrm>
            <a:off x="274201" y="4924784"/>
            <a:ext cx="1859986" cy="1428546"/>
          </a:xfrm>
          <a:prstGeom prst="rect">
            <a:avLst/>
          </a:prstGeom>
        </p:spPr>
      </p:pic>
      <p:pic>
        <p:nvPicPr>
          <p:cNvPr id="11" name="Grafik 10"/>
          <p:cNvPicPr>
            <a:picLocks noChangeAspect="1"/>
          </p:cNvPicPr>
          <p:nvPr/>
        </p:nvPicPr>
        <p:blipFill>
          <a:blip r:embed="rId24"/>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6"/>
          <a:stretch>
            <a:fillRect/>
          </a:stretch>
        </p:blipFill>
        <p:spPr>
          <a:xfrm>
            <a:off x="354853" y="3762906"/>
            <a:ext cx="2475275" cy="2536188"/>
          </a:xfrm>
          <a:prstGeom prst="rect">
            <a:avLst/>
          </a:prstGeom>
        </p:spPr>
      </p:pic>
      <p:pic>
        <p:nvPicPr>
          <p:cNvPr id="10" name="Grafik 9"/>
          <p:cNvPicPr>
            <a:picLocks noChangeAspect="1"/>
          </p:cNvPicPr>
          <p:nvPr/>
        </p:nvPicPr>
        <p:blipFill>
          <a:blip r:embed="rId7"/>
          <a:stretch>
            <a:fillRect/>
          </a:stretch>
        </p:blipFill>
        <p:spPr>
          <a:xfrm>
            <a:off x="6425515" y="1391982"/>
            <a:ext cx="2502606" cy="1237348"/>
          </a:xfrm>
          <a:prstGeom prst="rect">
            <a:avLst/>
          </a:prstGeom>
        </p:spPr>
      </p:pic>
      <p:pic>
        <p:nvPicPr>
          <p:cNvPr id="11" name="Grafik 10"/>
          <p:cNvPicPr>
            <a:picLocks noChangeAspect="1"/>
          </p:cNvPicPr>
          <p:nvPr/>
        </p:nvPicPr>
        <p:blipFill>
          <a:blip r:embed="rId8"/>
          <a:stretch>
            <a:fillRect/>
          </a:stretch>
        </p:blipFill>
        <p:spPr>
          <a:xfrm>
            <a:off x="3718564" y="5296349"/>
            <a:ext cx="2089772" cy="1013849"/>
          </a:xfrm>
          <a:prstGeom prst="rect">
            <a:avLst/>
          </a:prstGeom>
        </p:spPr>
      </p:pic>
      <p:pic>
        <p:nvPicPr>
          <p:cNvPr id="15" name="Grafik 14"/>
          <p:cNvPicPr>
            <a:picLocks noChangeAspect="1"/>
          </p:cNvPicPr>
          <p:nvPr/>
        </p:nvPicPr>
        <p:blipFill>
          <a:blip r:embed="rId9"/>
          <a:stretch>
            <a:fillRect/>
          </a:stretch>
        </p:blipFill>
        <p:spPr>
          <a:xfrm>
            <a:off x="10924890" y="5157037"/>
            <a:ext cx="1036410" cy="861135"/>
          </a:xfrm>
          <a:prstGeom prst="rect">
            <a:avLst/>
          </a:prstGeom>
        </p:spPr>
      </p:pic>
      <p:pic>
        <p:nvPicPr>
          <p:cNvPr id="16" name="Grafik 15"/>
          <p:cNvPicPr>
            <a:picLocks noChangeAspect="1"/>
          </p:cNvPicPr>
          <p:nvPr/>
        </p:nvPicPr>
        <p:blipFill>
          <a:blip r:embed="rId10"/>
          <a:stretch>
            <a:fillRect/>
          </a:stretch>
        </p:blipFill>
        <p:spPr>
          <a:xfrm>
            <a:off x="3718564" y="3544967"/>
            <a:ext cx="2948585" cy="1281137"/>
          </a:xfrm>
          <a:prstGeom prst="rect">
            <a:avLst/>
          </a:prstGeom>
        </p:spPr>
      </p:pic>
      <p:pic>
        <p:nvPicPr>
          <p:cNvPr id="17" name="Grafik 16"/>
          <p:cNvPicPr>
            <a:picLocks noChangeAspect="1"/>
          </p:cNvPicPr>
          <p:nvPr/>
        </p:nvPicPr>
        <p:blipFill>
          <a:blip r:embed="rId11"/>
          <a:stretch>
            <a:fillRect/>
          </a:stretch>
        </p:blipFill>
        <p:spPr>
          <a:xfrm>
            <a:off x="9574406" y="1399261"/>
            <a:ext cx="2324824" cy="3334860"/>
          </a:xfrm>
          <a:prstGeom prst="rect">
            <a:avLst/>
          </a:prstGeom>
        </p:spPr>
      </p:pic>
      <p:pic>
        <p:nvPicPr>
          <p:cNvPr id="18" name="Grafik 17"/>
          <p:cNvPicPr>
            <a:picLocks noChangeAspect="1"/>
          </p:cNvPicPr>
          <p:nvPr/>
        </p:nvPicPr>
        <p:blipFill>
          <a:blip r:embed="rId12"/>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3"/>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4"/>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592" imgH="588" progId="TCLayout.ActiveDocument.1">
                  <p:embed/>
                </p:oleObj>
              </mc:Choice>
              <mc:Fallback>
                <p:oleObj name="think-cell Folie" r:id="rId4" imgW="592" imgH="588" progId="TCLayout.ActiveDocument.1">
                  <p:embed/>
                  <p:pic>
                    <p:nvPicPr>
                      <p:cNvPr id="14" name="Objekt 1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6"/>
          <a:stretch>
            <a:fillRect/>
          </a:stretch>
        </p:blipFill>
        <p:spPr>
          <a:xfrm>
            <a:off x="356613" y="1552414"/>
            <a:ext cx="2507251" cy="2889866"/>
          </a:xfrm>
          <a:prstGeom prst="rect">
            <a:avLst/>
          </a:prstGeom>
        </p:spPr>
      </p:pic>
      <p:pic>
        <p:nvPicPr>
          <p:cNvPr id="7" name="Grafik 6"/>
          <p:cNvPicPr>
            <a:picLocks noChangeAspect="1"/>
          </p:cNvPicPr>
          <p:nvPr/>
        </p:nvPicPr>
        <p:blipFill>
          <a:blip r:embed="rId7"/>
          <a:stretch>
            <a:fillRect/>
          </a:stretch>
        </p:blipFill>
        <p:spPr>
          <a:xfrm>
            <a:off x="9633999" y="1952482"/>
            <a:ext cx="1009423" cy="1731997"/>
          </a:xfrm>
          <a:prstGeom prst="rect">
            <a:avLst/>
          </a:prstGeom>
        </p:spPr>
      </p:pic>
      <p:pic>
        <p:nvPicPr>
          <p:cNvPr id="8" name="Grafik 7"/>
          <p:cNvPicPr>
            <a:picLocks noChangeAspect="1"/>
          </p:cNvPicPr>
          <p:nvPr/>
        </p:nvPicPr>
        <p:blipFill>
          <a:blip r:embed="rId8"/>
          <a:stretch>
            <a:fillRect/>
          </a:stretch>
        </p:blipFill>
        <p:spPr>
          <a:xfrm>
            <a:off x="10488488" y="1576332"/>
            <a:ext cx="1337290" cy="1489750"/>
          </a:xfrm>
          <a:prstGeom prst="rect">
            <a:avLst/>
          </a:prstGeom>
        </p:spPr>
      </p:pic>
      <p:pic>
        <p:nvPicPr>
          <p:cNvPr id="70" name="Grafik 69"/>
          <p:cNvPicPr>
            <a:picLocks noChangeAspect="1"/>
          </p:cNvPicPr>
          <p:nvPr/>
        </p:nvPicPr>
        <p:blipFill>
          <a:blip r:embed="rId9"/>
          <a:stretch>
            <a:fillRect/>
          </a:stretch>
        </p:blipFill>
        <p:spPr>
          <a:xfrm>
            <a:off x="826797" y="5569747"/>
            <a:ext cx="1760531" cy="769504"/>
          </a:xfrm>
          <a:prstGeom prst="rect">
            <a:avLst/>
          </a:prstGeom>
        </p:spPr>
      </p:pic>
      <p:pic>
        <p:nvPicPr>
          <p:cNvPr id="71" name="Grafik 70"/>
          <p:cNvPicPr>
            <a:picLocks noChangeAspect="1"/>
          </p:cNvPicPr>
          <p:nvPr/>
        </p:nvPicPr>
        <p:blipFill>
          <a:blip r:embed="rId10"/>
          <a:stretch>
            <a:fillRect/>
          </a:stretch>
        </p:blipFill>
        <p:spPr>
          <a:xfrm>
            <a:off x="5470242" y="4100915"/>
            <a:ext cx="571083" cy="2093974"/>
          </a:xfrm>
          <a:prstGeom prst="rect">
            <a:avLst/>
          </a:prstGeom>
        </p:spPr>
      </p:pic>
      <p:pic>
        <p:nvPicPr>
          <p:cNvPr id="73" name="Grafik 72"/>
          <p:cNvPicPr>
            <a:picLocks noChangeAspect="1"/>
          </p:cNvPicPr>
          <p:nvPr/>
        </p:nvPicPr>
        <p:blipFill>
          <a:blip r:embed="rId11"/>
          <a:stretch>
            <a:fillRect/>
          </a:stretch>
        </p:blipFill>
        <p:spPr>
          <a:xfrm>
            <a:off x="7891222" y="4142334"/>
            <a:ext cx="3910108" cy="2207640"/>
          </a:xfrm>
          <a:prstGeom prst="rect">
            <a:avLst/>
          </a:prstGeom>
        </p:spPr>
      </p:pic>
      <p:pic>
        <p:nvPicPr>
          <p:cNvPr id="45" name="Grafik 44"/>
          <p:cNvPicPr>
            <a:picLocks noChangeAspect="1"/>
          </p:cNvPicPr>
          <p:nvPr/>
        </p:nvPicPr>
        <p:blipFill>
          <a:blip r:embed="rId12"/>
          <a:stretch>
            <a:fillRect/>
          </a:stretch>
        </p:blipFill>
        <p:spPr>
          <a:xfrm>
            <a:off x="3377602" y="2530910"/>
            <a:ext cx="1858654" cy="1679363"/>
          </a:xfrm>
          <a:prstGeom prst="rect">
            <a:avLst/>
          </a:prstGeom>
        </p:spPr>
      </p:pic>
      <p:pic>
        <p:nvPicPr>
          <p:cNvPr id="46" name="Grafik 45"/>
          <p:cNvPicPr>
            <a:picLocks noChangeAspect="1"/>
          </p:cNvPicPr>
          <p:nvPr/>
        </p:nvPicPr>
        <p:blipFill>
          <a:blip r:embed="rId13"/>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4"/>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5"/>
          <a:stretch>
            <a:fillRect/>
          </a:stretch>
        </p:blipFill>
        <p:spPr>
          <a:xfrm>
            <a:off x="8233695" y="1628907"/>
            <a:ext cx="1103569" cy="1426222"/>
          </a:xfrm>
          <a:prstGeom prst="rect">
            <a:avLst/>
          </a:prstGeom>
        </p:spPr>
      </p:pic>
      <p:pic>
        <p:nvPicPr>
          <p:cNvPr id="10" name="Grafik 9"/>
          <p:cNvPicPr>
            <a:picLocks noChangeAspect="1"/>
          </p:cNvPicPr>
          <p:nvPr/>
        </p:nvPicPr>
        <p:blipFill>
          <a:blip r:embed="rId16"/>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6"/>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7"/>
          <a:stretch>
            <a:fillRect/>
          </a:stretch>
        </p:blipFill>
        <p:spPr>
          <a:xfrm>
            <a:off x="335360" y="2573156"/>
            <a:ext cx="8730282" cy="770113"/>
          </a:xfrm>
          <a:prstGeom prst="rect">
            <a:avLst/>
          </a:prstGeom>
        </p:spPr>
      </p:pic>
      <p:pic>
        <p:nvPicPr>
          <p:cNvPr id="15" name="Grafik 14"/>
          <p:cNvPicPr>
            <a:picLocks noChangeAspect="1"/>
          </p:cNvPicPr>
          <p:nvPr/>
        </p:nvPicPr>
        <p:blipFill>
          <a:blip r:embed="rId8"/>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9"/>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0"/>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1"/>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2"/>
          <a:stretch>
            <a:fillRect/>
          </a:stretch>
        </p:blipFill>
        <p:spPr>
          <a:xfrm>
            <a:off x="4306364" y="3555561"/>
            <a:ext cx="1356478" cy="838273"/>
          </a:xfrm>
          <a:prstGeom prst="rect">
            <a:avLst/>
          </a:prstGeom>
        </p:spPr>
      </p:pic>
      <p:pic>
        <p:nvPicPr>
          <p:cNvPr id="30" name="Grafik 29"/>
          <p:cNvPicPr>
            <a:picLocks noChangeAspect="1"/>
          </p:cNvPicPr>
          <p:nvPr/>
        </p:nvPicPr>
        <p:blipFill>
          <a:blip r:embed="rId13"/>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4"/>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a:t>Verbesserung “Verknüpfte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2"/>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3"/>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4"/>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5"/>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a:t>C</a:t>
            </a:r>
          </a:p>
        </p:txBody>
      </p:sp>
      <p:sp>
        <p:nvSpPr>
          <p:cNvPr id="20" name="[BKT] Traffic Light 14"/>
          <p:cNvSpPr>
            <a:spLocks noChangeAspect="1"/>
          </p:cNvSpPr>
          <p:nvPr>
            <p:custDataLst>
              <p:tags r:id="rId6"/>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7"/>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8"/>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a:t>Folie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a:t>Folie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a:t>Folie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a:t>Folie 4</a:t>
            </a:r>
          </a:p>
        </p:txBody>
      </p:sp>
    </p:spTree>
    <p:extLst>
      <p:ext uri="{BB962C8B-B14F-4D97-AF65-F5344CB8AC3E}">
        <p14:creationId xmlns:p14="http://schemas.microsoft.com/office/powerpoint/2010/main" val="171749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Funktion “Folien angleichen”</a:t>
            </a:r>
          </a:p>
        </p:txBody>
      </p:sp>
      <p:pic>
        <p:nvPicPr>
          <p:cNvPr id="3" name="Grafik 2"/>
          <p:cNvPicPr>
            <a:picLocks noChangeAspect="1"/>
          </p:cNvPicPr>
          <p:nvPr/>
        </p:nvPicPr>
        <p:blipFill>
          <a:blip r:embed="rId6"/>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7"/>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Copy</a:t>
            </a:r>
            <a:r>
              <a:rPr lang="de-DE" dirty="0"/>
              <a:t>-Paste Funktionen</a:t>
            </a:r>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6"/>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7"/>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A</a:t>
            </a:r>
          </a:p>
          <a:p>
            <a:pPr marL="171450" indent="-171450">
              <a:buFont typeface="Arial" panose="020B0604020202020204" pitchFamily="34" charset="0"/>
              <a:buChar char="•"/>
            </a:pPr>
            <a:r>
              <a:rPr lang="en-US" sz="800" dirty="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D</a:t>
            </a:r>
          </a:p>
          <a:p>
            <a:pPr marL="171450" indent="-171450">
              <a:buFont typeface="Arial" panose="020B0604020202020204" pitchFamily="34" charset="0"/>
              <a:buChar char="•"/>
            </a:pPr>
            <a:r>
              <a:rPr lang="en-US" sz="800" dirty="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a:t>„Shape-Text kopieren“ kopiert die Texte aller gewählten Shapes (getrennt als Paragraphen)</a:t>
            </a:r>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a:t>„Text auf Auswahl verteilen“ verteilt jeden Absatz auf je ein gewähltes Shapes. Sind mehr Shapes als Paragraphen ausgewählt, wird von vorne iteriert.</a:t>
            </a:r>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Kleine Neuigkeiten</a:t>
            </a:r>
          </a:p>
        </p:txBody>
      </p:sp>
      <p:pic>
        <p:nvPicPr>
          <p:cNvPr id="3" name="Grafik 2"/>
          <p:cNvPicPr>
            <a:picLocks noChangeAspect="1"/>
          </p:cNvPicPr>
          <p:nvPr/>
        </p:nvPicPr>
        <p:blipFill>
          <a:blip r:embed="rId6"/>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7"/>
          <a:stretch>
            <a:fillRect/>
          </a:stretch>
        </p:blipFill>
        <p:spPr>
          <a:xfrm>
            <a:off x="5430133" y="1690688"/>
            <a:ext cx="531275" cy="956294"/>
          </a:xfrm>
          <a:prstGeom prst="rect">
            <a:avLst/>
          </a:prstGeom>
        </p:spPr>
      </p:pic>
      <p:pic>
        <p:nvPicPr>
          <p:cNvPr id="8" name="Grafik 7"/>
          <p:cNvPicPr>
            <a:picLocks noChangeAspect="1"/>
          </p:cNvPicPr>
          <p:nvPr/>
        </p:nvPicPr>
        <p:blipFill>
          <a:blip r:embed="rId8"/>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a:t>Erweiterte Shape-Statistiken als Toolbar Fenster</a:t>
            </a:r>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9"/>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a:t>Diverse Verbesserungen</a:t>
            </a:r>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a:t>Master</a:t>
            </a:r>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a:t>Referenz/Haupt-…</a:t>
            </a:r>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a:t>Update auf </a:t>
            </a:r>
            <a:r>
              <a:rPr lang="de-DE" dirty="0" err="1"/>
              <a:t>FontAwesome</a:t>
            </a:r>
            <a:r>
              <a:rPr lang="de-DE" dirty="0"/>
              <a:t> v5.15.0</a:t>
            </a:r>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a:t>Komprimierte Schriftart und Absatzgruppe nun Standard auch im 3-Seiten-Layout</a:t>
            </a:r>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a:t>Shapes mit Tages auswählen (typischerweise BKT-</a:t>
            </a:r>
            <a:r>
              <a:rPr lang="de-DE" dirty="0" err="1"/>
              <a:t>Smartshapes</a:t>
            </a:r>
            <a:r>
              <a:rPr lang="de-DE" dirty="0"/>
              <a:t> wie die Ampel)</a:t>
            </a:r>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a:t>Political Correctness</a:t>
            </a:r>
          </a:p>
        </p:txBody>
      </p:sp>
      <p:pic>
        <p:nvPicPr>
          <p:cNvPr id="10" name="Grafik 9"/>
          <p:cNvPicPr>
            <a:picLocks noChangeAspect="1"/>
          </p:cNvPicPr>
          <p:nvPr/>
        </p:nvPicPr>
        <p:blipFill>
          <a:blip r:embed="rId8"/>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a:t>(Über </a:t>
            </a:r>
            <a:r>
              <a:rPr lang="de-DE" sz="1200" i="1" dirty="0" err="1"/>
              <a:t>Theme</a:t>
            </a:r>
            <a:r>
              <a:rPr lang="de-DE" sz="1200" i="1" dirty="0"/>
              <a:t>-Einstellungen lässt sich aber die alte Konfiguration wiederherstellen)</a:t>
            </a:r>
          </a:p>
        </p:txBody>
      </p:sp>
    </p:spTree>
    <p:extLst>
      <p:ext uri="{BB962C8B-B14F-4D97-AF65-F5344CB8AC3E}">
        <p14:creationId xmlns:p14="http://schemas.microsoft.com/office/powerpoint/2010/main" val="11561921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1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35.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36.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7.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8.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43.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44.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56.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57.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61.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62.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9.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1555</Words>
  <Application>Microsoft Office PowerPoint</Application>
  <PresentationFormat>Breitbild</PresentationFormat>
  <Paragraphs>247</Paragraphs>
  <Slides>40</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40</vt:i4>
      </vt:variant>
    </vt:vector>
  </HeadingPairs>
  <TitlesOfParts>
    <vt:vector size="47" baseType="lpstr">
      <vt:lpstr>Arial</vt:lpstr>
      <vt:lpstr>Calibri</vt:lpstr>
      <vt:lpstr>Consolas</vt:lpstr>
      <vt:lpstr>Verdana</vt:lpstr>
      <vt:lpstr>Wingdings</vt:lpstr>
      <vt:lpstr>Office</vt:lpstr>
      <vt:lpstr>think-cell Folie</vt:lpstr>
      <vt:lpstr>BKT v2.7.3</vt:lpstr>
      <vt:lpstr>Small Improvements</vt:lpstr>
      <vt:lpstr>Bugfixes</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61</cp:revision>
  <dcterms:created xsi:type="dcterms:W3CDTF">2020-07-23T18:32:20Z</dcterms:created>
  <dcterms:modified xsi:type="dcterms:W3CDTF">2021-01-29T10:36:05Z</dcterms:modified>
</cp:coreProperties>
</file>