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8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6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22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2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5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93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5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28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760A-0BF2-4780-A273-3637A6E1BCAC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DCAD-128A-4ABC-913F-6D9EFB71E3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9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Flat </a:t>
            </a:r>
            <a:r>
              <a:rPr lang="de-DE" dirty="0" err="1" smtClean="0"/>
              <a:t>arrow</a:t>
            </a:r>
            <a:endParaRPr lang="de-DE" dirty="0"/>
          </a:p>
        </p:txBody>
      </p:sp>
      <p:sp>
        <p:nvSpPr>
          <p:cNvPr id="11" name="Eingekerbter Richtungspfeil 10"/>
          <p:cNvSpPr/>
          <p:nvPr/>
        </p:nvSpPr>
        <p:spPr>
          <a:xfrm>
            <a:off x="7709902" y="1838876"/>
            <a:ext cx="462123" cy="3711339"/>
          </a:xfrm>
          <a:prstGeom prst="chevron">
            <a:avLst>
              <a:gd name="adj" fmla="val 58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8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Badge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756900" y="-4060"/>
            <a:ext cx="1439333" cy="1441451"/>
            <a:chOff x="10756900" y="-4060"/>
            <a:chExt cx="1439333" cy="1441451"/>
          </a:xfrm>
          <a:solidFill>
            <a:schemeClr val="tx2"/>
          </a:solidFill>
        </p:grpSpPr>
        <p:sp>
          <p:nvSpPr>
            <p:cNvPr id="6" name="Freeform 17"/>
            <p:cNvSpPr>
              <a:spLocks/>
            </p:cNvSpPr>
            <p:nvPr userDrawn="1"/>
          </p:nvSpPr>
          <p:spPr bwMode="auto">
            <a:xfrm>
              <a:off x="10756900" y="-4060"/>
              <a:ext cx="1439333" cy="1441451"/>
            </a:xfrm>
            <a:custGeom>
              <a:avLst/>
              <a:gdLst>
                <a:gd name="T0" fmla="*/ 0 w 680"/>
                <a:gd name="T1" fmla="*/ 0 h 681"/>
                <a:gd name="T2" fmla="*/ 680 w 680"/>
                <a:gd name="T3" fmla="*/ 681 h 681"/>
                <a:gd name="T4" fmla="*/ 680 w 680"/>
                <a:gd name="T5" fmla="*/ 450 h 681"/>
                <a:gd name="T6" fmla="*/ 230 w 680"/>
                <a:gd name="T7" fmla="*/ 0 h 681"/>
                <a:gd name="T8" fmla="*/ 0 w 680"/>
                <a:gd name="T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681">
                  <a:moveTo>
                    <a:pt x="0" y="0"/>
                  </a:moveTo>
                  <a:lnTo>
                    <a:pt x="680" y="681"/>
                  </a:lnTo>
                  <a:lnTo>
                    <a:pt x="680" y="45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Title 14"/>
            <p:cNvSpPr txBox="1">
              <a:spLocks/>
            </p:cNvSpPr>
            <p:nvPr userDrawn="1"/>
          </p:nvSpPr>
          <p:spPr bwMode="gray">
            <a:xfrm rot="2700000">
              <a:off x="11282883" y="470468"/>
              <a:ext cx="609141" cy="246221"/>
            </a:xfrm>
            <a:prstGeom prst="rect">
              <a:avLst/>
            </a:prstGeom>
            <a:grpFill/>
          </p:spPr>
          <p:txBody>
            <a:bodyPr vert="horz" wrap="none" lIns="0" tIns="0" rIns="0" bIns="0" rtlCol="0" anchor="ctr" anchorCtr="0">
              <a:sp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dirty="0" smtClean="0"/>
                <a:t>DRAFT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48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Flat arrow</vt:lpstr>
      <vt:lpstr>Badge</vt:lpstr>
    </vt:vector>
  </TitlesOfParts>
  <Company>Senacor Technologies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Debeerst, Dr. Ruben</dc:creator>
  <cp:lastModifiedBy>Debeerst, Dr. Ruben</cp:lastModifiedBy>
  <cp:revision>3</cp:revision>
  <dcterms:created xsi:type="dcterms:W3CDTF">2016-12-06T14:41:33Z</dcterms:created>
  <dcterms:modified xsi:type="dcterms:W3CDTF">2016-12-06T14:46:01Z</dcterms:modified>
</cp:coreProperties>
</file>