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5" r:id="rId3"/>
    <p:sldId id="258" r:id="rId4"/>
    <p:sldId id="260" r:id="rId5"/>
    <p:sldId id="266" r:id="rId6"/>
    <p:sldId id="263" r:id="rId7"/>
    <p:sldId id="261" r:id="rId8"/>
    <p:sldId id="262" r:id="rId9"/>
    <p:sldId id="259" r:id="rId10"/>
    <p:sldId id="257" r:id="rId11"/>
    <p:sldId id="26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66"/>
            <p14:sldId id="263"/>
            <p14:sldId id="261"/>
            <p14:sldId id="262"/>
            <p14:sldId id="259"/>
            <p14:sldId id="25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52530C3D-FF84-4E8E-8A5F-BA3F0AC25245}" type="datetimeFigureOut">
              <a:rPr lang="de-DE" smtClean="0"/>
              <a:t>12.04.2020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0C3D-FF84-4E8E-8A5F-BA3F0AC25245}" type="datetimeFigureOut">
              <a:rPr lang="de-DE" smtClean="0"/>
              <a:t>12.04.2020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0" name="Grafik 9">
            <a:extLst>
              <a:ext uri="{FF2B5EF4-FFF2-40B4-BE49-F238E27FC236}">
                <a16:creationId xmlns:a16="http://schemas.microsoft.com/office/drawing/2014/main" id="{63C75BFB-B706-45A8-B059-36817C8D9043}"/>
              </a:ext>
            </a:extLst>
          </p:cNvPr>
          <p:cNvPicPr>
            <a:picLocks noChangeAspect="1"/>
          </p:cNvPicPr>
          <p:nvPr/>
        </p:nvPicPr>
        <p:blipFill>
          <a:blip r:embed="rId5"/>
          <a:stretch>
            <a:fillRect/>
          </a:stretch>
        </p:blipFill>
        <p:spPr>
          <a:xfrm>
            <a:off x="2263719" y="2590438"/>
            <a:ext cx="1238713" cy="904084"/>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17" name="Grafik 16">
            <a:extLst>
              <a:ext uri="{FF2B5EF4-FFF2-40B4-BE49-F238E27FC236}">
                <a16:creationId xmlns:a16="http://schemas.microsoft.com/office/drawing/2014/main" id="{90E12B39-A5DE-40F9-BCB1-C63B7D348458}"/>
              </a:ext>
            </a:extLst>
          </p:cNvPr>
          <p:cNvPicPr>
            <a:picLocks noChangeAspect="1"/>
          </p:cNvPicPr>
          <p:nvPr>
            <p:custDataLst>
              <p:tags r:id="rId3"/>
            </p:custDataLst>
          </p:nvPr>
        </p:nvPicPr>
        <p:blipFill rotWithShape="1">
          <a:blip r:embed="rId7"/>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spTree>
    <p:extLst>
      <p:ext uri="{BB962C8B-B14F-4D97-AF65-F5344CB8AC3E}">
        <p14:creationId xmlns:p14="http://schemas.microsoft.com/office/powerpoint/2010/main" val="132757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248822" y="5172637"/>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079205" y="5492408"/>
            <a:ext cx="3212921" cy="646331"/>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19146" y="4299970"/>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9" name="Grafik 8">
            <a:extLst>
              <a:ext uri="{FF2B5EF4-FFF2-40B4-BE49-F238E27FC236}">
                <a16:creationId xmlns:a16="http://schemas.microsoft.com/office/drawing/2014/main" id="{735392A8-37A0-449A-B745-221CB9F0FC95}"/>
              </a:ext>
            </a:extLst>
          </p:cNvPr>
          <p:cNvPicPr>
            <a:picLocks noChangeAspect="1"/>
          </p:cNvPicPr>
          <p:nvPr/>
        </p:nvPicPr>
        <p:blipFill rotWithShape="1">
          <a:blip r:embed="rId3"/>
          <a:srcRect b="49001"/>
          <a:stretch/>
        </p:blipFill>
        <p:spPr>
          <a:xfrm>
            <a:off x="4196334" y="2591846"/>
            <a:ext cx="2095792" cy="148178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409972" y="2591846"/>
            <a:ext cx="4442541" cy="646331"/>
          </a:xfrm>
          <a:prstGeom prst="rect">
            <a:avLst/>
          </a:prstGeom>
          <a:noFill/>
        </p:spPr>
        <p:txBody>
          <a:bodyPr wrap="square" rtlCol="0">
            <a:spAutoFit/>
          </a:bodyPr>
          <a:lstStyle/>
          <a:p>
            <a:r>
              <a:rPr lang="de-DE" dirty="0"/>
              <a:t>Bei Eingabe mehrerer Wörter wird eine UND-Suche durchgeführt</a:t>
            </a:r>
          </a:p>
        </p:txBody>
      </p:sp>
      <p:pic>
        <p:nvPicPr>
          <p:cNvPr id="11" name="Grafik 10">
            <a:extLst>
              <a:ext uri="{FF2B5EF4-FFF2-40B4-BE49-F238E27FC236}">
                <a16:creationId xmlns:a16="http://schemas.microsoft.com/office/drawing/2014/main" id="{4494E79F-6A6C-4FC0-8299-78AD4A2BF96A}"/>
              </a:ext>
            </a:extLst>
          </p:cNvPr>
          <p:cNvPicPr>
            <a:picLocks noChangeAspect="1"/>
          </p:cNvPicPr>
          <p:nvPr/>
        </p:nvPicPr>
        <p:blipFill>
          <a:blip r:embed="rId4"/>
          <a:stretch>
            <a:fillRect/>
          </a:stretch>
        </p:blipFill>
        <p:spPr>
          <a:xfrm>
            <a:off x="659447" y="1619238"/>
            <a:ext cx="2019582" cy="3439005"/>
          </a:xfrm>
          <a:prstGeom prst="rect">
            <a:avLst/>
          </a:prstGeom>
        </p:spPr>
      </p:pic>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4769314" y="1869083"/>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7529513" y="1585499"/>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71766" y="3421307"/>
            <a:ext cx="4420217" cy="2029108"/>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875534" y="5307164"/>
            <a:ext cx="2244423" cy="1181275"/>
          </a:xfrm>
          <a:prstGeom prst="rect">
            <a:avLst/>
          </a:prstGeom>
        </p:spPr>
      </p:pic>
      <p:pic>
        <p:nvPicPr>
          <p:cNvPr id="8" name="Grafik 7">
            <a:extLst>
              <a:ext uri="{FF2B5EF4-FFF2-40B4-BE49-F238E27FC236}">
                <a16:creationId xmlns:a16="http://schemas.microsoft.com/office/drawing/2014/main" id="{420657DF-A598-494D-A11C-942886C04299}"/>
              </a:ext>
            </a:extLst>
          </p:cNvPr>
          <p:cNvPicPr>
            <a:picLocks noChangeAspect="1"/>
          </p:cNvPicPr>
          <p:nvPr/>
        </p:nvPicPr>
        <p:blipFill>
          <a:blip r:embed="rId6"/>
          <a:stretch>
            <a:fillRect/>
          </a:stretch>
        </p:blipFill>
        <p:spPr>
          <a:xfrm>
            <a:off x="8730864" y="2413001"/>
            <a:ext cx="2533762" cy="1087726"/>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1127076" y="1978998"/>
            <a:ext cx="3749455" cy="923330"/>
          </a:xfrm>
          <a:prstGeom prst="rect">
            <a:avLst/>
          </a:prstGeom>
          <a:noFill/>
        </p:spPr>
        <p:txBody>
          <a:bodyPr wrap="square" rtlCol="0">
            <a:spAutoFit/>
          </a:bodyPr>
          <a:lstStyle/>
          <a:p>
            <a:r>
              <a:rPr lang="de-DE" dirty="0"/>
              <a:t>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5230423" y="3734556"/>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2032000" y="5708729"/>
            <a:ext cx="6648937" cy="646331"/>
          </a:xfrm>
          <a:prstGeom prst="rect">
            <a:avLst/>
          </a:prstGeom>
          <a:noFill/>
        </p:spPr>
        <p:txBody>
          <a:bodyPr wrap="square" rtlCol="0">
            <a:spAutoFit/>
          </a:bodyPr>
          <a:lstStyle/>
          <a:p>
            <a:r>
              <a:rPr lang="de-DE" dirty="0"/>
              <a:t>Ist eine neue Version verfügbar, kommt ein roter Punkt auf das BKT-Logo und der Menütext ändert sich</a:t>
            </a:r>
          </a:p>
        </p:txBody>
      </p:sp>
    </p:spTree>
    <p:extLst>
      <p:ext uri="{BB962C8B-B14F-4D97-AF65-F5344CB8AC3E}">
        <p14:creationId xmlns:p14="http://schemas.microsoft.com/office/powerpoint/2010/main" val="82401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373</Words>
  <Application>Microsoft Office PowerPoint</Application>
  <PresentationFormat>Breitbild</PresentationFormat>
  <Paragraphs>33</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Consolas</vt:lpstr>
      <vt:lpstr>Verdana</vt:lpstr>
      <vt:lpstr>Office</vt:lpstr>
      <vt:lpstr>BKT v2.7.0</vt:lpstr>
      <vt:lpstr>Vollständige Funktionsübersicht</vt:lpstr>
      <vt:lpstr>Font-Icon Suche</vt:lpstr>
      <vt:lpstr>Agenda Selektor Styling</vt:lpstr>
      <vt:lpstr>Suche nach neuer BKT-Version</vt:lpstr>
      <vt:lpstr>Shapes anhand Name verknüpfen</vt:lpstr>
      <vt:lpstr>Sprachauswahl editieren</vt:lpstr>
      <vt:lpstr>Neues Popup und Doppelklick</vt:lpstr>
      <vt:lpstr>Für Excel: Zeilen/Spalten zusammenführen</vt:lpstr>
      <vt:lpstr>Für Entwickler: Devkit</vt:lpstr>
      <vt:lpstr>Erwähnenswerte Bugfixes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4</cp:revision>
  <dcterms:created xsi:type="dcterms:W3CDTF">2020-04-08T16:52:36Z</dcterms:created>
  <dcterms:modified xsi:type="dcterms:W3CDTF">2020-04-12T13:15:27Z</dcterms:modified>
</cp:coreProperties>
</file>