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879725" cy="2879725"/>
  <p:notesSz cx="6858000" cy="9144000"/>
  <p:custDataLst>
    <p:tags r:id="rId3"/>
  </p:custDataLst>
  <p:defaultTextStyle>
    <a:defPPr>
      <a:defRPr lang="de-DE"/>
    </a:defPPr>
    <a:lvl1pPr marL="0" algn="l" defTabSz="471830" rtl="0" eaLnBrk="1" latinLnBrk="0" hangingPunct="1">
      <a:defRPr sz="929" kern="1200">
        <a:solidFill>
          <a:schemeClr val="tx1"/>
        </a:solidFill>
        <a:latin typeface="+mn-lt"/>
        <a:ea typeface="+mn-ea"/>
        <a:cs typeface="+mn-cs"/>
      </a:defRPr>
    </a:lvl1pPr>
    <a:lvl2pPr marL="235915" algn="l" defTabSz="471830" rtl="0" eaLnBrk="1" latinLnBrk="0" hangingPunct="1">
      <a:defRPr sz="929" kern="1200">
        <a:solidFill>
          <a:schemeClr val="tx1"/>
        </a:solidFill>
        <a:latin typeface="+mn-lt"/>
        <a:ea typeface="+mn-ea"/>
        <a:cs typeface="+mn-cs"/>
      </a:defRPr>
    </a:lvl2pPr>
    <a:lvl3pPr marL="471830" algn="l" defTabSz="471830" rtl="0" eaLnBrk="1" latinLnBrk="0" hangingPunct="1">
      <a:defRPr sz="929" kern="1200">
        <a:solidFill>
          <a:schemeClr val="tx1"/>
        </a:solidFill>
        <a:latin typeface="+mn-lt"/>
        <a:ea typeface="+mn-ea"/>
        <a:cs typeface="+mn-cs"/>
      </a:defRPr>
    </a:lvl3pPr>
    <a:lvl4pPr marL="707746" algn="l" defTabSz="471830" rtl="0" eaLnBrk="1" latinLnBrk="0" hangingPunct="1">
      <a:defRPr sz="929" kern="1200">
        <a:solidFill>
          <a:schemeClr val="tx1"/>
        </a:solidFill>
        <a:latin typeface="+mn-lt"/>
        <a:ea typeface="+mn-ea"/>
        <a:cs typeface="+mn-cs"/>
      </a:defRPr>
    </a:lvl4pPr>
    <a:lvl5pPr marL="943661" algn="l" defTabSz="471830" rtl="0" eaLnBrk="1" latinLnBrk="0" hangingPunct="1">
      <a:defRPr sz="929" kern="1200">
        <a:solidFill>
          <a:schemeClr val="tx1"/>
        </a:solidFill>
        <a:latin typeface="+mn-lt"/>
        <a:ea typeface="+mn-ea"/>
        <a:cs typeface="+mn-cs"/>
      </a:defRPr>
    </a:lvl5pPr>
    <a:lvl6pPr marL="1179576" algn="l" defTabSz="471830" rtl="0" eaLnBrk="1" latinLnBrk="0" hangingPunct="1">
      <a:defRPr sz="929" kern="1200">
        <a:solidFill>
          <a:schemeClr val="tx1"/>
        </a:solidFill>
        <a:latin typeface="+mn-lt"/>
        <a:ea typeface="+mn-ea"/>
        <a:cs typeface="+mn-cs"/>
      </a:defRPr>
    </a:lvl6pPr>
    <a:lvl7pPr marL="1415491" algn="l" defTabSz="471830" rtl="0" eaLnBrk="1" latinLnBrk="0" hangingPunct="1">
      <a:defRPr sz="929" kern="1200">
        <a:solidFill>
          <a:schemeClr val="tx1"/>
        </a:solidFill>
        <a:latin typeface="+mn-lt"/>
        <a:ea typeface="+mn-ea"/>
        <a:cs typeface="+mn-cs"/>
      </a:defRPr>
    </a:lvl7pPr>
    <a:lvl8pPr marL="1651406" algn="l" defTabSz="471830" rtl="0" eaLnBrk="1" latinLnBrk="0" hangingPunct="1">
      <a:defRPr sz="929" kern="1200">
        <a:solidFill>
          <a:schemeClr val="tx1"/>
        </a:solidFill>
        <a:latin typeface="+mn-lt"/>
        <a:ea typeface="+mn-ea"/>
        <a:cs typeface="+mn-cs"/>
      </a:defRPr>
    </a:lvl8pPr>
    <a:lvl9pPr marL="1887322" algn="l" defTabSz="471830" rtl="0" eaLnBrk="1" latinLnBrk="0" hangingPunct="1">
      <a:defRPr sz="9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4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28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26B-887D-465E-8782-5444751B592E}" type="datetimeFigureOut">
              <a:rPr lang="de-DE" smtClean="0"/>
              <a:t>24.08.2017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3BF-C20F-4DE3-8521-1F1BC318AF69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4273016"/>
              </p:ext>
            </p:extLst>
          </p:nvPr>
        </p:nvGraphicFramePr>
        <p:xfrm>
          <a:off x="376" y="667"/>
          <a:ext cx="375" cy="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" y="667"/>
                        <a:ext cx="375" cy="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592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26B-887D-465E-8782-5444751B592E}" type="datetimeFigureOut">
              <a:rPr lang="de-DE" smtClean="0"/>
              <a:t>24.08.2017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3BF-C20F-4DE3-8521-1F1BC31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62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26B-887D-465E-8782-5444751B592E}" type="datetimeFigureOut">
              <a:rPr lang="de-DE" smtClean="0"/>
              <a:t>24.08.2017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3BF-C20F-4DE3-8521-1F1BC31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26B-887D-465E-8782-5444751B592E}" type="datetimeFigureOut">
              <a:rPr lang="de-DE" smtClean="0"/>
              <a:t>24.08.2017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3BF-C20F-4DE3-8521-1F1BC31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49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26B-887D-465E-8782-5444751B592E}" type="datetimeFigureOut">
              <a:rPr lang="de-DE" smtClean="0"/>
              <a:t>24.08.2017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3BF-C20F-4DE3-8521-1F1BC31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26B-887D-465E-8782-5444751B592E}" type="datetimeFigureOut">
              <a:rPr lang="de-DE" smtClean="0"/>
              <a:t>24.08.2017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3BF-C20F-4DE3-8521-1F1BC31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0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26B-887D-465E-8782-5444751B592E}" type="datetimeFigureOut">
              <a:rPr lang="de-DE" smtClean="0"/>
              <a:t>24.08.2017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3BF-C20F-4DE3-8521-1F1BC31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63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26B-887D-465E-8782-5444751B592E}" type="datetimeFigureOut">
              <a:rPr lang="de-DE" smtClean="0"/>
              <a:t>24.08.2017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3BF-C20F-4DE3-8521-1F1BC31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17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26B-887D-465E-8782-5444751B592E}" type="datetimeFigureOut">
              <a:rPr lang="de-DE" smtClean="0"/>
              <a:t>24.08.2017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3BF-C20F-4DE3-8521-1F1BC31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8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26B-887D-465E-8782-5444751B592E}" type="datetimeFigureOut">
              <a:rPr lang="de-DE" smtClean="0"/>
              <a:t>24.08.2017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3BF-C20F-4DE3-8521-1F1BC31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22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26B-887D-465E-8782-5444751B592E}" type="datetimeFigureOut">
              <a:rPr lang="de-DE" smtClean="0"/>
              <a:t>24.08.2017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3BF-C20F-4DE3-8521-1F1BC31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6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FE26B-887D-465E-8782-5444751B592E}" type="datetimeFigureOut">
              <a:rPr lang="de-DE" smtClean="0"/>
              <a:t>24.08.2017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83BF-C20F-4DE3-8521-1F1BC318AF69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66191826"/>
              </p:ext>
            </p:extLst>
          </p:nvPr>
        </p:nvGraphicFramePr>
        <p:xfrm>
          <a:off x="376" y="667"/>
          <a:ext cx="375" cy="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Folie" r:id="rId15" imgW="592" imgH="588" progId="TCLayout.ActiveDocument.1">
                  <p:embed/>
                </p:oleObj>
              </mc:Choice>
              <mc:Fallback>
                <p:oleObj name="think-cell Folie" r:id="rId15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6" y="667"/>
                        <a:ext cx="375" cy="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390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kt 3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2001089"/>
              </p:ext>
            </p:extLst>
          </p:nvPr>
        </p:nvGraphicFramePr>
        <p:xfrm>
          <a:off x="-4919146" y="-2339018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think-cell Folie" r:id="rId4" imgW="592" imgH="588" progId="TCLayout.ActiveDocument.1">
                  <p:embed/>
                </p:oleObj>
              </mc:Choice>
              <mc:Fallback>
                <p:oleObj name="think-cell Folie" r:id="rId4" imgW="59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919146" y="-2339018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Gerader Verbinder 30"/>
          <p:cNvCxnSpPr/>
          <p:nvPr/>
        </p:nvCxnSpPr>
        <p:spPr>
          <a:xfrm>
            <a:off x="868079" y="1191281"/>
            <a:ext cx="0" cy="13892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1168590" y="1191281"/>
            <a:ext cx="0" cy="13892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1469101" y="1191281"/>
            <a:ext cx="0" cy="13892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1769612" y="1191281"/>
            <a:ext cx="0" cy="13892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>
            <a:off x="2070123" y="1191281"/>
            <a:ext cx="0" cy="13892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567568" y="563615"/>
            <a:ext cx="300511" cy="387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8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Rechteck 4"/>
          <p:cNvSpPr/>
          <p:nvPr/>
        </p:nvSpPr>
        <p:spPr>
          <a:xfrm>
            <a:off x="868080" y="563615"/>
            <a:ext cx="300511" cy="387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8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Rechteck 5"/>
          <p:cNvSpPr/>
          <p:nvPr/>
        </p:nvSpPr>
        <p:spPr>
          <a:xfrm>
            <a:off x="1168592" y="563615"/>
            <a:ext cx="300511" cy="387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8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" name="Rechteck 6"/>
          <p:cNvSpPr/>
          <p:nvPr/>
        </p:nvSpPr>
        <p:spPr>
          <a:xfrm>
            <a:off x="1469103" y="563615"/>
            <a:ext cx="300511" cy="387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8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" name="Rechteck 7"/>
          <p:cNvSpPr/>
          <p:nvPr/>
        </p:nvSpPr>
        <p:spPr>
          <a:xfrm>
            <a:off x="1769614" y="563615"/>
            <a:ext cx="300511" cy="387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8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9" name="Rechteck 8"/>
          <p:cNvSpPr/>
          <p:nvPr/>
        </p:nvSpPr>
        <p:spPr>
          <a:xfrm>
            <a:off x="2070125" y="563615"/>
            <a:ext cx="300511" cy="387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8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04642" y="330908"/>
            <a:ext cx="301657" cy="237537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de-DE" sz="1323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06300" y="330908"/>
            <a:ext cx="301657" cy="237537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de-DE" sz="1323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007956" y="330908"/>
            <a:ext cx="301657" cy="237537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de-DE" sz="1323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309613" y="330908"/>
            <a:ext cx="301657" cy="237537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de-DE" sz="1323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611270" y="330908"/>
            <a:ext cx="301657" cy="237537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de-DE" sz="1323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912926" y="330908"/>
            <a:ext cx="301657" cy="237537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de-DE" sz="1323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214583" y="330908"/>
            <a:ext cx="301657" cy="237537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de-DE" sz="1323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04642" y="965930"/>
            <a:ext cx="301657" cy="237537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de-DE" sz="1323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de-DE" sz="1323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06300" y="965930"/>
            <a:ext cx="301657" cy="237537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de-DE" sz="1323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de-DE" sz="1323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007956" y="965930"/>
            <a:ext cx="301657" cy="237537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de-DE" sz="1323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de-DE" sz="1323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309613" y="965930"/>
            <a:ext cx="301657" cy="237537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de-DE" sz="1323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de-DE" sz="1323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1611270" y="965930"/>
            <a:ext cx="301657" cy="237537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de-DE" sz="1323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de-DE" sz="1323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912926" y="965930"/>
            <a:ext cx="301657" cy="237537"/>
          </a:xfrm>
          <a:prstGeom prst="rect">
            <a:avLst/>
          </a:prstGeom>
          <a:noFill/>
        </p:spPr>
        <p:txBody>
          <a:bodyPr wrap="none" tIns="0" bIns="0" rtlCol="0" anchor="ctr">
            <a:noAutofit/>
          </a:bodyPr>
          <a:lstStyle/>
          <a:p>
            <a:pPr algn="ctr"/>
            <a:r>
              <a:rPr lang="de-DE" sz="1323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de-DE" sz="1323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160503" y="1297946"/>
            <a:ext cx="901533" cy="203582"/>
            <a:chOff x="1160503" y="1297946"/>
            <a:chExt cx="901533" cy="203582"/>
          </a:xfrm>
        </p:grpSpPr>
        <p:cxnSp>
          <p:nvCxnSpPr>
            <p:cNvPr id="27" name="Gerade Verbindung mit Pfeil 26"/>
            <p:cNvCxnSpPr/>
            <p:nvPr/>
          </p:nvCxnSpPr>
          <p:spPr>
            <a:xfrm>
              <a:off x="1160503" y="1399738"/>
              <a:ext cx="9015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1417299" y="1297946"/>
              <a:ext cx="387936" cy="2035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9692" tIns="0" rIns="39692" bIns="0" rtlCol="0" anchor="ctr">
              <a:spAutoFit/>
            </a:bodyPr>
            <a:lstStyle/>
            <a:p>
              <a:pPr algn="ctr"/>
              <a:r>
                <a:rPr lang="de-DE" sz="1323" dirty="0">
                  <a:latin typeface="Courier New" panose="02070309020205020404" pitchFamily="49" charset="0"/>
                  <a:cs typeface="Courier New" panose="02070309020205020404" pitchFamily="49" charset="0"/>
                </a:rPr>
                <a:t>2:5</a:t>
              </a:r>
            </a:p>
          </p:txBody>
        </p:sp>
      </p:grpSp>
      <p:cxnSp>
        <p:nvCxnSpPr>
          <p:cNvPr id="37" name="Gerader Verbinder 36"/>
          <p:cNvCxnSpPr/>
          <p:nvPr/>
        </p:nvCxnSpPr>
        <p:spPr>
          <a:xfrm>
            <a:off x="567568" y="1191281"/>
            <a:ext cx="0" cy="13892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2370634" y="1191281"/>
            <a:ext cx="0" cy="13892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567568" y="1482727"/>
            <a:ext cx="591216" cy="203582"/>
            <a:chOff x="567568" y="1546006"/>
            <a:chExt cx="591216" cy="203582"/>
          </a:xfrm>
        </p:grpSpPr>
        <p:cxnSp>
          <p:nvCxnSpPr>
            <p:cNvPr id="41" name="Gerade Verbindung mit Pfeil 40"/>
            <p:cNvCxnSpPr/>
            <p:nvPr/>
          </p:nvCxnSpPr>
          <p:spPr>
            <a:xfrm>
              <a:off x="567568" y="1647797"/>
              <a:ext cx="59121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/>
            <p:cNvSpPr txBox="1"/>
            <p:nvPr/>
          </p:nvSpPr>
          <p:spPr>
            <a:xfrm>
              <a:off x="720504" y="1546006"/>
              <a:ext cx="285344" cy="2035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9692" tIns="0" rIns="39692" bIns="0" rtlCol="0" anchor="ctr">
              <a:spAutoFit/>
            </a:bodyPr>
            <a:lstStyle/>
            <a:p>
              <a:pPr algn="ctr"/>
              <a:r>
                <a:rPr lang="de-DE" sz="1323" dirty="0">
                  <a:latin typeface="Courier New" panose="02070309020205020404" pitchFamily="49" charset="0"/>
                  <a:cs typeface="Courier New" panose="02070309020205020404" pitchFamily="49" charset="0"/>
                </a:rPr>
                <a:t>:2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876168" y="2221851"/>
            <a:ext cx="893444" cy="203582"/>
            <a:chOff x="876168" y="2221851"/>
            <a:chExt cx="893444" cy="203582"/>
          </a:xfrm>
        </p:grpSpPr>
        <p:cxnSp>
          <p:nvCxnSpPr>
            <p:cNvPr id="43" name="Gerade Verbindung mit Pfeil 42"/>
            <p:cNvCxnSpPr/>
            <p:nvPr/>
          </p:nvCxnSpPr>
          <p:spPr>
            <a:xfrm>
              <a:off x="876168" y="2323643"/>
              <a:ext cx="89344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1036320" y="2221851"/>
              <a:ext cx="593120" cy="2035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9692" tIns="0" rIns="39692" bIns="0" rtlCol="0" anchor="ctr">
              <a:spAutoFit/>
            </a:bodyPr>
            <a:lstStyle/>
            <a:p>
              <a:pPr algn="ctr"/>
              <a:r>
                <a:rPr lang="de-DE" sz="1323" dirty="0">
                  <a:latin typeface="Courier New" panose="02070309020205020404" pitchFamily="49" charset="0"/>
                  <a:cs typeface="Courier New" panose="02070309020205020404" pitchFamily="49" charset="0"/>
                </a:rPr>
                <a:t>-5:-2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1167719" y="1667508"/>
            <a:ext cx="1202917" cy="203582"/>
            <a:chOff x="1167719" y="1654789"/>
            <a:chExt cx="1202917" cy="203582"/>
          </a:xfrm>
        </p:grpSpPr>
        <p:cxnSp>
          <p:nvCxnSpPr>
            <p:cNvPr id="45" name="Gerade Verbindung mit Pfeil 44"/>
            <p:cNvCxnSpPr/>
            <p:nvPr/>
          </p:nvCxnSpPr>
          <p:spPr>
            <a:xfrm>
              <a:off x="1167719" y="1756580"/>
              <a:ext cx="12029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/>
            <p:cNvSpPr txBox="1"/>
            <p:nvPr/>
          </p:nvSpPr>
          <p:spPr>
            <a:xfrm>
              <a:off x="1626504" y="1654789"/>
              <a:ext cx="285344" cy="2035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9692" tIns="0" rIns="39692" bIns="0" rtlCol="0" anchor="ctr">
              <a:spAutoFit/>
            </a:bodyPr>
            <a:lstStyle/>
            <a:p>
              <a:pPr algn="ctr"/>
              <a:r>
                <a:rPr lang="de-DE" sz="1323" dirty="0">
                  <a:latin typeface="Courier New" panose="02070309020205020404" pitchFamily="49" charset="0"/>
                  <a:cs typeface="Courier New" panose="02070309020205020404" pitchFamily="49" charset="0"/>
                </a:rPr>
                <a:t>2: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567568" y="1852289"/>
            <a:ext cx="1194530" cy="203582"/>
            <a:chOff x="567568" y="1894697"/>
            <a:chExt cx="1194530" cy="203582"/>
          </a:xfrm>
        </p:grpSpPr>
        <p:cxnSp>
          <p:nvCxnSpPr>
            <p:cNvPr id="48" name="Gerade Verbindung mit Pfeil 47"/>
            <p:cNvCxnSpPr/>
            <p:nvPr/>
          </p:nvCxnSpPr>
          <p:spPr>
            <a:xfrm>
              <a:off x="567568" y="1996488"/>
              <a:ext cx="119453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/>
            <p:cNvSpPr txBox="1"/>
            <p:nvPr/>
          </p:nvSpPr>
          <p:spPr>
            <a:xfrm>
              <a:off x="669208" y="1894697"/>
              <a:ext cx="387936" cy="2035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9692" tIns="0" rIns="39692" bIns="0" rtlCol="0" anchor="ctr">
              <a:spAutoFit/>
            </a:bodyPr>
            <a:lstStyle/>
            <a:p>
              <a:pPr algn="ctr"/>
              <a:r>
                <a:rPr lang="de-DE" sz="1323" dirty="0">
                  <a:latin typeface="Courier New" panose="02070309020205020404" pitchFamily="49" charset="0"/>
                  <a:cs typeface="Courier New" panose="02070309020205020404" pitchFamily="49" charset="0"/>
                </a:rPr>
                <a:t>:-2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1762098" y="2037070"/>
            <a:ext cx="608537" cy="203582"/>
            <a:chOff x="1762098" y="1894697"/>
            <a:chExt cx="608537" cy="203582"/>
          </a:xfrm>
        </p:grpSpPr>
        <p:cxnSp>
          <p:nvCxnSpPr>
            <p:cNvPr id="50" name="Gerade Verbindung mit Pfeil 49"/>
            <p:cNvCxnSpPr/>
            <p:nvPr/>
          </p:nvCxnSpPr>
          <p:spPr>
            <a:xfrm>
              <a:off x="1762098" y="1996488"/>
              <a:ext cx="6085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/>
            <p:cNvSpPr txBox="1"/>
            <p:nvPr/>
          </p:nvSpPr>
          <p:spPr>
            <a:xfrm>
              <a:off x="1872397" y="1894697"/>
              <a:ext cx="387936" cy="2035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9692" tIns="0" rIns="39692" bIns="0" rtlCol="0" anchor="ctr">
              <a:spAutoFit/>
            </a:bodyPr>
            <a:lstStyle/>
            <a:p>
              <a:pPr algn="ctr"/>
              <a:r>
                <a:rPr lang="de-DE" sz="1323" dirty="0">
                  <a:latin typeface="Courier New" panose="02070309020205020404" pitchFamily="49" charset="0"/>
                  <a:cs typeface="Courier New" panose="02070309020205020404" pitchFamily="49" charset="0"/>
                </a:rPr>
                <a:t>-2: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7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</Words>
  <Application>Microsoft Office PowerPoint</Application>
  <PresentationFormat>Benutzerdefiniert</PresentationFormat>
  <Paragraphs>25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think-cell Folie</vt:lpstr>
      <vt:lpstr>PowerPoint-Präsentation</vt:lpstr>
    </vt:vector>
  </TitlesOfParts>
  <Company>Senacor Technologies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Stallmann, Florian</dc:creator>
  <cp:lastModifiedBy>Stallmann, Florian</cp:lastModifiedBy>
  <cp:revision>16</cp:revision>
  <dcterms:created xsi:type="dcterms:W3CDTF">2017-08-23T12:27:06Z</dcterms:created>
  <dcterms:modified xsi:type="dcterms:W3CDTF">2017-08-24T14:14:56Z</dcterms:modified>
</cp:coreProperties>
</file>