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65" r:id="rId3"/>
    <p:sldId id="258" r:id="rId4"/>
    <p:sldId id="260" r:id="rId5"/>
    <p:sldId id="275" r:id="rId6"/>
    <p:sldId id="266" r:id="rId7"/>
    <p:sldId id="276" r:id="rId8"/>
    <p:sldId id="263" r:id="rId9"/>
    <p:sldId id="261" r:id="rId10"/>
    <p:sldId id="262" r:id="rId11"/>
    <p:sldId id="259" r:id="rId12"/>
    <p:sldId id="268" r:id="rId13"/>
    <p:sldId id="257" r:id="rId14"/>
    <p:sldId id="264" r:id="rId15"/>
    <p:sldId id="273" r:id="rId16"/>
    <p:sldId id="269" r:id="rId17"/>
    <p:sldId id="274" r:id="rId18"/>
    <p:sldId id="270" r:id="rId19"/>
    <p:sldId id="267" r:id="rId20"/>
    <p:sldId id="271" r:id="rId21"/>
    <p:sldId id="27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29.04.2020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29.04.2020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29.04.2020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29.04.2020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5"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dirty="0"/>
              <a:t>Mastertitelformat bearbeiten</a:t>
            </a:r>
          </a:p>
        </p:txBody>
      </p:sp>
      <p:sp>
        <p:nvSpPr>
          <p:cNvPr id="6" name="Datumsplatzhalter 5"/>
          <p:cNvSpPr>
            <a:spLocks noGrp="1"/>
          </p:cNvSpPr>
          <p:nvPr>
            <p:ph type="dt" sz="half" idx="18"/>
          </p:nvPr>
        </p:nvSpPr>
        <p:spPr/>
        <p:txBody>
          <a:bodyPr/>
          <a:lstStyle/>
          <a:p>
            <a:fld id="{146DBEAB-51C5-4FBE-9B54-BC8F608043B0}" type="datetime1">
              <a:rPr lang="de-DE" smtClean="0"/>
              <a:t>29.04.2020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29.04.2020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29.04.2020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29.04.2020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29.04.2020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29.04.2020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29.04.2020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29.04.2020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29.04.2020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29.04.2020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slideLayout" Target="../slideLayouts/slideLayout6.xml"/><Relationship Id="rId4"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0.xml"/><Relationship Id="rId7" Type="http://schemas.openxmlformats.org/officeDocument/2006/relationships/image" Target="../media/image3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tags" Target="../tags/tag12.xml"/><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tags" Target="../tags/tag11.xml"/><Relationship Id="rId16" Type="http://schemas.openxmlformats.org/officeDocument/2006/relationships/image" Target="../media/image51.png"/><Relationship Id="rId1" Type="http://schemas.openxmlformats.org/officeDocument/2006/relationships/vmlDrawing" Target="../drawings/vmlDrawing2.vml"/><Relationship Id="rId6" Type="http://schemas.openxmlformats.org/officeDocument/2006/relationships/image" Target="../media/image41.emf"/><Relationship Id="rId11" Type="http://schemas.openxmlformats.org/officeDocument/2006/relationships/image" Target="../media/image46.png"/><Relationship Id="rId5" Type="http://schemas.openxmlformats.org/officeDocument/2006/relationships/oleObject" Target="../embeddings/oleObject2.bin"/><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slideLayout" Target="../slideLayouts/slideLayout12.xml"/><Relationship Id="rId9" Type="http://schemas.openxmlformats.org/officeDocument/2006/relationships/image" Target="../media/image44.png"/><Relationship Id="rId14"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tags" Target="../tags/tag14.xml"/><Relationship Id="rId21" Type="http://schemas.openxmlformats.org/officeDocument/2006/relationships/image" Target="../media/image66.png"/><Relationship Id="rId7" Type="http://schemas.openxmlformats.org/officeDocument/2006/relationships/image" Target="../media/image41.emf"/><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0.png"/><Relationship Id="rId2" Type="http://schemas.openxmlformats.org/officeDocument/2006/relationships/tags" Target="../tags/tag13.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56.png"/><Relationship Id="rId24" Type="http://schemas.openxmlformats.org/officeDocument/2006/relationships/image" Target="../media/image69.png"/><Relationship Id="rId5" Type="http://schemas.openxmlformats.org/officeDocument/2006/relationships/slideLayout" Target="../slideLayouts/slideLayout12.xml"/><Relationship Id="rId15" Type="http://schemas.openxmlformats.org/officeDocument/2006/relationships/image" Target="../media/image60.png"/><Relationship Id="rId23" Type="http://schemas.openxmlformats.org/officeDocument/2006/relationships/image" Target="../media/image68.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tags" Target="../tags/tag15.xml"/><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tags" Target="../tags/tag17.xml"/><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image" Target="../media/image41.emf"/><Relationship Id="rId11" Type="http://schemas.openxmlformats.org/officeDocument/2006/relationships/image" Target="../media/image75.png"/><Relationship Id="rId5" Type="http://schemas.openxmlformats.org/officeDocument/2006/relationships/oleObject" Target="../embeddings/oleObject4.bin"/><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slideLayout" Target="../slideLayouts/slideLayout12.xml"/><Relationship Id="rId9" Type="http://schemas.openxmlformats.org/officeDocument/2006/relationships/image" Target="../media/image73.png"/><Relationship Id="rId14" Type="http://schemas.openxmlformats.org/officeDocument/2006/relationships/image" Target="../media/image7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tags" Target="../tags/tag19.xml"/><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tags" Target="../tags/tag18.xml"/><Relationship Id="rId16" Type="http://schemas.openxmlformats.org/officeDocument/2006/relationships/image" Target="../media/image90.png"/><Relationship Id="rId1" Type="http://schemas.openxmlformats.org/officeDocument/2006/relationships/vmlDrawing" Target="../drawings/vmlDrawing5.vml"/><Relationship Id="rId6" Type="http://schemas.openxmlformats.org/officeDocument/2006/relationships/image" Target="../media/image80.emf"/><Relationship Id="rId11" Type="http://schemas.openxmlformats.org/officeDocument/2006/relationships/image" Target="../media/image85.png"/><Relationship Id="rId5" Type="http://schemas.openxmlformats.org/officeDocument/2006/relationships/oleObject" Target="../embeddings/oleObject5.bin"/><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slideLayout" Target="../slideLayouts/slideLayout12.xml"/><Relationship Id="rId9" Type="http://schemas.openxmlformats.org/officeDocument/2006/relationships/image" Target="../media/image83.png"/><Relationship Id="rId14" Type="http://schemas.openxmlformats.org/officeDocument/2006/relationships/image" Target="../media/image88.png"/></Relationships>
</file>

<file path=ppt/slides/_rels/slide21.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tags" Target="../tags/tag21.xml"/><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image" Target="../media/image41.emf"/><Relationship Id="rId11" Type="http://schemas.openxmlformats.org/officeDocument/2006/relationships/image" Target="../media/image96.png"/><Relationship Id="rId5" Type="http://schemas.openxmlformats.org/officeDocument/2006/relationships/oleObject" Target="../embeddings/oleObject6.bin"/><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slideLayout" Target="../slideLayouts/slideLayout12.xml"/><Relationship Id="rId9" Type="http://schemas.openxmlformats.org/officeDocument/2006/relationships/image" Target="../media/image94.png"/><Relationship Id="rId14" Type="http://schemas.openxmlformats.org/officeDocument/2006/relationships/image" Target="../media/image9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a:t>BKT v2.7.0</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646331"/>
          </a:xfrm>
          <a:prstGeom prst="rect">
            <a:avLst/>
          </a:prstGeom>
          <a:noFill/>
        </p:spPr>
        <p:txBody>
          <a:bodyPr wrap="square" rtlCol="0">
            <a:spAutoFit/>
          </a:bodyPr>
          <a:lstStyle/>
          <a:p>
            <a:r>
              <a:rPr lang="de-DE" dirty="0"/>
              <a:t>Agenda-</a:t>
            </a:r>
            <a:r>
              <a:rPr lang="de-DE" dirty="0" err="1"/>
              <a:t>Textboxen</a:t>
            </a:r>
            <a:r>
              <a:rPr lang="de-DE" dirty="0"/>
              <a:t> haben nun auch ein kleines Popup</a:t>
            </a: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5"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9"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3"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37"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1"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4" name="Grafik 3">
            <a:extLst>
              <a:ext uri="{FF2B5EF4-FFF2-40B4-BE49-F238E27FC236}">
                <a16:creationId xmlns:a16="http://schemas.microsoft.com/office/drawing/2014/main" id="{247CD00D-AA23-4240-9D45-B46CDCA9DB18}"/>
              </a:ext>
            </a:extLst>
          </p:cNvPr>
          <p:cNvPicPr>
            <a:picLocks noChangeAspect="1"/>
          </p:cNvPicPr>
          <p:nvPr/>
        </p:nvPicPr>
        <p:blipFill>
          <a:blip r:embed="rId7"/>
          <a:stretch>
            <a:fillRect/>
          </a:stretch>
        </p:blipFill>
        <p:spPr>
          <a:xfrm>
            <a:off x="505596" y="1871472"/>
            <a:ext cx="3257732"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5.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3.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7.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8.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806</Words>
  <Application>Microsoft Office PowerPoint</Application>
  <PresentationFormat>Breitbild</PresentationFormat>
  <Paragraphs>100</Paragraphs>
  <Slides>21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21</vt:i4>
      </vt:variant>
    </vt:vector>
  </HeadingPairs>
  <TitlesOfParts>
    <vt:vector size="27" baseType="lpstr">
      <vt:lpstr>Arial</vt:lpstr>
      <vt:lpstr>Calibri</vt:lpstr>
      <vt:lpstr>Consolas</vt:lpstr>
      <vt:lpstr>Verdana</vt:lpstr>
      <vt:lpstr>Office</vt:lpstr>
      <vt:lpstr>think-cell Folie</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Florian Stallmann</cp:lastModifiedBy>
  <cp:revision>32</cp:revision>
  <dcterms:created xsi:type="dcterms:W3CDTF">2020-04-08T16:52:36Z</dcterms:created>
  <dcterms:modified xsi:type="dcterms:W3CDTF">2020-04-29T15:31:36Z</dcterms:modified>
</cp:coreProperties>
</file>