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3"/>
  </p:notesMasterIdLst>
  <p:sldIdLst>
    <p:sldId id="256" r:id="rId2"/>
    <p:sldId id="265" r:id="rId3"/>
    <p:sldId id="258" r:id="rId4"/>
    <p:sldId id="260" r:id="rId5"/>
    <p:sldId id="275" r:id="rId6"/>
    <p:sldId id="266" r:id="rId7"/>
    <p:sldId id="276" r:id="rId8"/>
    <p:sldId id="263" r:id="rId9"/>
    <p:sldId id="261" r:id="rId10"/>
    <p:sldId id="262" r:id="rId11"/>
    <p:sldId id="259" r:id="rId12"/>
    <p:sldId id="268" r:id="rId13"/>
    <p:sldId id="257" r:id="rId14"/>
    <p:sldId id="264" r:id="rId15"/>
    <p:sldId id="273" r:id="rId16"/>
    <p:sldId id="269" r:id="rId17"/>
    <p:sldId id="274" r:id="rId18"/>
    <p:sldId id="270" r:id="rId19"/>
    <p:sldId id="267" r:id="rId20"/>
    <p:sldId id="271" r:id="rId21"/>
    <p:sldId id="272" r:id="rId22"/>
  </p:sldIdLst>
  <p:sldSz cx="12192000" cy="6858000"/>
  <p:notesSz cx="6858000" cy="9144000"/>
  <p:custDataLst>
    <p:tags r:id="rId2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2.7.0" id="{42E9C759-2515-41EA-BBD5-2DEF4D33AC81}">
          <p14:sldIdLst>
            <p14:sldId id="256"/>
            <p14:sldId id="265"/>
            <p14:sldId id="258"/>
            <p14:sldId id="260"/>
            <p14:sldId id="275"/>
            <p14:sldId id="266"/>
            <p14:sldId id="276"/>
            <p14:sldId id="263"/>
            <p14:sldId id="261"/>
            <p14:sldId id="262"/>
            <p14:sldId id="259"/>
            <p14:sldId id="268"/>
            <p14:sldId id="257"/>
            <p14:sldId id="264"/>
          </p14:sldIdLst>
        </p14:section>
        <p14:section name="2.6.*" id="{7CEC08BF-EC0C-4895-B295-7285689A7463}">
          <p14:sldIdLst>
            <p14:sldId id="273"/>
            <p14:sldId id="269"/>
          </p14:sldIdLst>
        </p14:section>
        <p14:section name="2.5.*" id="{882911E0-E5A1-4C75-8E1F-5CF2EA478AFF}">
          <p14:sldIdLst>
            <p14:sldId id="274"/>
            <p14:sldId id="270"/>
            <p14:sldId id="267"/>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6E3AA4-9A73-4F9D-A541-147DF78E7425}" v="631" dt="2020-04-12T13:15:04.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123" d="100"/>
          <a:sy n="123" d="100"/>
        </p:scale>
        <p:origin x="3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an Stallmann" userId="87adb65ad37b5729" providerId="LiveId" clId="{856E3AA4-9A73-4F9D-A541-147DF78E7425}"/>
    <pc:docChg chg="undo custSel addSld delSld modSld sldOrd addSection modSection">
      <pc:chgData name="Florian Stallmann" userId="87adb65ad37b5729" providerId="LiveId" clId="{856E3AA4-9A73-4F9D-A541-147DF78E7425}" dt="2020-04-12T13:15:25.493" v="4630" actId="1076"/>
      <pc:docMkLst>
        <pc:docMk/>
      </pc:docMkLst>
      <pc:sldChg chg="modSp">
        <pc:chgData name="Florian Stallmann" userId="87adb65ad37b5729" providerId="LiveId" clId="{856E3AA4-9A73-4F9D-A541-147DF78E7425}" dt="2020-04-12T08:18:28.118" v="253" actId="790"/>
        <pc:sldMkLst>
          <pc:docMk/>
          <pc:sldMk cId="1328028575" sldId="256"/>
        </pc:sldMkLst>
        <pc:spChg chg="mod">
          <ac:chgData name="Florian Stallmann" userId="87adb65ad37b5729" providerId="LiveId" clId="{856E3AA4-9A73-4F9D-A541-147DF78E7425}" dt="2020-04-12T08:18:28.118" v="253" actId="790"/>
          <ac:spMkLst>
            <pc:docMk/>
            <pc:sldMk cId="1328028575" sldId="256"/>
            <ac:spMk id="4" creationId="{EF97E3DC-D649-402F-8C47-2BB766F2F884}"/>
          </ac:spMkLst>
        </pc:spChg>
      </pc:sldChg>
      <pc:sldChg chg="addSp modSp">
        <pc:chgData name="Florian Stallmann" userId="87adb65ad37b5729" providerId="LiveId" clId="{856E3AA4-9A73-4F9D-A541-147DF78E7425}" dt="2020-04-12T08:47:38.957" v="1784" actId="14100"/>
        <pc:sldMkLst>
          <pc:docMk/>
          <pc:sldMk cId="4134935296" sldId="257"/>
        </pc:sldMkLst>
        <pc:spChg chg="mod">
          <ac:chgData name="Florian Stallmann" userId="87adb65ad37b5729" providerId="LiveId" clId="{856E3AA4-9A73-4F9D-A541-147DF78E7425}" dt="2020-04-12T08:20:07.739" v="479" actId="20577"/>
          <ac:spMkLst>
            <pc:docMk/>
            <pc:sldMk cId="4134935296" sldId="257"/>
            <ac:spMk id="4" creationId="{AC185D02-2AAD-4957-8274-4674101E9355}"/>
          </ac:spMkLst>
        </pc:spChg>
        <pc:spChg chg="add mod">
          <ac:chgData name="Florian Stallmann" userId="87adb65ad37b5729" providerId="LiveId" clId="{856E3AA4-9A73-4F9D-A541-147DF78E7425}" dt="2020-04-12T08:47:38.957" v="1784" actId="14100"/>
          <ac:spMkLst>
            <pc:docMk/>
            <pc:sldMk cId="4134935296" sldId="257"/>
            <ac:spMk id="5" creationId="{87750DBB-08C1-4C85-8400-D16B486790C3}"/>
          </ac:spMkLst>
        </pc:spChg>
        <pc:picChg chg="add mod">
          <ac:chgData name="Florian Stallmann" userId="87adb65ad37b5729" providerId="LiveId" clId="{856E3AA4-9A73-4F9D-A541-147DF78E7425}" dt="2020-04-12T08:47:31.402" v="1782" actId="1076"/>
          <ac:picMkLst>
            <pc:docMk/>
            <pc:sldMk cId="4134935296" sldId="257"/>
            <ac:picMk id="2" creationId="{A6FE7CED-790E-40BC-972E-3FFDFAFBAA31}"/>
          </ac:picMkLst>
        </pc:picChg>
      </pc:sldChg>
      <pc:sldChg chg="addSp delSp modSp">
        <pc:chgData name="Florian Stallmann" userId="87adb65ad37b5729" providerId="LiveId" clId="{856E3AA4-9A73-4F9D-A541-147DF78E7425}" dt="2020-04-12T08:41:25.227" v="1519" actId="1076"/>
        <pc:sldMkLst>
          <pc:docMk/>
          <pc:sldMk cId="3783324837" sldId="258"/>
        </pc:sldMkLst>
        <pc:spChg chg="mod">
          <ac:chgData name="Florian Stallmann" userId="87adb65ad37b5729" providerId="LiveId" clId="{856E3AA4-9A73-4F9D-A541-147DF78E7425}" dt="2020-04-12T08:18:36.114" v="269" actId="20577"/>
          <ac:spMkLst>
            <pc:docMk/>
            <pc:sldMk cId="3783324837" sldId="258"/>
            <ac:spMk id="4" creationId="{29886C5F-6436-48D8-B536-C84031C2EE08}"/>
          </ac:spMkLst>
        </pc:spChg>
        <pc:spChg chg="add mod">
          <ac:chgData name="Florian Stallmann" userId="87adb65ad37b5729" providerId="LiveId" clId="{856E3AA4-9A73-4F9D-A541-147DF78E7425}" dt="2020-04-12T08:32:04.950" v="1151" actId="1076"/>
          <ac:spMkLst>
            <pc:docMk/>
            <pc:sldMk cId="3783324837" sldId="258"/>
            <ac:spMk id="6" creationId="{51CB6955-BDD7-44AE-B192-A5E56CD2DAA9}"/>
          </ac:spMkLst>
        </pc:spChg>
        <pc:spChg chg="add mod">
          <ac:chgData name="Florian Stallmann" userId="87adb65ad37b5729" providerId="LiveId" clId="{856E3AA4-9A73-4F9D-A541-147DF78E7425}" dt="2020-04-12T08:32:28.406" v="1160" actId="1076"/>
          <ac:spMkLst>
            <pc:docMk/>
            <pc:sldMk cId="3783324837" sldId="258"/>
            <ac:spMk id="7" creationId="{1F49078F-FDBB-411D-95AB-8EE3E83F9A69}"/>
          </ac:spMkLst>
        </pc:spChg>
        <pc:spChg chg="add mod">
          <ac:chgData name="Florian Stallmann" userId="87adb65ad37b5729" providerId="LiveId" clId="{856E3AA4-9A73-4F9D-A541-147DF78E7425}" dt="2020-04-12T08:32:23.086" v="1158" actId="1076"/>
          <ac:spMkLst>
            <pc:docMk/>
            <pc:sldMk cId="3783324837" sldId="258"/>
            <ac:spMk id="8" creationId="{60C1B7E7-4E3C-47DE-8029-4B77C86CA0A0}"/>
          </ac:spMkLst>
        </pc:spChg>
        <pc:spChg chg="add mod">
          <ac:chgData name="Florian Stallmann" userId="87adb65ad37b5729" providerId="LiveId" clId="{856E3AA4-9A73-4F9D-A541-147DF78E7425}" dt="2020-04-12T08:41:25.227" v="1519" actId="1076"/>
          <ac:spMkLst>
            <pc:docMk/>
            <pc:sldMk cId="3783324837" sldId="258"/>
            <ac:spMk id="10" creationId="{22C3487A-63F4-4486-8ACE-70D9039A33A6}"/>
          </ac:spMkLst>
        </pc:spChg>
        <pc:picChg chg="add mod">
          <ac:chgData name="Florian Stallmann" userId="87adb65ad37b5729" providerId="LiveId" clId="{856E3AA4-9A73-4F9D-A541-147DF78E7425}" dt="2020-04-12T08:32:25.678" v="1159" actId="1076"/>
          <ac:picMkLst>
            <pc:docMk/>
            <pc:sldMk cId="3783324837" sldId="258"/>
            <ac:picMk id="2" creationId="{E3A33437-7E5E-4986-B175-2FA0A653D80C}"/>
          </ac:picMkLst>
        </pc:picChg>
        <pc:picChg chg="add del mod">
          <ac:chgData name="Florian Stallmann" userId="87adb65ad37b5729" providerId="LiveId" clId="{856E3AA4-9A73-4F9D-A541-147DF78E7425}" dt="2020-04-12T08:31:57.290" v="1148" actId="478"/>
          <ac:picMkLst>
            <pc:docMk/>
            <pc:sldMk cId="3783324837" sldId="258"/>
            <ac:picMk id="3" creationId="{7D366737-B413-47D5-B113-494DA3A9F353}"/>
          </ac:picMkLst>
        </pc:picChg>
        <pc:picChg chg="del mod">
          <ac:chgData name="Florian Stallmann" userId="87adb65ad37b5729" providerId="LiveId" clId="{856E3AA4-9A73-4F9D-A541-147DF78E7425}" dt="2020-04-12T08:30:48.534" v="1062" actId="478"/>
          <ac:picMkLst>
            <pc:docMk/>
            <pc:sldMk cId="3783324837" sldId="258"/>
            <ac:picMk id="5" creationId="{CBD30F2F-537D-4B59-BFAA-85AB73B0A9A8}"/>
          </ac:picMkLst>
        </pc:picChg>
        <pc:picChg chg="add mod modCrop">
          <ac:chgData name="Florian Stallmann" userId="87adb65ad37b5729" providerId="LiveId" clId="{856E3AA4-9A73-4F9D-A541-147DF78E7425}" dt="2020-04-12T08:41:25.227" v="1519" actId="1076"/>
          <ac:picMkLst>
            <pc:docMk/>
            <pc:sldMk cId="3783324837" sldId="258"/>
            <ac:picMk id="9" creationId="{735392A8-37A0-449A-B745-221CB9F0FC95}"/>
          </ac:picMkLst>
        </pc:picChg>
        <pc:picChg chg="add mod">
          <ac:chgData name="Florian Stallmann" userId="87adb65ad37b5729" providerId="LiveId" clId="{856E3AA4-9A73-4F9D-A541-147DF78E7425}" dt="2020-04-12T08:32:02.904" v="1150" actId="1076"/>
          <ac:picMkLst>
            <pc:docMk/>
            <pc:sldMk cId="3783324837" sldId="258"/>
            <ac:picMk id="11" creationId="{4494E79F-6A6C-4FC0-8299-78AD4A2BF96A}"/>
          </ac:picMkLst>
        </pc:picChg>
      </pc:sldChg>
      <pc:sldChg chg="addSp delSp modSp new">
        <pc:chgData name="Florian Stallmann" userId="87adb65ad37b5729" providerId="LiveId" clId="{856E3AA4-9A73-4F9D-A541-147DF78E7425}" dt="2020-04-12T13:07:12.832" v="4089" actId="14100"/>
        <pc:sldMkLst>
          <pc:docMk/>
          <pc:sldMk cId="1034647483" sldId="259"/>
        </pc:sldMkLst>
        <pc:spChg chg="mod">
          <ac:chgData name="Florian Stallmann" userId="87adb65ad37b5729" providerId="LiveId" clId="{856E3AA4-9A73-4F9D-A541-147DF78E7425}" dt="2020-04-12T08:19:57.246" v="461" actId="20577"/>
          <ac:spMkLst>
            <pc:docMk/>
            <pc:sldMk cId="1034647483" sldId="259"/>
            <ac:spMk id="2" creationId="{9533EF00-2B50-4F2C-920E-407267A8D16A}"/>
          </ac:spMkLst>
        </pc:spChg>
        <pc:spChg chg="add mod">
          <ac:chgData name="Florian Stallmann" userId="87adb65ad37b5729" providerId="LiveId" clId="{856E3AA4-9A73-4F9D-A541-147DF78E7425}" dt="2020-04-12T13:07:01.081" v="4084" actId="14100"/>
          <ac:spMkLst>
            <pc:docMk/>
            <pc:sldMk cId="1034647483" sldId="259"/>
            <ac:spMk id="21" creationId="{C30C8485-A5C8-4D82-AB6C-62E03891C1EF}"/>
          </ac:spMkLst>
        </pc:spChg>
        <pc:picChg chg="add mod">
          <ac:chgData name="Florian Stallmann" userId="87adb65ad37b5729" providerId="LiveId" clId="{856E3AA4-9A73-4F9D-A541-147DF78E7425}" dt="2020-04-12T13:04:42.098" v="3899" actId="1076"/>
          <ac:picMkLst>
            <pc:docMk/>
            <pc:sldMk cId="1034647483" sldId="259"/>
            <ac:picMk id="3" creationId="{BD2449E8-EB02-481F-8E59-50B032835A3D}"/>
          </ac:picMkLst>
        </pc:picChg>
        <pc:picChg chg="add mod">
          <ac:chgData name="Florian Stallmann" userId="87adb65ad37b5729" providerId="LiveId" clId="{856E3AA4-9A73-4F9D-A541-147DF78E7425}" dt="2020-04-12T13:04:21.129" v="3889" actId="1076"/>
          <ac:picMkLst>
            <pc:docMk/>
            <pc:sldMk cId="1034647483" sldId="259"/>
            <ac:picMk id="4" creationId="{27462A0E-1DF8-4F64-9186-727F3604BAFF}"/>
          </ac:picMkLst>
        </pc:picChg>
        <pc:picChg chg="add del mod">
          <ac:chgData name="Florian Stallmann" userId="87adb65ad37b5729" providerId="LiveId" clId="{856E3AA4-9A73-4F9D-A541-147DF78E7425}" dt="2020-04-12T13:03:02.281" v="3878" actId="478"/>
          <ac:picMkLst>
            <pc:docMk/>
            <pc:sldMk cId="1034647483" sldId="259"/>
            <ac:picMk id="5" creationId="{26103D29-F915-46C3-9938-131036C55A41}"/>
          </ac:picMkLst>
        </pc:picChg>
        <pc:picChg chg="add del mod">
          <ac:chgData name="Florian Stallmann" userId="87adb65ad37b5729" providerId="LiveId" clId="{856E3AA4-9A73-4F9D-A541-147DF78E7425}" dt="2020-04-12T13:03:43.091" v="3881" actId="478"/>
          <ac:picMkLst>
            <pc:docMk/>
            <pc:sldMk cId="1034647483" sldId="259"/>
            <ac:picMk id="6" creationId="{6A0F7F6F-BC96-4104-B863-71F614925179}"/>
          </ac:picMkLst>
        </pc:picChg>
        <pc:picChg chg="add mod">
          <ac:chgData name="Florian Stallmann" userId="87adb65ad37b5729" providerId="LiveId" clId="{856E3AA4-9A73-4F9D-A541-147DF78E7425}" dt="2020-04-12T13:07:07.458" v="4086" actId="1076"/>
          <ac:picMkLst>
            <pc:docMk/>
            <pc:sldMk cId="1034647483" sldId="259"/>
            <ac:picMk id="7" creationId="{C48B4069-8CAB-4212-9DA6-DDAB7967637B}"/>
          </ac:picMkLst>
        </pc:picChg>
        <pc:picChg chg="add mod">
          <ac:chgData name="Florian Stallmann" userId="87adb65ad37b5729" providerId="LiveId" clId="{856E3AA4-9A73-4F9D-A541-147DF78E7425}" dt="2020-04-12T13:07:08.554" v="4087" actId="1076"/>
          <ac:picMkLst>
            <pc:docMk/>
            <pc:sldMk cId="1034647483" sldId="259"/>
            <ac:picMk id="8" creationId="{032CAFF8-4407-431E-93B6-8FE6BA4EE620}"/>
          </ac:picMkLst>
        </pc:picChg>
        <pc:picChg chg="add mod">
          <ac:chgData name="Florian Stallmann" userId="87adb65ad37b5729" providerId="LiveId" clId="{856E3AA4-9A73-4F9D-A541-147DF78E7425}" dt="2020-04-12T13:07:06.462" v="4085" actId="1076"/>
          <ac:picMkLst>
            <pc:docMk/>
            <pc:sldMk cId="1034647483" sldId="259"/>
            <ac:picMk id="9" creationId="{3663A837-FF8C-415F-9359-EF6093EDB181}"/>
          </ac:picMkLst>
        </pc:picChg>
        <pc:cxnChg chg="add mod">
          <ac:chgData name="Florian Stallmann" userId="87adb65ad37b5729" providerId="LiveId" clId="{856E3AA4-9A73-4F9D-A541-147DF78E7425}" dt="2020-04-12T13:07:12.832" v="4089" actId="14100"/>
          <ac:cxnSpMkLst>
            <pc:docMk/>
            <pc:sldMk cId="1034647483" sldId="259"/>
            <ac:cxnSpMk id="11" creationId="{A5AEB315-AF39-4FBC-B2E0-67D885C24070}"/>
          </ac:cxnSpMkLst>
        </pc:cxnChg>
        <pc:cxnChg chg="add mod">
          <ac:chgData name="Florian Stallmann" userId="87adb65ad37b5729" providerId="LiveId" clId="{856E3AA4-9A73-4F9D-A541-147DF78E7425}" dt="2020-04-12T13:04:45.269" v="3900" actId="14100"/>
          <ac:cxnSpMkLst>
            <pc:docMk/>
            <pc:sldMk cId="1034647483" sldId="259"/>
            <ac:cxnSpMk id="12" creationId="{14181C82-C1A3-4607-88BE-520F54D9796A}"/>
          </ac:cxnSpMkLst>
        </pc:cxnChg>
        <pc:cxnChg chg="add mod">
          <ac:chgData name="Florian Stallmann" userId="87adb65ad37b5729" providerId="LiveId" clId="{856E3AA4-9A73-4F9D-A541-147DF78E7425}" dt="2020-04-12T13:04:51.514" v="3904" actId="1076"/>
          <ac:cxnSpMkLst>
            <pc:docMk/>
            <pc:sldMk cId="1034647483" sldId="259"/>
            <ac:cxnSpMk id="15" creationId="{684FDD4B-75E5-457A-8170-BC4DDFFE014D}"/>
          </ac:cxnSpMkLst>
        </pc:cxnChg>
        <pc:cxnChg chg="add mod">
          <ac:chgData name="Florian Stallmann" userId="87adb65ad37b5729" providerId="LiveId" clId="{856E3AA4-9A73-4F9D-A541-147DF78E7425}" dt="2020-04-12T13:07:10.443" v="4088" actId="14100"/>
          <ac:cxnSpMkLst>
            <pc:docMk/>
            <pc:sldMk cId="1034647483" sldId="259"/>
            <ac:cxnSpMk id="17" creationId="{F14CE581-BC47-416B-81B3-F692705DA692}"/>
          </ac:cxnSpMkLst>
        </pc:cxnChg>
      </pc:sldChg>
      <pc:sldChg chg="addSp delSp modSp new">
        <pc:chgData name="Florian Stallmann" userId="87adb65ad37b5729" providerId="LiveId" clId="{856E3AA4-9A73-4F9D-A541-147DF78E7425}" dt="2020-04-12T08:56:38.017" v="2928" actId="20577"/>
        <pc:sldMkLst>
          <pc:docMk/>
          <pc:sldMk cId="2418446037" sldId="260"/>
        </pc:sldMkLst>
        <pc:spChg chg="mod">
          <ac:chgData name="Florian Stallmann" userId="87adb65ad37b5729" providerId="LiveId" clId="{856E3AA4-9A73-4F9D-A541-147DF78E7425}" dt="2020-04-12T08:18:41.221" v="277" actId="20577"/>
          <ac:spMkLst>
            <pc:docMk/>
            <pc:sldMk cId="2418446037" sldId="260"/>
            <ac:spMk id="2" creationId="{7560A9D7-2B39-48DE-BC4E-6C59BADFDDAA}"/>
          </ac:spMkLst>
        </pc:spChg>
        <pc:spChg chg="add del mod">
          <ac:chgData name="Florian Stallmann" userId="87adb65ad37b5729" providerId="LiveId" clId="{856E3AA4-9A73-4F9D-A541-147DF78E7425}" dt="2020-04-12T08:53:55.254" v="2459" actId="478"/>
          <ac:spMkLst>
            <pc:docMk/>
            <pc:sldMk cId="2418446037" sldId="260"/>
            <ac:spMk id="3" creationId="{9FD4B19A-C836-4F82-9392-73772680E99D}"/>
          </ac:spMkLst>
        </pc:spChg>
        <pc:spChg chg="add mod">
          <ac:chgData name="Florian Stallmann" userId="87adb65ad37b5729" providerId="LiveId" clId="{856E3AA4-9A73-4F9D-A541-147DF78E7425}" dt="2020-04-12T08:55:05.110" v="2699" actId="1076"/>
          <ac:spMkLst>
            <pc:docMk/>
            <pc:sldMk cId="2418446037" sldId="260"/>
            <ac:spMk id="7" creationId="{43555DEB-14DD-4101-A1AD-7B9CF59926CD}"/>
          </ac:spMkLst>
        </pc:spChg>
        <pc:spChg chg="add mod">
          <ac:chgData name="Florian Stallmann" userId="87adb65ad37b5729" providerId="LiveId" clId="{856E3AA4-9A73-4F9D-A541-147DF78E7425}" dt="2020-04-12T08:55:41.502" v="2716" actId="1076"/>
          <ac:spMkLst>
            <pc:docMk/>
            <pc:sldMk cId="2418446037" sldId="260"/>
            <ac:spMk id="10" creationId="{5B1A18FF-FDBD-40AB-9754-9BBA6A568746}"/>
          </ac:spMkLst>
        </pc:spChg>
        <pc:spChg chg="add mod">
          <ac:chgData name="Florian Stallmann" userId="87adb65ad37b5729" providerId="LiveId" clId="{856E3AA4-9A73-4F9D-A541-147DF78E7425}" dt="2020-04-12T08:56:38.017" v="2928" actId="20577"/>
          <ac:spMkLst>
            <pc:docMk/>
            <pc:sldMk cId="2418446037" sldId="260"/>
            <ac:spMk id="11" creationId="{3960A182-A26C-427B-B9FE-BF2F2965CB33}"/>
          </ac:spMkLst>
        </pc:spChg>
        <pc:picChg chg="add mod">
          <ac:chgData name="Florian Stallmann" userId="87adb65ad37b5729" providerId="LiveId" clId="{856E3AA4-9A73-4F9D-A541-147DF78E7425}" dt="2020-04-12T08:55:10.130" v="2700" actId="1076"/>
          <ac:picMkLst>
            <pc:docMk/>
            <pc:sldMk cId="2418446037" sldId="260"/>
            <ac:picMk id="6" creationId="{C9F2AB67-DBAE-4A31-9888-FEE7F613465B}"/>
          </ac:picMkLst>
        </pc:picChg>
        <pc:picChg chg="add mod">
          <ac:chgData name="Florian Stallmann" userId="87adb65ad37b5729" providerId="LiveId" clId="{856E3AA4-9A73-4F9D-A541-147DF78E7425}" dt="2020-04-12T08:55:02.968" v="2698" actId="1076"/>
          <ac:picMkLst>
            <pc:docMk/>
            <pc:sldMk cId="2418446037" sldId="260"/>
            <ac:picMk id="8" creationId="{AB220F42-225D-4636-B1CC-C8159FD2ADDA}"/>
          </ac:picMkLst>
        </pc:picChg>
        <pc:picChg chg="add mod">
          <ac:chgData name="Florian Stallmann" userId="87adb65ad37b5729" providerId="LiveId" clId="{856E3AA4-9A73-4F9D-A541-147DF78E7425}" dt="2020-04-12T08:56:33.437" v="2923" actId="1076"/>
          <ac:picMkLst>
            <pc:docMk/>
            <pc:sldMk cId="2418446037" sldId="260"/>
            <ac:picMk id="9" creationId="{6BA3F351-533C-4CDE-9357-94FF1F75B9A2}"/>
          </ac:picMkLst>
        </pc:picChg>
        <pc:cxnChg chg="add del mod">
          <ac:chgData name="Florian Stallmann" userId="87adb65ad37b5729" providerId="LiveId" clId="{856E3AA4-9A73-4F9D-A541-147DF78E7425}" dt="2020-04-12T08:53:55.254" v="2459" actId="478"/>
          <ac:cxnSpMkLst>
            <pc:docMk/>
            <pc:sldMk cId="2418446037" sldId="260"/>
            <ac:cxnSpMk id="4" creationId="{41EEC669-90BE-4664-BDC4-BC9811E761DF}"/>
          </ac:cxnSpMkLst>
        </pc:cxnChg>
        <pc:cxnChg chg="add del mod">
          <ac:chgData name="Florian Stallmann" userId="87adb65ad37b5729" providerId="LiveId" clId="{856E3AA4-9A73-4F9D-A541-147DF78E7425}" dt="2020-04-12T08:53:55.254" v="2459" actId="478"/>
          <ac:cxnSpMkLst>
            <pc:docMk/>
            <pc:sldMk cId="2418446037" sldId="260"/>
            <ac:cxnSpMk id="5" creationId="{16354211-EAEC-4248-A65F-E93A9434D135}"/>
          </ac:cxnSpMkLst>
        </pc:cxnChg>
      </pc:sldChg>
      <pc:sldChg chg="addSp delSp modSp new">
        <pc:chgData name="Florian Stallmann" userId="87adb65ad37b5729" providerId="LiveId" clId="{856E3AA4-9A73-4F9D-A541-147DF78E7425}" dt="2020-04-12T08:44:58.196" v="1650" actId="20577"/>
        <pc:sldMkLst>
          <pc:docMk/>
          <pc:sldMk cId="4061287477" sldId="261"/>
        </pc:sldMkLst>
        <pc:spChg chg="mod">
          <ac:chgData name="Florian Stallmann" userId="87adb65ad37b5729" providerId="LiveId" clId="{856E3AA4-9A73-4F9D-A541-147DF78E7425}" dt="2020-04-12T08:19:22.141" v="382" actId="20577"/>
          <ac:spMkLst>
            <pc:docMk/>
            <pc:sldMk cId="4061287477" sldId="261"/>
            <ac:spMk id="2" creationId="{2AFEBF4F-C1A2-4F74-8473-F8DBE74B7AA5}"/>
          </ac:spMkLst>
        </pc:spChg>
        <pc:spChg chg="add mod">
          <ac:chgData name="Florian Stallmann" userId="87adb65ad37b5729" providerId="LiveId" clId="{856E3AA4-9A73-4F9D-A541-147DF78E7425}" dt="2020-04-12T08:44:58.196" v="1650" actId="20577"/>
          <ac:spMkLst>
            <pc:docMk/>
            <pc:sldMk cId="4061287477" sldId="261"/>
            <ac:spMk id="5" creationId="{211ED441-CB4B-4F2E-8B06-807DB93B2465}"/>
          </ac:spMkLst>
        </pc:spChg>
        <pc:picChg chg="add">
          <ac:chgData name="Florian Stallmann" userId="87adb65ad37b5729" providerId="LiveId" clId="{856E3AA4-9A73-4F9D-A541-147DF78E7425}" dt="2020-04-12T08:41:19.869" v="1518"/>
          <ac:picMkLst>
            <pc:docMk/>
            <pc:sldMk cId="4061287477" sldId="261"/>
            <ac:picMk id="3" creationId="{CAA70878-2C55-43CD-B6E3-31B348098742}"/>
          </ac:picMkLst>
        </pc:picChg>
        <pc:picChg chg="add del mod">
          <ac:chgData name="Florian Stallmann" userId="87adb65ad37b5729" providerId="LiveId" clId="{856E3AA4-9A73-4F9D-A541-147DF78E7425}" dt="2020-04-12T08:44:19.410" v="1640" actId="478"/>
          <ac:picMkLst>
            <pc:docMk/>
            <pc:sldMk cId="4061287477" sldId="261"/>
            <ac:picMk id="4" creationId="{5ADABED8-0D3D-40B5-982B-2587985B1C3D}"/>
          </ac:picMkLst>
        </pc:picChg>
        <pc:picChg chg="add mod">
          <ac:chgData name="Florian Stallmann" userId="87adb65ad37b5729" providerId="LiveId" clId="{856E3AA4-9A73-4F9D-A541-147DF78E7425}" dt="2020-04-12T08:44:31.707" v="1648" actId="1076"/>
          <ac:picMkLst>
            <pc:docMk/>
            <pc:sldMk cId="4061287477" sldId="261"/>
            <ac:picMk id="6" creationId="{5AD8015F-DAC5-41A1-93D8-C838DD677167}"/>
          </ac:picMkLst>
        </pc:picChg>
        <pc:picChg chg="add mod">
          <ac:chgData name="Florian Stallmann" userId="87adb65ad37b5729" providerId="LiveId" clId="{856E3AA4-9A73-4F9D-A541-147DF78E7425}" dt="2020-04-12T08:44:30.745" v="1647" actId="1076"/>
          <ac:picMkLst>
            <pc:docMk/>
            <pc:sldMk cId="4061287477" sldId="261"/>
            <ac:picMk id="7" creationId="{40E1B9E8-5DA5-44DE-B6F0-29E3CA80019F}"/>
          </ac:picMkLst>
        </pc:picChg>
      </pc:sldChg>
      <pc:sldChg chg="addSp delSp modSp new">
        <pc:chgData name="Florian Stallmann" userId="87adb65ad37b5729" providerId="LiveId" clId="{856E3AA4-9A73-4F9D-A541-147DF78E7425}" dt="2020-04-12T13:15:25.493" v="4630" actId="1076"/>
        <pc:sldMkLst>
          <pc:docMk/>
          <pc:sldMk cId="3287504615" sldId="262"/>
        </pc:sldMkLst>
        <pc:spChg chg="mod">
          <ac:chgData name="Florian Stallmann" userId="87adb65ad37b5729" providerId="LiveId" clId="{856E3AA4-9A73-4F9D-A541-147DF78E7425}" dt="2020-04-12T08:58:20.657" v="2999" actId="6549"/>
          <ac:spMkLst>
            <pc:docMk/>
            <pc:sldMk cId="3287504615" sldId="262"/>
            <ac:spMk id="2" creationId="{346EADC0-A598-4E0C-9738-4F50878096CF}"/>
          </ac:spMkLst>
        </pc:spChg>
        <pc:spChg chg="add del mod">
          <ac:chgData name="Florian Stallmann" userId="87adb65ad37b5729" providerId="LiveId" clId="{856E3AA4-9A73-4F9D-A541-147DF78E7425}" dt="2020-04-12T08:57:43.704" v="2980" actId="478"/>
          <ac:spMkLst>
            <pc:docMk/>
            <pc:sldMk cId="3287504615" sldId="262"/>
            <ac:spMk id="3" creationId="{1100AB09-B62E-4CC4-808B-82E096C656E7}"/>
          </ac:spMkLst>
        </pc:spChg>
        <pc:spChg chg="add mod">
          <ac:chgData name="Florian Stallmann" userId="87adb65ad37b5729" providerId="LiveId" clId="{856E3AA4-9A73-4F9D-A541-147DF78E7425}" dt="2020-04-12T08:57:48.747" v="2990"/>
          <ac:spMkLst>
            <pc:docMk/>
            <pc:sldMk cId="3287504615" sldId="262"/>
            <ac:spMk id="7" creationId="{B9E30B21-0C89-4597-AD35-A5E5C3F18CAC}"/>
          </ac:spMkLst>
        </pc:spChg>
        <pc:spChg chg="add mod modVis">
          <ac:chgData name="Florian Stallmann" userId="87adb65ad37b5729" providerId="LiveId" clId="{856E3AA4-9A73-4F9D-A541-147DF78E7425}" dt="2020-04-12T08:57:48.757" v="2995"/>
          <ac:spMkLst>
            <pc:docMk/>
            <pc:sldMk cId="3287504615" sldId="262"/>
            <ac:spMk id="8" creationId="{D9ADA29D-BC55-4A2D-92DA-9AB21D7DAE56}"/>
          </ac:spMkLst>
        </pc:spChg>
        <pc:spChg chg="add mod">
          <ac:chgData name="Florian Stallmann" userId="87adb65ad37b5729" providerId="LiveId" clId="{856E3AA4-9A73-4F9D-A541-147DF78E7425}" dt="2020-04-12T08:58:37.605" v="3008"/>
          <ac:spMkLst>
            <pc:docMk/>
            <pc:sldMk cId="3287504615" sldId="262"/>
            <ac:spMk id="10" creationId="{079D63F5-8F9D-4DCD-8B5D-5CF90F4DDA5E}"/>
          </ac:spMkLst>
        </pc:spChg>
        <pc:spChg chg="add mod modVis">
          <ac:chgData name="Florian Stallmann" userId="87adb65ad37b5729" providerId="LiveId" clId="{856E3AA4-9A73-4F9D-A541-147DF78E7425}" dt="2020-04-12T08:58:39.845" v="3025"/>
          <ac:spMkLst>
            <pc:docMk/>
            <pc:sldMk cId="3287504615" sldId="262"/>
            <ac:spMk id="11" creationId="{16995029-8782-4B21-A593-F13A11044AAE}"/>
          </ac:spMkLst>
        </pc:spChg>
        <pc:spChg chg="add mod">
          <ac:chgData name="Florian Stallmann" userId="87adb65ad37b5729" providerId="LiveId" clId="{856E3AA4-9A73-4F9D-A541-147DF78E7425}" dt="2020-04-12T09:13:07.193" v="3871" actId="1076"/>
          <ac:spMkLst>
            <pc:docMk/>
            <pc:sldMk cId="3287504615" sldId="262"/>
            <ac:spMk id="13" creationId="{6842E7D2-A753-44CD-B910-05D32DDF98FF}"/>
          </ac:spMkLst>
        </pc:spChg>
        <pc:spChg chg="add mod">
          <ac:chgData name="Florian Stallmann" userId="87adb65ad37b5729" providerId="LiveId" clId="{856E3AA4-9A73-4F9D-A541-147DF78E7425}" dt="2020-04-12T13:07:46.112" v="4106"/>
          <ac:spMkLst>
            <pc:docMk/>
            <pc:sldMk cId="3287504615" sldId="262"/>
            <ac:spMk id="14" creationId="{DB85824C-4EA4-49AB-8127-7B2098874A16}"/>
          </ac:spMkLst>
        </pc:spChg>
        <pc:spChg chg="add mod">
          <ac:chgData name="Florian Stallmann" userId="87adb65ad37b5729" providerId="LiveId" clId="{856E3AA4-9A73-4F9D-A541-147DF78E7425}" dt="2020-04-12T13:07:46.140" v="4111" actId="207"/>
          <ac:spMkLst>
            <pc:docMk/>
            <pc:sldMk cId="3287504615" sldId="262"/>
            <ac:spMk id="15" creationId="{1E3D9EDD-FA6B-4D8E-BE39-D611E51BD74B}"/>
          </ac:spMkLst>
        </pc:spChg>
        <pc:spChg chg="add mod">
          <ac:chgData name="Florian Stallmann" userId="87adb65ad37b5729" providerId="LiveId" clId="{856E3AA4-9A73-4F9D-A541-147DF78E7425}" dt="2020-04-12T13:07:46.139" v="4109" actId="207"/>
          <ac:spMkLst>
            <pc:docMk/>
            <pc:sldMk cId="3287504615" sldId="262"/>
            <ac:spMk id="16" creationId="{19A928D1-CCDD-4A4F-A1CB-DCF99FFC49E1}"/>
          </ac:spMkLst>
        </pc:spChg>
        <pc:spChg chg="add mod">
          <ac:chgData name="Florian Stallmann" userId="87adb65ad37b5729" providerId="LiveId" clId="{856E3AA4-9A73-4F9D-A541-147DF78E7425}" dt="2020-04-12T13:07:46.139" v="4110" actId="207"/>
          <ac:spMkLst>
            <pc:docMk/>
            <pc:sldMk cId="3287504615" sldId="262"/>
            <ac:spMk id="17" creationId="{D2E9A174-47DB-40A2-857C-9FC87EED8A37}"/>
          </ac:spMkLst>
        </pc:spChg>
        <pc:spChg chg="add mod">
          <ac:chgData name="Florian Stallmann" userId="87adb65ad37b5729" providerId="LiveId" clId="{856E3AA4-9A73-4F9D-A541-147DF78E7425}" dt="2020-04-12T13:08:04.629" v="4122"/>
          <ac:spMkLst>
            <pc:docMk/>
            <pc:sldMk cId="3287504615" sldId="262"/>
            <ac:spMk id="19" creationId="{A073F488-4B47-4A7F-BE0B-4D8CBF0B5C9F}"/>
          </ac:spMkLst>
        </pc:spChg>
        <pc:spChg chg="add mod modVis">
          <ac:chgData name="Florian Stallmann" userId="87adb65ad37b5729" providerId="LiveId" clId="{856E3AA4-9A73-4F9D-A541-147DF78E7425}" dt="2020-04-12T13:08:04.641" v="4127"/>
          <ac:spMkLst>
            <pc:docMk/>
            <pc:sldMk cId="3287504615" sldId="262"/>
            <ac:spMk id="20" creationId="{567F151B-DDC6-4329-9E42-1EA985CBA8EE}"/>
          </ac:spMkLst>
        </pc:spChg>
        <pc:spChg chg="add mod modVis">
          <ac:chgData name="Florian Stallmann" userId="87adb65ad37b5729" providerId="LiveId" clId="{856E3AA4-9A73-4F9D-A541-147DF78E7425}" dt="2020-04-12T13:15:04.496" v="4552"/>
          <ac:spMkLst>
            <pc:docMk/>
            <pc:sldMk cId="3287504615" sldId="262"/>
            <ac:spMk id="23" creationId="{48E4B4F5-D474-4A5A-8910-980E5CB8A582}"/>
          </ac:spMkLst>
        </pc:spChg>
        <pc:spChg chg="add mod modVis">
          <ac:chgData name="Florian Stallmann" userId="87adb65ad37b5729" providerId="LiveId" clId="{856E3AA4-9A73-4F9D-A541-147DF78E7425}" dt="2020-04-12T13:15:04.496" v="4552"/>
          <ac:spMkLst>
            <pc:docMk/>
            <pc:sldMk cId="3287504615" sldId="262"/>
            <ac:spMk id="24" creationId="{CB709B10-E808-4B37-B4ED-C280EABEEFB4}"/>
          </ac:spMkLst>
        </pc:spChg>
        <pc:spChg chg="add mod modVis">
          <ac:chgData name="Florian Stallmann" userId="87adb65ad37b5729" providerId="LiveId" clId="{856E3AA4-9A73-4F9D-A541-147DF78E7425}" dt="2020-04-12T13:15:04.496" v="4552"/>
          <ac:spMkLst>
            <pc:docMk/>
            <pc:sldMk cId="3287504615" sldId="262"/>
            <ac:spMk id="25" creationId="{2CBA7CF1-5DEB-4547-A53E-F12C8E74D6B8}"/>
          </ac:spMkLst>
        </pc:spChg>
        <pc:spChg chg="add mod modVis">
          <ac:chgData name="Florian Stallmann" userId="87adb65ad37b5729" providerId="LiveId" clId="{856E3AA4-9A73-4F9D-A541-147DF78E7425}" dt="2020-04-12T13:15:04.496" v="4552"/>
          <ac:spMkLst>
            <pc:docMk/>
            <pc:sldMk cId="3287504615" sldId="262"/>
            <ac:spMk id="26" creationId="{0AF650AF-1FE9-46A5-8D2A-5C5E6227F603}"/>
          </ac:spMkLst>
        </pc:spChg>
        <pc:spChg chg="add mod modVis">
          <ac:chgData name="Florian Stallmann" userId="87adb65ad37b5729" providerId="LiveId" clId="{856E3AA4-9A73-4F9D-A541-147DF78E7425}" dt="2020-04-12T13:15:04.496" v="4552"/>
          <ac:spMkLst>
            <pc:docMk/>
            <pc:sldMk cId="3287504615" sldId="262"/>
            <ac:spMk id="27" creationId="{9F3C7271-1E3A-4BE0-B510-F2B209E2CF43}"/>
          </ac:spMkLst>
        </pc:spChg>
        <pc:spChg chg="add mod modVis">
          <ac:chgData name="Florian Stallmann" userId="87adb65ad37b5729" providerId="LiveId" clId="{856E3AA4-9A73-4F9D-A541-147DF78E7425}" dt="2020-04-12T13:15:15.362" v="4600" actId="207"/>
          <ac:spMkLst>
            <pc:docMk/>
            <pc:sldMk cId="3287504615" sldId="262"/>
            <ac:spMk id="29" creationId="{CB9B508C-BAEB-40CD-9A7A-D0FCC5328FEB}"/>
          </ac:spMkLst>
        </pc:spChg>
        <pc:spChg chg="add mod modVis">
          <ac:chgData name="Florian Stallmann" userId="87adb65ad37b5729" providerId="LiveId" clId="{856E3AA4-9A73-4F9D-A541-147DF78E7425}" dt="2020-04-12T13:15:04.499" v="4559"/>
          <ac:spMkLst>
            <pc:docMk/>
            <pc:sldMk cId="3287504615" sldId="262"/>
            <ac:spMk id="30" creationId="{ECD86987-11BC-41A3-8B1D-DEA4C3CF08DD}"/>
          </ac:spMkLst>
        </pc:spChg>
        <pc:spChg chg="add mod modVis">
          <ac:chgData name="Florian Stallmann" userId="87adb65ad37b5729" providerId="LiveId" clId="{856E3AA4-9A73-4F9D-A541-147DF78E7425}" dt="2020-04-12T13:15:04.499" v="4559"/>
          <ac:spMkLst>
            <pc:docMk/>
            <pc:sldMk cId="3287504615" sldId="262"/>
            <ac:spMk id="31" creationId="{34F90D88-74E2-4FD1-8953-1979DAD70631}"/>
          </ac:spMkLst>
        </pc:spChg>
        <pc:spChg chg="add mod modVis">
          <ac:chgData name="Florian Stallmann" userId="87adb65ad37b5729" providerId="LiveId" clId="{856E3AA4-9A73-4F9D-A541-147DF78E7425}" dt="2020-04-12T13:15:04.499" v="4559"/>
          <ac:spMkLst>
            <pc:docMk/>
            <pc:sldMk cId="3287504615" sldId="262"/>
            <ac:spMk id="32" creationId="{0CE13BB5-FF75-4B3A-AA83-C3F7226B56E4}"/>
          </ac:spMkLst>
        </pc:spChg>
        <pc:spChg chg="add mod modVis">
          <ac:chgData name="Florian Stallmann" userId="87adb65ad37b5729" providerId="LiveId" clId="{856E3AA4-9A73-4F9D-A541-147DF78E7425}" dt="2020-04-12T13:15:04.499" v="4559"/>
          <ac:spMkLst>
            <pc:docMk/>
            <pc:sldMk cId="3287504615" sldId="262"/>
            <ac:spMk id="33" creationId="{901D7F8F-049F-4F4F-9D8D-03123698B541}"/>
          </ac:spMkLst>
        </pc:spChg>
        <pc:spChg chg="add mod modVis">
          <ac:chgData name="Florian Stallmann" userId="87adb65ad37b5729" providerId="LiveId" clId="{856E3AA4-9A73-4F9D-A541-147DF78E7425}" dt="2020-04-12T13:15:15.368" v="4602" actId="207"/>
          <ac:spMkLst>
            <pc:docMk/>
            <pc:sldMk cId="3287504615" sldId="262"/>
            <ac:spMk id="35" creationId="{1CCD1514-2BB1-420F-9807-4358CB741734}"/>
          </ac:spMkLst>
        </pc:spChg>
        <pc:spChg chg="add mod modVis">
          <ac:chgData name="Florian Stallmann" userId="87adb65ad37b5729" providerId="LiveId" clId="{856E3AA4-9A73-4F9D-A541-147DF78E7425}" dt="2020-04-12T13:15:15.371" v="4604" actId="207"/>
          <ac:spMkLst>
            <pc:docMk/>
            <pc:sldMk cId="3287504615" sldId="262"/>
            <ac:spMk id="36" creationId="{70292DD7-C51A-47A6-9965-9907CE2063F0}"/>
          </ac:spMkLst>
        </pc:spChg>
        <pc:spChg chg="add mod modVis">
          <ac:chgData name="Florian Stallmann" userId="87adb65ad37b5729" providerId="LiveId" clId="{856E3AA4-9A73-4F9D-A541-147DF78E7425}" dt="2020-04-12T13:15:04.510" v="4594"/>
          <ac:spMkLst>
            <pc:docMk/>
            <pc:sldMk cId="3287504615" sldId="262"/>
            <ac:spMk id="37" creationId="{0C1319FE-E7F6-461F-97D1-B086A1F80413}"/>
          </ac:spMkLst>
        </pc:spChg>
        <pc:spChg chg="add mod modVis">
          <ac:chgData name="Florian Stallmann" userId="87adb65ad37b5729" providerId="LiveId" clId="{856E3AA4-9A73-4F9D-A541-147DF78E7425}" dt="2020-04-12T13:15:04.510" v="4594"/>
          <ac:spMkLst>
            <pc:docMk/>
            <pc:sldMk cId="3287504615" sldId="262"/>
            <ac:spMk id="38" creationId="{6880618E-6E0A-468D-84D7-CF3A16431669}"/>
          </ac:spMkLst>
        </pc:spChg>
        <pc:spChg chg="add mod modVis">
          <ac:chgData name="Florian Stallmann" userId="87adb65ad37b5729" providerId="LiveId" clId="{856E3AA4-9A73-4F9D-A541-147DF78E7425}" dt="2020-04-12T13:15:04.510" v="4594"/>
          <ac:spMkLst>
            <pc:docMk/>
            <pc:sldMk cId="3287504615" sldId="262"/>
            <ac:spMk id="39" creationId="{D929D93E-EFF4-4550-AB07-22FEE37E956B}"/>
          </ac:spMkLst>
        </pc:spChg>
        <pc:spChg chg="add mod modVis">
          <ac:chgData name="Florian Stallmann" userId="87adb65ad37b5729" providerId="LiveId" clId="{856E3AA4-9A73-4F9D-A541-147DF78E7425}" dt="2020-04-12T13:15:15.376" v="4606" actId="207"/>
          <ac:spMkLst>
            <pc:docMk/>
            <pc:sldMk cId="3287504615" sldId="262"/>
            <ac:spMk id="41" creationId="{E4260656-023A-42D9-8DDD-07263840B98F}"/>
          </ac:spMkLst>
        </pc:spChg>
        <pc:spChg chg="add mod modVis">
          <ac:chgData name="Florian Stallmann" userId="87adb65ad37b5729" providerId="LiveId" clId="{856E3AA4-9A73-4F9D-A541-147DF78E7425}" dt="2020-04-12T13:15:15.379" v="4608" actId="207"/>
          <ac:spMkLst>
            <pc:docMk/>
            <pc:sldMk cId="3287504615" sldId="262"/>
            <ac:spMk id="42" creationId="{FFB290F4-673C-4CE3-A89E-9411199DE955}"/>
          </ac:spMkLst>
        </pc:spChg>
        <pc:spChg chg="add mod modVis">
          <ac:chgData name="Florian Stallmann" userId="87adb65ad37b5729" providerId="LiveId" clId="{856E3AA4-9A73-4F9D-A541-147DF78E7425}" dt="2020-04-12T13:15:15.382" v="4610" actId="207"/>
          <ac:spMkLst>
            <pc:docMk/>
            <pc:sldMk cId="3287504615" sldId="262"/>
            <ac:spMk id="43" creationId="{3708361C-0F27-4BC3-9105-BA3A410A4E70}"/>
          </ac:spMkLst>
        </pc:spChg>
        <pc:spChg chg="add mod modVis">
          <ac:chgData name="Florian Stallmann" userId="87adb65ad37b5729" providerId="LiveId" clId="{856E3AA4-9A73-4F9D-A541-147DF78E7425}" dt="2020-04-12T13:15:04.503" v="4573"/>
          <ac:spMkLst>
            <pc:docMk/>
            <pc:sldMk cId="3287504615" sldId="262"/>
            <ac:spMk id="44" creationId="{9135969C-8717-4D7B-8F5F-ED88F1728E21}"/>
          </ac:spMkLst>
        </pc:spChg>
        <pc:spChg chg="add mod modVis">
          <ac:chgData name="Florian Stallmann" userId="87adb65ad37b5729" providerId="LiveId" clId="{856E3AA4-9A73-4F9D-A541-147DF78E7425}" dt="2020-04-12T13:15:04.503" v="4573"/>
          <ac:spMkLst>
            <pc:docMk/>
            <pc:sldMk cId="3287504615" sldId="262"/>
            <ac:spMk id="45" creationId="{889A4370-9667-4284-9827-36AF70BD2734}"/>
          </ac:spMkLst>
        </pc:spChg>
        <pc:spChg chg="add mod modVis">
          <ac:chgData name="Florian Stallmann" userId="87adb65ad37b5729" providerId="LiveId" clId="{856E3AA4-9A73-4F9D-A541-147DF78E7425}" dt="2020-04-12T13:15:15.387" v="4612" actId="207"/>
          <ac:spMkLst>
            <pc:docMk/>
            <pc:sldMk cId="3287504615" sldId="262"/>
            <ac:spMk id="47" creationId="{F3BA7BE1-3D7B-4345-B274-C4BE50345DCA}"/>
          </ac:spMkLst>
        </pc:spChg>
        <pc:spChg chg="add mod modVis">
          <ac:chgData name="Florian Stallmann" userId="87adb65ad37b5729" providerId="LiveId" clId="{856E3AA4-9A73-4F9D-A541-147DF78E7425}" dt="2020-04-12T13:15:15.391" v="4614" actId="207"/>
          <ac:spMkLst>
            <pc:docMk/>
            <pc:sldMk cId="3287504615" sldId="262"/>
            <ac:spMk id="48" creationId="{F0B48C01-31E0-40EF-81C0-06E5831D09C6}"/>
          </ac:spMkLst>
        </pc:spChg>
        <pc:spChg chg="add mod modVis">
          <ac:chgData name="Florian Stallmann" userId="87adb65ad37b5729" providerId="LiveId" clId="{856E3AA4-9A73-4F9D-A541-147DF78E7425}" dt="2020-04-12T13:15:15.394" v="4616" actId="207"/>
          <ac:spMkLst>
            <pc:docMk/>
            <pc:sldMk cId="3287504615" sldId="262"/>
            <ac:spMk id="49" creationId="{D5F03358-AB5D-4404-9D3C-574F5C413C70}"/>
          </ac:spMkLst>
        </pc:spChg>
        <pc:spChg chg="add mod modVis">
          <ac:chgData name="Florian Stallmann" userId="87adb65ad37b5729" providerId="LiveId" clId="{856E3AA4-9A73-4F9D-A541-147DF78E7425}" dt="2020-04-12T13:15:15.398" v="4618" actId="207"/>
          <ac:spMkLst>
            <pc:docMk/>
            <pc:sldMk cId="3287504615" sldId="262"/>
            <ac:spMk id="50" creationId="{43556B74-CF81-43F4-B703-4A99F2417A23}"/>
          </ac:spMkLst>
        </pc:spChg>
        <pc:spChg chg="add mod modVis">
          <ac:chgData name="Florian Stallmann" userId="87adb65ad37b5729" providerId="LiveId" clId="{856E3AA4-9A73-4F9D-A541-147DF78E7425}" dt="2020-04-12T13:15:04.506" v="4580"/>
          <ac:spMkLst>
            <pc:docMk/>
            <pc:sldMk cId="3287504615" sldId="262"/>
            <ac:spMk id="51" creationId="{0C3759F4-FDD8-4161-865F-59D958D377E2}"/>
          </ac:spMkLst>
        </pc:spChg>
        <pc:spChg chg="add mod modVis">
          <ac:chgData name="Florian Stallmann" userId="87adb65ad37b5729" providerId="LiveId" clId="{856E3AA4-9A73-4F9D-A541-147DF78E7425}" dt="2020-04-12T13:15:15.402" v="4620" actId="207"/>
          <ac:spMkLst>
            <pc:docMk/>
            <pc:sldMk cId="3287504615" sldId="262"/>
            <ac:spMk id="53" creationId="{A3981974-7CD5-49DE-88C7-3FDF9AD065CE}"/>
          </ac:spMkLst>
        </pc:spChg>
        <pc:spChg chg="add mod modVis">
          <ac:chgData name="Florian Stallmann" userId="87adb65ad37b5729" providerId="LiveId" clId="{856E3AA4-9A73-4F9D-A541-147DF78E7425}" dt="2020-04-12T13:15:15.405" v="4622" actId="207"/>
          <ac:spMkLst>
            <pc:docMk/>
            <pc:sldMk cId="3287504615" sldId="262"/>
            <ac:spMk id="54" creationId="{CB33AF42-8279-4479-9AE4-351034C83103}"/>
          </ac:spMkLst>
        </pc:spChg>
        <pc:spChg chg="add mod modVis">
          <ac:chgData name="Florian Stallmann" userId="87adb65ad37b5729" providerId="LiveId" clId="{856E3AA4-9A73-4F9D-A541-147DF78E7425}" dt="2020-04-12T13:15:15.409" v="4624" actId="207"/>
          <ac:spMkLst>
            <pc:docMk/>
            <pc:sldMk cId="3287504615" sldId="262"/>
            <ac:spMk id="55" creationId="{BC7254A5-DA61-4DFB-95C0-3858C6293EA6}"/>
          </ac:spMkLst>
        </pc:spChg>
        <pc:spChg chg="add mod modVis">
          <ac:chgData name="Florian Stallmann" userId="87adb65ad37b5729" providerId="LiveId" clId="{856E3AA4-9A73-4F9D-A541-147DF78E7425}" dt="2020-04-12T13:15:15.412" v="4626" actId="207"/>
          <ac:spMkLst>
            <pc:docMk/>
            <pc:sldMk cId="3287504615" sldId="262"/>
            <ac:spMk id="56" creationId="{FABA19D6-C72E-411F-8C4E-63F257B3F34F}"/>
          </ac:spMkLst>
        </pc:spChg>
        <pc:spChg chg="add mod modVis">
          <ac:chgData name="Florian Stallmann" userId="87adb65ad37b5729" providerId="LiveId" clId="{856E3AA4-9A73-4F9D-A541-147DF78E7425}" dt="2020-04-12T13:15:15.416" v="4628" actId="207"/>
          <ac:spMkLst>
            <pc:docMk/>
            <pc:sldMk cId="3287504615" sldId="262"/>
            <ac:spMk id="57" creationId="{81579024-33F1-4646-AE14-C22E80D745F3}"/>
          </ac:spMkLst>
        </pc:spChg>
        <pc:spChg chg="add mod">
          <ac:chgData name="Florian Stallmann" userId="87adb65ad37b5729" providerId="LiveId" clId="{856E3AA4-9A73-4F9D-A541-147DF78E7425}" dt="2020-04-12T13:10:07.317" v="4485" actId="1076"/>
          <ac:spMkLst>
            <pc:docMk/>
            <pc:sldMk cId="3287504615" sldId="262"/>
            <ac:spMk id="61" creationId="{E1B7D844-0180-4B83-825F-A0E364879C38}"/>
          </ac:spMkLst>
        </pc:spChg>
        <pc:grpChg chg="add del mod">
          <ac:chgData name="Florian Stallmann" userId="87adb65ad37b5729" providerId="LiveId" clId="{856E3AA4-9A73-4F9D-A541-147DF78E7425}" dt="2020-04-12T08:58:03.264" v="2997" actId="478"/>
          <ac:grpSpMkLst>
            <pc:docMk/>
            <pc:sldMk cId="3287504615" sldId="262"/>
            <ac:grpSpMk id="9" creationId="{004B1E8A-B489-4E94-91D1-D81095AA5E1D}"/>
          </ac:grpSpMkLst>
        </pc:grpChg>
        <pc:grpChg chg="add del mod">
          <ac:chgData name="Florian Stallmann" userId="87adb65ad37b5729" providerId="LiveId" clId="{856E3AA4-9A73-4F9D-A541-147DF78E7425}" dt="2020-04-12T08:58:52.404" v="3026" actId="478"/>
          <ac:grpSpMkLst>
            <pc:docMk/>
            <pc:sldMk cId="3287504615" sldId="262"/>
            <ac:grpSpMk id="12" creationId="{B9BFE07D-0ED4-4F87-A632-AF582D62E593}"/>
          </ac:grpSpMkLst>
        </pc:grpChg>
        <pc:grpChg chg="add mod">
          <ac:chgData name="Florian Stallmann" userId="87adb65ad37b5729" providerId="LiveId" clId="{856E3AA4-9A73-4F9D-A541-147DF78E7425}" dt="2020-04-12T13:08:57.610" v="4310" actId="1076"/>
          <ac:grpSpMkLst>
            <pc:docMk/>
            <pc:sldMk cId="3287504615" sldId="262"/>
            <ac:grpSpMk id="18" creationId="{06C99B66-C1F9-4385-A684-64056786EAA1}"/>
          </ac:grpSpMkLst>
        </pc:grpChg>
        <pc:grpChg chg="add mod">
          <ac:chgData name="Florian Stallmann" userId="87adb65ad37b5729" providerId="LiveId" clId="{856E3AA4-9A73-4F9D-A541-147DF78E7425}" dt="2020-04-12T13:10:56.502" v="4486" actId="1076"/>
          <ac:grpSpMkLst>
            <pc:docMk/>
            <pc:sldMk cId="3287504615" sldId="262"/>
            <ac:grpSpMk id="21" creationId="{67E5D121-ADEA-464C-B07D-4E7AC537D873}"/>
          </ac:grpSpMkLst>
        </pc:grpChg>
        <pc:grpChg chg="add mod topLvl modVis">
          <ac:chgData name="Florian Stallmann" userId="87adb65ad37b5729" providerId="LiveId" clId="{856E3AA4-9A73-4F9D-A541-147DF78E7425}" dt="2020-04-12T13:15:04.511" v="4595"/>
          <ac:grpSpMkLst>
            <pc:docMk/>
            <pc:sldMk cId="3287504615" sldId="262"/>
            <ac:grpSpMk id="28" creationId="{F87D89A2-5422-4CEF-9B0F-9BAB2A989552}"/>
          </ac:grpSpMkLst>
        </pc:grpChg>
        <pc:grpChg chg="add mod topLvl modVis">
          <ac:chgData name="Florian Stallmann" userId="87adb65ad37b5729" providerId="LiveId" clId="{856E3AA4-9A73-4F9D-A541-147DF78E7425}" dt="2020-04-12T13:15:04.511" v="4595"/>
          <ac:grpSpMkLst>
            <pc:docMk/>
            <pc:sldMk cId="3287504615" sldId="262"/>
            <ac:grpSpMk id="34" creationId="{0B615C14-6277-4013-AE32-A97E214DB686}"/>
          </ac:grpSpMkLst>
        </pc:grpChg>
        <pc:grpChg chg="add mod topLvl modVis">
          <ac:chgData name="Florian Stallmann" userId="87adb65ad37b5729" providerId="LiveId" clId="{856E3AA4-9A73-4F9D-A541-147DF78E7425}" dt="2020-04-12T13:15:04.511" v="4595"/>
          <ac:grpSpMkLst>
            <pc:docMk/>
            <pc:sldMk cId="3287504615" sldId="262"/>
            <ac:grpSpMk id="40" creationId="{25652CCF-F6EE-4BF8-9463-E1C9428D0B92}"/>
          </ac:grpSpMkLst>
        </pc:grpChg>
        <pc:grpChg chg="add mod topLvl modVis">
          <ac:chgData name="Florian Stallmann" userId="87adb65ad37b5729" providerId="LiveId" clId="{856E3AA4-9A73-4F9D-A541-147DF78E7425}" dt="2020-04-12T13:15:04.511" v="4595"/>
          <ac:grpSpMkLst>
            <pc:docMk/>
            <pc:sldMk cId="3287504615" sldId="262"/>
            <ac:grpSpMk id="46" creationId="{CBC1B6CC-254A-4C97-8834-9A81AB6CAEB7}"/>
          </ac:grpSpMkLst>
        </pc:grpChg>
        <pc:grpChg chg="add mod topLvl modVis">
          <ac:chgData name="Florian Stallmann" userId="87adb65ad37b5729" providerId="LiveId" clId="{856E3AA4-9A73-4F9D-A541-147DF78E7425}" dt="2020-04-12T13:15:04.511" v="4595"/>
          <ac:grpSpMkLst>
            <pc:docMk/>
            <pc:sldMk cId="3287504615" sldId="262"/>
            <ac:grpSpMk id="52" creationId="{84EFC6DA-9BFB-4807-BA69-F43AB2F4F215}"/>
          </ac:grpSpMkLst>
        </pc:grpChg>
        <pc:grpChg chg="add mod topLvl modVis">
          <ac:chgData name="Florian Stallmann" userId="87adb65ad37b5729" providerId="LiveId" clId="{856E3AA4-9A73-4F9D-A541-147DF78E7425}" dt="2020-04-12T13:15:04.511" v="4595"/>
          <ac:grpSpMkLst>
            <pc:docMk/>
            <pc:sldMk cId="3287504615" sldId="262"/>
            <ac:grpSpMk id="58" creationId="{E0CB579E-A191-4B7A-BF18-C646F5979D5D}"/>
          </ac:grpSpMkLst>
        </pc:grpChg>
        <pc:grpChg chg="add del mod">
          <ac:chgData name="Florian Stallmann" userId="87adb65ad37b5729" providerId="LiveId" clId="{856E3AA4-9A73-4F9D-A541-147DF78E7425}" dt="2020-04-12T13:15:04.328" v="4489"/>
          <ac:grpSpMkLst>
            <pc:docMk/>
            <pc:sldMk cId="3287504615" sldId="262"/>
            <ac:grpSpMk id="59" creationId="{612B4C11-141B-47C9-A307-6BCC35C9DC5F}"/>
          </ac:grpSpMkLst>
        </pc:grpChg>
        <pc:grpChg chg="add del mod">
          <ac:chgData name="Florian Stallmann" userId="87adb65ad37b5729" providerId="LiveId" clId="{856E3AA4-9A73-4F9D-A541-147DF78E7425}" dt="2020-04-12T13:15:04.494" v="4545"/>
          <ac:grpSpMkLst>
            <pc:docMk/>
            <pc:sldMk cId="3287504615" sldId="262"/>
            <ac:grpSpMk id="62" creationId="{BA590CE4-4872-4066-9E6D-10F72FD0229E}"/>
          </ac:grpSpMkLst>
        </pc:grpChg>
        <pc:grpChg chg="add mod">
          <ac:chgData name="Florian Stallmann" userId="87adb65ad37b5729" providerId="LiveId" clId="{856E3AA4-9A73-4F9D-A541-147DF78E7425}" dt="2020-04-12T13:15:24.285" v="4629" actId="1076"/>
          <ac:grpSpMkLst>
            <pc:docMk/>
            <pc:sldMk cId="3287504615" sldId="262"/>
            <ac:grpSpMk id="63" creationId="{16085D77-B2E5-4CD6-A6A2-928C907ACBDB}"/>
          </ac:grpSpMkLst>
        </pc:grpChg>
        <pc:picChg chg="add mod">
          <ac:chgData name="Florian Stallmann" userId="87adb65ad37b5729" providerId="LiveId" clId="{856E3AA4-9A73-4F9D-A541-147DF78E7425}" dt="2020-04-12T09:13:07.193" v="3871" actId="1076"/>
          <ac:picMkLst>
            <pc:docMk/>
            <pc:sldMk cId="3287504615" sldId="262"/>
            <ac:picMk id="6" creationId="{EDA0C3BC-3BB2-43BA-ACB4-4AAF250DDB48}"/>
          </ac:picMkLst>
        </pc:picChg>
        <pc:picChg chg="add mod">
          <ac:chgData name="Florian Stallmann" userId="87adb65ad37b5729" providerId="LiveId" clId="{856E3AA4-9A73-4F9D-A541-147DF78E7425}" dt="2020-04-12T13:15:25.493" v="4630" actId="1076"/>
          <ac:picMkLst>
            <pc:docMk/>
            <pc:sldMk cId="3287504615" sldId="262"/>
            <ac:picMk id="22" creationId="{998BD3C4-E44E-4725-9D8E-E51262BDE635}"/>
          </ac:picMkLst>
        </pc:picChg>
        <pc:picChg chg="add del mod">
          <ac:chgData name="Florian Stallmann" userId="87adb65ad37b5729" providerId="LiveId" clId="{856E3AA4-9A73-4F9D-A541-147DF78E7425}" dt="2020-04-12T13:09:00.931" v="4312" actId="478"/>
          <ac:picMkLst>
            <pc:docMk/>
            <pc:sldMk cId="3287504615" sldId="262"/>
            <ac:picMk id="60" creationId="{4977BE8B-5CEB-4E57-B939-8FEA4A47F94F}"/>
          </ac:picMkLst>
        </pc:picChg>
        <pc:cxnChg chg="add del mod">
          <ac:chgData name="Florian Stallmann" userId="87adb65ad37b5729" providerId="LiveId" clId="{856E3AA4-9A73-4F9D-A541-147DF78E7425}" dt="2020-04-12T08:57:43.704" v="2980" actId="478"/>
          <ac:cxnSpMkLst>
            <pc:docMk/>
            <pc:sldMk cId="3287504615" sldId="262"/>
            <ac:cxnSpMk id="4" creationId="{1CA50846-AFA1-42A3-860A-4CB838DFEBDA}"/>
          </ac:cxnSpMkLst>
        </pc:cxnChg>
        <pc:cxnChg chg="add del mod">
          <ac:chgData name="Florian Stallmann" userId="87adb65ad37b5729" providerId="LiveId" clId="{856E3AA4-9A73-4F9D-A541-147DF78E7425}" dt="2020-04-12T08:57:43.704" v="2980" actId="478"/>
          <ac:cxnSpMkLst>
            <pc:docMk/>
            <pc:sldMk cId="3287504615" sldId="262"/>
            <ac:cxnSpMk id="5" creationId="{2077EF22-F420-4807-B4B1-6145FE752C0B}"/>
          </ac:cxnSpMkLst>
        </pc:cxnChg>
      </pc:sldChg>
      <pc:sldChg chg="addSp delSp modSp new">
        <pc:chgData name="Florian Stallmann" userId="87adb65ad37b5729" providerId="LiveId" clId="{856E3AA4-9A73-4F9D-A541-147DF78E7425}" dt="2020-04-12T08:50:52.549" v="1963" actId="1076"/>
        <pc:sldMkLst>
          <pc:docMk/>
          <pc:sldMk cId="1921534947" sldId="263"/>
        </pc:sldMkLst>
        <pc:spChg chg="mod">
          <ac:chgData name="Florian Stallmann" userId="87adb65ad37b5729" providerId="LiveId" clId="{856E3AA4-9A73-4F9D-A541-147DF78E7425}" dt="2020-04-12T08:19:14.283" v="356" actId="20577"/>
          <ac:spMkLst>
            <pc:docMk/>
            <pc:sldMk cId="1921534947" sldId="263"/>
            <ac:spMk id="2" creationId="{5EE158E0-B353-4F18-B7AE-4F052746AC38}"/>
          </ac:spMkLst>
        </pc:spChg>
        <pc:spChg chg="add del">
          <ac:chgData name="Florian Stallmann" userId="87adb65ad37b5729" providerId="LiveId" clId="{856E3AA4-9A73-4F9D-A541-147DF78E7425}" dt="2020-04-12T08:49:46.858" v="1795" actId="478"/>
          <ac:spMkLst>
            <pc:docMk/>
            <pc:sldMk cId="1921534947" sldId="263"/>
            <ac:spMk id="4" creationId="{58049418-13FE-467C-A6BD-37FB4C4BA925}"/>
          </ac:spMkLst>
        </pc:spChg>
        <pc:spChg chg="add del mod">
          <ac:chgData name="Florian Stallmann" userId="87adb65ad37b5729" providerId="LiveId" clId="{856E3AA4-9A73-4F9D-A541-147DF78E7425}" dt="2020-04-12T08:49:27.490" v="1791" actId="478"/>
          <ac:spMkLst>
            <pc:docMk/>
            <pc:sldMk cId="1921534947" sldId="263"/>
            <ac:spMk id="5" creationId="{9A4568AC-23AA-491A-93BC-0F7AFCF11B3E}"/>
          </ac:spMkLst>
        </pc:spChg>
        <pc:spChg chg="add mod">
          <ac:chgData name="Florian Stallmann" userId="87adb65ad37b5729" providerId="LiveId" clId="{856E3AA4-9A73-4F9D-A541-147DF78E7425}" dt="2020-04-12T08:50:52.549" v="1963" actId="1076"/>
          <ac:spMkLst>
            <pc:docMk/>
            <pc:sldMk cId="1921534947" sldId="263"/>
            <ac:spMk id="7" creationId="{DF14D035-3904-4E8D-A937-8B6E76086F46}"/>
          </ac:spMkLst>
        </pc:spChg>
        <pc:picChg chg="add del mod">
          <ac:chgData name="Florian Stallmann" userId="87adb65ad37b5729" providerId="LiveId" clId="{856E3AA4-9A73-4F9D-A541-147DF78E7425}" dt="2020-04-12T08:41:19.322" v="1517" actId="21"/>
          <ac:picMkLst>
            <pc:docMk/>
            <pc:sldMk cId="1921534947" sldId="263"/>
            <ac:picMk id="3" creationId="{21A4D3F0-60D5-477C-83C2-D387A8271EEE}"/>
          </ac:picMkLst>
        </pc:picChg>
        <pc:picChg chg="add mod">
          <ac:chgData name="Florian Stallmann" userId="87adb65ad37b5729" providerId="LiveId" clId="{856E3AA4-9A73-4F9D-A541-147DF78E7425}" dt="2020-04-12T08:49:56.466" v="1800" actId="1076"/>
          <ac:picMkLst>
            <pc:docMk/>
            <pc:sldMk cId="1921534947" sldId="263"/>
            <ac:picMk id="3" creationId="{F05E2E25-82D1-41C8-BE26-6700E596D09A}"/>
          </ac:picMkLst>
        </pc:picChg>
        <pc:picChg chg="add del mod">
          <ac:chgData name="Florian Stallmann" userId="87adb65ad37b5729" providerId="LiveId" clId="{856E3AA4-9A73-4F9D-A541-147DF78E7425}" dt="2020-04-12T08:41:19.322" v="1517" actId="21"/>
          <ac:picMkLst>
            <pc:docMk/>
            <pc:sldMk cId="1921534947" sldId="263"/>
            <ac:picMk id="4" creationId="{76D3328B-9722-42E3-84F3-AE919353D6FC}"/>
          </ac:picMkLst>
        </pc:picChg>
        <pc:picChg chg="add mod">
          <ac:chgData name="Florian Stallmann" userId="87adb65ad37b5729" providerId="LiveId" clId="{856E3AA4-9A73-4F9D-A541-147DF78E7425}" dt="2020-04-12T08:49:53.671" v="1798" actId="1076"/>
          <ac:picMkLst>
            <pc:docMk/>
            <pc:sldMk cId="1921534947" sldId="263"/>
            <ac:picMk id="6" creationId="{70088506-3198-4D2A-B59B-40E2AAB90EC8}"/>
          </ac:picMkLst>
        </pc:picChg>
      </pc:sldChg>
      <pc:sldChg chg="addSp delSp modSp new">
        <pc:chgData name="Florian Stallmann" userId="87adb65ad37b5729" providerId="LiveId" clId="{856E3AA4-9A73-4F9D-A541-147DF78E7425}" dt="2020-04-12T09:05:16.850" v="3816"/>
        <pc:sldMkLst>
          <pc:docMk/>
          <pc:sldMk cId="1327573885" sldId="264"/>
        </pc:sldMkLst>
        <pc:spChg chg="mod">
          <ac:chgData name="Florian Stallmann" userId="87adb65ad37b5729" providerId="LiveId" clId="{856E3AA4-9A73-4F9D-A541-147DF78E7425}" dt="2020-04-12T09:04:09.586" v="3738" actId="6549"/>
          <ac:spMkLst>
            <pc:docMk/>
            <pc:sldMk cId="1327573885" sldId="264"/>
            <ac:spMk id="2" creationId="{CABA21B5-1261-4664-BB33-AE4129A1C171}"/>
          </ac:spMkLst>
        </pc:spChg>
        <pc:spChg chg="add mod">
          <ac:chgData name="Florian Stallmann" userId="87adb65ad37b5729" providerId="LiveId" clId="{856E3AA4-9A73-4F9D-A541-147DF78E7425}" dt="2020-04-12T08:59:03.145" v="3035"/>
          <ac:spMkLst>
            <pc:docMk/>
            <pc:sldMk cId="1327573885" sldId="264"/>
            <ac:spMk id="3" creationId="{86E2E18E-A1BE-4921-A3DB-824CAFFF128B}"/>
          </ac:spMkLst>
        </pc:spChg>
        <pc:spChg chg="add mod modVis">
          <ac:chgData name="Florian Stallmann" userId="87adb65ad37b5729" providerId="LiveId" clId="{856E3AA4-9A73-4F9D-A541-147DF78E7425}" dt="2020-04-12T08:59:03.148" v="3040"/>
          <ac:spMkLst>
            <pc:docMk/>
            <pc:sldMk cId="1327573885" sldId="264"/>
            <ac:spMk id="4" creationId="{ABCBD585-F968-4EC5-9574-983B17D4AFD6}"/>
          </ac:spMkLst>
        </pc:spChg>
        <pc:spChg chg="mod">
          <ac:chgData name="Florian Stallmann" userId="87adb65ad37b5729" providerId="LiveId" clId="{856E3AA4-9A73-4F9D-A541-147DF78E7425}" dt="2020-04-12T08:59:06.266" v="3053"/>
          <ac:spMkLst>
            <pc:docMk/>
            <pc:sldMk cId="1327573885" sldId="264"/>
            <ac:spMk id="8" creationId="{B16238B4-9745-496F-9A6F-DDD79D0CEDAE}"/>
          </ac:spMkLst>
        </pc:spChg>
        <pc:spChg chg="add mod">
          <ac:chgData name="Florian Stallmann" userId="87adb65ad37b5729" providerId="LiveId" clId="{856E3AA4-9A73-4F9D-A541-147DF78E7425}" dt="2020-04-12T09:04:57.549" v="3758" actId="20577"/>
          <ac:spMkLst>
            <pc:docMk/>
            <pc:sldMk cId="1327573885" sldId="264"/>
            <ac:spMk id="9" creationId="{6B6FA08E-F225-40D4-92D1-0B335E7368E9}"/>
          </ac:spMkLst>
        </pc:spChg>
        <pc:spChg chg="add mod">
          <ac:chgData name="Florian Stallmann" userId="87adb65ad37b5729" providerId="LiveId" clId="{856E3AA4-9A73-4F9D-A541-147DF78E7425}" dt="2020-04-12T09:04:42.195" v="3755" actId="1076"/>
          <ac:spMkLst>
            <pc:docMk/>
            <pc:sldMk cId="1327573885" sldId="264"/>
            <ac:spMk id="11" creationId="{74345B48-E565-45E3-8553-6ABD3AA58546}"/>
          </ac:spMkLst>
        </pc:spChg>
        <pc:spChg chg="add mod">
          <ac:chgData name="Florian Stallmann" userId="87adb65ad37b5729" providerId="LiveId" clId="{856E3AA4-9A73-4F9D-A541-147DF78E7425}" dt="2020-04-12T09:05:10.321" v="3760" actId="1076"/>
          <ac:spMkLst>
            <pc:docMk/>
            <pc:sldMk cId="1327573885" sldId="264"/>
            <ac:spMk id="13" creationId="{AAA99BE1-8857-45B0-9D62-B4227A7319DA}"/>
          </ac:spMkLst>
        </pc:spChg>
        <pc:spChg chg="add mod">
          <ac:chgData name="Florian Stallmann" userId="87adb65ad37b5729" providerId="LiveId" clId="{856E3AA4-9A73-4F9D-A541-147DF78E7425}" dt="2020-04-12T09:04:33.770" v="3750" actId="1076"/>
          <ac:spMkLst>
            <pc:docMk/>
            <pc:sldMk cId="1327573885" sldId="264"/>
            <ac:spMk id="15" creationId="{500476F2-677E-4151-AB5F-3646F7B573DC}"/>
          </ac:spMkLst>
        </pc:spChg>
        <pc:grpChg chg="add mod">
          <ac:chgData name="Florian Stallmann" userId="87adb65ad37b5729" providerId="LiveId" clId="{856E3AA4-9A73-4F9D-A541-147DF78E7425}" dt="2020-04-12T09:04:49.003" v="3757" actId="1076"/>
          <ac:grpSpMkLst>
            <pc:docMk/>
            <pc:sldMk cId="1327573885" sldId="264"/>
            <ac:grpSpMk id="5" creationId="{1F10DACB-1BC0-4CA2-B6D1-214F993B8C83}"/>
          </ac:grpSpMkLst>
        </pc:grpChg>
        <pc:grpChg chg="add mod">
          <ac:chgData name="Florian Stallmann" userId="87adb65ad37b5729" providerId="LiveId" clId="{856E3AA4-9A73-4F9D-A541-147DF78E7425}" dt="2020-04-12T09:04:49.003" v="3757" actId="1076"/>
          <ac:grpSpMkLst>
            <pc:docMk/>
            <pc:sldMk cId="1327573885" sldId="264"/>
            <ac:grpSpMk id="6" creationId="{426047BC-772C-4B7E-9992-42E6B35E430B}"/>
          </ac:grpSpMkLst>
        </pc:grpChg>
        <pc:picChg chg="add mod">
          <ac:chgData name="Florian Stallmann" userId="87adb65ad37b5729" providerId="LiveId" clId="{856E3AA4-9A73-4F9D-A541-147DF78E7425}" dt="2020-04-12T09:04:42.195" v="3755" actId="1076"/>
          <ac:picMkLst>
            <pc:docMk/>
            <pc:sldMk cId="1327573885" sldId="264"/>
            <ac:picMk id="10" creationId="{63C75BFB-B706-45A8-B059-36817C8D9043}"/>
          </ac:picMkLst>
        </pc:picChg>
        <pc:picChg chg="add mod">
          <ac:chgData name="Florian Stallmann" userId="87adb65ad37b5729" providerId="LiveId" clId="{856E3AA4-9A73-4F9D-A541-147DF78E7425}" dt="2020-04-12T09:05:02.163" v="3759" actId="1076"/>
          <ac:picMkLst>
            <pc:docMk/>
            <pc:sldMk cId="1327573885" sldId="264"/>
            <ac:picMk id="12" creationId="{036D1A94-AF25-423F-8604-A9DCE95D55B0}"/>
          </ac:picMkLst>
        </pc:picChg>
        <pc:picChg chg="add del mod">
          <ac:chgData name="Florian Stallmann" userId="87adb65ad37b5729" providerId="LiveId" clId="{856E3AA4-9A73-4F9D-A541-147DF78E7425}" dt="2020-04-12T09:05:15.715" v="3788"/>
          <ac:picMkLst>
            <pc:docMk/>
            <pc:sldMk cId="1327573885" sldId="264"/>
            <ac:picMk id="14" creationId="{86544CD9-1AD7-4CA1-B35E-41500DAF66DF}"/>
          </ac:picMkLst>
        </pc:picChg>
        <pc:picChg chg="add del mod ord modCrop">
          <ac:chgData name="Florian Stallmann" userId="87adb65ad37b5729" providerId="LiveId" clId="{856E3AA4-9A73-4F9D-A541-147DF78E7425}" dt="2020-04-12T09:05:16.850" v="3816"/>
          <ac:picMkLst>
            <pc:docMk/>
            <pc:sldMk cId="1327573885" sldId="264"/>
            <ac:picMk id="16" creationId="{41378617-31B9-4660-B5BA-2AC8E8533720}"/>
          </ac:picMkLst>
        </pc:picChg>
        <pc:picChg chg="add mod ord modCrop">
          <ac:chgData name="Florian Stallmann" userId="87adb65ad37b5729" providerId="LiveId" clId="{856E3AA4-9A73-4F9D-A541-147DF78E7425}" dt="2020-04-12T09:05:16.849" v="3814" actId="108"/>
          <ac:picMkLst>
            <pc:docMk/>
            <pc:sldMk cId="1327573885" sldId="264"/>
            <ac:picMk id="17" creationId="{90E12B39-A5DE-40F9-BCB1-C63B7D348458}"/>
          </ac:picMkLst>
        </pc:picChg>
      </pc:sldChg>
      <pc:sldChg chg="addSp delSp modSp new ord">
        <pc:chgData name="Florian Stallmann" userId="87adb65ad37b5729" providerId="LiveId" clId="{856E3AA4-9A73-4F9D-A541-147DF78E7425}" dt="2020-04-12T08:24:02.826" v="699" actId="14100"/>
        <pc:sldMkLst>
          <pc:docMk/>
          <pc:sldMk cId="2343481218" sldId="265"/>
        </pc:sldMkLst>
        <pc:spChg chg="mod">
          <ac:chgData name="Florian Stallmann" userId="87adb65ad37b5729" providerId="LiveId" clId="{856E3AA4-9A73-4F9D-A541-147DF78E7425}" dt="2020-04-12T08:21:52.113" v="501" actId="14100"/>
          <ac:spMkLst>
            <pc:docMk/>
            <pc:sldMk cId="2343481218" sldId="265"/>
            <ac:spMk id="2" creationId="{E77FB666-6E56-482B-83A2-79E8BD4CC636}"/>
          </ac:spMkLst>
        </pc:spChg>
        <pc:spChg chg="add mod">
          <ac:chgData name="Florian Stallmann" userId="87adb65ad37b5729" providerId="LiveId" clId="{856E3AA4-9A73-4F9D-A541-147DF78E7425}" dt="2020-04-12T08:22:11.761" v="505" actId="1076"/>
          <ac:spMkLst>
            <pc:docMk/>
            <pc:sldMk cId="2343481218" sldId="265"/>
            <ac:spMk id="3" creationId="{D1F145E7-73BA-4E3F-9DD8-F650B27DFACB}"/>
          </ac:spMkLst>
        </pc:spChg>
        <pc:spChg chg="add del">
          <ac:chgData name="Florian Stallmann" userId="87adb65ad37b5729" providerId="LiveId" clId="{856E3AA4-9A73-4F9D-A541-147DF78E7425}" dt="2020-04-12T08:22:35.864" v="507" actId="478"/>
          <ac:spMkLst>
            <pc:docMk/>
            <pc:sldMk cId="2343481218" sldId="265"/>
            <ac:spMk id="7" creationId="{BE4908C7-1422-42B5-B79A-41412895D24C}"/>
          </ac:spMkLst>
        </pc:spChg>
        <pc:spChg chg="add mod">
          <ac:chgData name="Florian Stallmann" userId="87adb65ad37b5729" providerId="LiveId" clId="{856E3AA4-9A73-4F9D-A541-147DF78E7425}" dt="2020-04-12T08:24:02.826" v="699" actId="14100"/>
          <ac:spMkLst>
            <pc:docMk/>
            <pc:sldMk cId="2343481218" sldId="265"/>
            <ac:spMk id="8" creationId="{72CF6487-E5CD-4404-A9AF-3ABA6019F07C}"/>
          </ac:spMkLst>
        </pc:spChg>
        <pc:grpChg chg="add mod">
          <ac:chgData name="Florian Stallmann" userId="87adb65ad37b5729" providerId="LiveId" clId="{856E3AA4-9A73-4F9D-A541-147DF78E7425}" dt="2020-04-12T08:22:05.295" v="504" actId="14100"/>
          <ac:grpSpMkLst>
            <pc:docMk/>
            <pc:sldMk cId="2343481218" sldId="265"/>
            <ac:grpSpMk id="6" creationId="{69003DE8-00AD-4135-9A54-B95CDFB578D1}"/>
          </ac:grpSpMkLst>
        </pc:grpChg>
        <pc:picChg chg="add mod">
          <ac:chgData name="Florian Stallmann" userId="87adb65ad37b5729" providerId="LiveId" clId="{856E3AA4-9A73-4F9D-A541-147DF78E7425}" dt="2020-04-12T08:21:40.785" v="498" actId="164"/>
          <ac:picMkLst>
            <pc:docMk/>
            <pc:sldMk cId="2343481218" sldId="265"/>
            <ac:picMk id="4" creationId="{7ECD379B-B758-4C25-B2A7-D4C87A5F13A6}"/>
          </ac:picMkLst>
        </pc:picChg>
        <pc:picChg chg="add mod">
          <ac:chgData name="Florian Stallmann" userId="87adb65ad37b5729" providerId="LiveId" clId="{856E3AA4-9A73-4F9D-A541-147DF78E7425}" dt="2020-04-12T08:21:40.785" v="498" actId="164"/>
          <ac:picMkLst>
            <pc:docMk/>
            <pc:sldMk cId="2343481218" sldId="265"/>
            <ac:picMk id="5" creationId="{2120DA0C-5191-4D41-91D1-21D317A3D959}"/>
          </ac:picMkLst>
        </pc:picChg>
      </pc:sldChg>
      <pc:sldChg chg="addSp delSp modSp new">
        <pc:chgData name="Florian Stallmann" userId="87adb65ad37b5729" providerId="LiveId" clId="{856E3AA4-9A73-4F9D-A541-147DF78E7425}" dt="2020-04-12T08:40:14.521" v="1511" actId="1076"/>
        <pc:sldMkLst>
          <pc:docMk/>
          <pc:sldMk cId="824019170" sldId="266"/>
        </pc:sldMkLst>
        <pc:spChg chg="mod">
          <ac:chgData name="Florian Stallmann" userId="87adb65ad37b5729" providerId="LiveId" clId="{856E3AA4-9A73-4F9D-A541-147DF78E7425}" dt="2020-04-12T08:18:54.437" v="322" actId="20577"/>
          <ac:spMkLst>
            <pc:docMk/>
            <pc:sldMk cId="824019170" sldId="266"/>
            <ac:spMk id="2" creationId="{B2C9E418-5A66-4050-AC53-B0F96D6F39DE}"/>
          </ac:spMkLst>
        </pc:spChg>
        <pc:spChg chg="add mod">
          <ac:chgData name="Florian Stallmann" userId="87adb65ad37b5729" providerId="LiveId" clId="{856E3AA4-9A73-4F9D-A541-147DF78E7425}" dt="2020-04-12T08:39:18.782" v="1498" actId="1076"/>
          <ac:spMkLst>
            <pc:docMk/>
            <pc:sldMk cId="824019170" sldId="266"/>
            <ac:spMk id="9" creationId="{19755F2A-B675-4ECE-A19F-22E3219EE16A}"/>
          </ac:spMkLst>
        </pc:spChg>
        <pc:spChg chg="add mod">
          <ac:chgData name="Florian Stallmann" userId="87adb65ad37b5729" providerId="LiveId" clId="{856E3AA4-9A73-4F9D-A541-147DF78E7425}" dt="2020-04-12T08:39:30.255" v="1503" actId="14100"/>
          <ac:spMkLst>
            <pc:docMk/>
            <pc:sldMk cId="824019170" sldId="266"/>
            <ac:spMk id="10" creationId="{C8856216-8C08-4EBB-A816-973D522B8CC7}"/>
          </ac:spMkLst>
        </pc:spChg>
        <pc:spChg chg="add mod">
          <ac:chgData name="Florian Stallmann" userId="87adb65ad37b5729" providerId="LiveId" clId="{856E3AA4-9A73-4F9D-A541-147DF78E7425}" dt="2020-04-12T08:39:41.622" v="1508" actId="1076"/>
          <ac:spMkLst>
            <pc:docMk/>
            <pc:sldMk cId="824019170" sldId="266"/>
            <ac:spMk id="11" creationId="{C05BC56F-BCEB-4387-8574-40286A43F2A7}"/>
          </ac:spMkLst>
        </pc:spChg>
        <pc:picChg chg="add mod">
          <ac:chgData name="Florian Stallmann" userId="87adb65ad37b5729" providerId="LiveId" clId="{856E3AA4-9A73-4F9D-A541-147DF78E7425}" dt="2020-04-12T08:39:19.952" v="1499" actId="1076"/>
          <ac:picMkLst>
            <pc:docMk/>
            <pc:sldMk cId="824019170" sldId="266"/>
            <ac:picMk id="3" creationId="{DD62AE7E-23EB-40F1-8907-CFB697D35AFE}"/>
          </ac:picMkLst>
        </pc:picChg>
        <pc:picChg chg="add del mod">
          <ac:chgData name="Florian Stallmann" userId="87adb65ad37b5729" providerId="LiveId" clId="{856E3AA4-9A73-4F9D-A541-147DF78E7425}" dt="2020-04-12T08:33:38.283" v="1165" actId="478"/>
          <ac:picMkLst>
            <pc:docMk/>
            <pc:sldMk cId="824019170" sldId="266"/>
            <ac:picMk id="4" creationId="{2B36E769-1BF9-44E9-AB7B-0AD95C087EF9}"/>
          </ac:picMkLst>
        </pc:picChg>
        <pc:picChg chg="add mod">
          <ac:chgData name="Florian Stallmann" userId="87adb65ad37b5729" providerId="LiveId" clId="{856E3AA4-9A73-4F9D-A541-147DF78E7425}" dt="2020-04-12T08:40:14.521" v="1511" actId="1076"/>
          <ac:picMkLst>
            <pc:docMk/>
            <pc:sldMk cId="824019170" sldId="266"/>
            <ac:picMk id="5" creationId="{F92DFEC3-61A9-442D-A18C-E111BF3BE1EE}"/>
          </ac:picMkLst>
        </pc:picChg>
        <pc:picChg chg="add mod">
          <ac:chgData name="Florian Stallmann" userId="87adb65ad37b5729" providerId="LiveId" clId="{856E3AA4-9A73-4F9D-A541-147DF78E7425}" dt="2020-04-12T08:39:27.784" v="1502" actId="1076"/>
          <ac:picMkLst>
            <pc:docMk/>
            <pc:sldMk cId="824019170" sldId="266"/>
            <ac:picMk id="6" creationId="{AF58BC7F-93BA-4AF6-897D-748EE174A173}"/>
          </ac:picMkLst>
        </pc:picChg>
        <pc:picChg chg="add mod">
          <ac:chgData name="Florian Stallmann" userId="87adb65ad37b5729" providerId="LiveId" clId="{856E3AA4-9A73-4F9D-A541-147DF78E7425}" dt="2020-04-12T08:39:43.033" v="1509" actId="1076"/>
          <ac:picMkLst>
            <pc:docMk/>
            <pc:sldMk cId="824019170" sldId="266"/>
            <ac:picMk id="7" creationId="{8B7A0B40-7580-46F2-9317-F43FADFA34DA}"/>
          </ac:picMkLst>
        </pc:picChg>
        <pc:picChg chg="add mod">
          <ac:chgData name="Florian Stallmann" userId="87adb65ad37b5729" providerId="LiveId" clId="{856E3AA4-9A73-4F9D-A541-147DF78E7425}" dt="2020-04-12T08:40:13.076" v="1510" actId="1076"/>
          <ac:picMkLst>
            <pc:docMk/>
            <pc:sldMk cId="824019170" sldId="266"/>
            <ac:picMk id="8" creationId="{420657DF-A598-494D-A11C-942886C04299}"/>
          </ac:picMkLst>
        </pc:picChg>
      </pc:sldChg>
      <pc:sldChg chg="addSp modSp add del ord modTransition">
        <pc:chgData name="Florian Stallmann" userId="87adb65ad37b5729" providerId="LiveId" clId="{856E3AA4-9A73-4F9D-A541-147DF78E7425}" dt="2020-04-12T08:53:19.866" v="2372" actId="2696"/>
        <pc:sldMkLst>
          <pc:docMk/>
          <pc:sldMk cId="2846274862" sldId="267"/>
        </pc:sldMkLst>
        <pc:spChg chg="mod">
          <ac:chgData name="Florian Stallmann" userId="87adb65ad37b5729" providerId="LiveId" clId="{856E3AA4-9A73-4F9D-A541-147DF78E7425}" dt="2020-04-12T08:52:44.376" v="2200"/>
          <ac:spMkLst>
            <pc:docMk/>
            <pc:sldMk cId="2846274862" sldId="267"/>
            <ac:spMk id="3" creationId="{9FD4B19A-C836-4F82-9392-73772680E99D}"/>
          </ac:spMkLst>
        </pc:spChg>
        <pc:spChg chg="add mod ord">
          <ac:chgData name="Florian Stallmann" userId="87adb65ad37b5729" providerId="LiveId" clId="{856E3AA4-9A73-4F9D-A541-147DF78E7425}" dt="2020-04-12T08:53:05.204" v="2224" actId="207"/>
          <ac:spMkLst>
            <pc:docMk/>
            <pc:sldMk cId="2846274862" sldId="267"/>
            <ac:spMk id="6" creationId="{1A49C571-5544-453B-ADC0-976BF8613F7F}"/>
          </ac:spMkLst>
        </pc:spChg>
      </pc:sldChg>
      <pc:sldChg chg="addSp modSp add del ord modTransition">
        <pc:chgData name="Florian Stallmann" userId="87adb65ad37b5729" providerId="LiveId" clId="{856E3AA4-9A73-4F9D-A541-147DF78E7425}" dt="2020-04-12T08:53:19.908" v="2408" actId="2696"/>
        <pc:sldMkLst>
          <pc:docMk/>
          <pc:sldMk cId="1876059624" sldId="268"/>
        </pc:sldMkLst>
        <pc:spChg chg="mod">
          <ac:chgData name="Florian Stallmann" userId="87adb65ad37b5729" providerId="LiveId" clId="{856E3AA4-9A73-4F9D-A541-147DF78E7425}" dt="2020-04-12T08:52:44.383" v="2205"/>
          <ac:spMkLst>
            <pc:docMk/>
            <pc:sldMk cId="1876059624" sldId="268"/>
            <ac:spMk id="3" creationId="{9FD4B19A-C836-4F82-9392-73772680E99D}"/>
          </ac:spMkLst>
        </pc:spChg>
        <pc:spChg chg="add mod ord">
          <ac:chgData name="Florian Stallmann" userId="87adb65ad37b5729" providerId="LiveId" clId="{856E3AA4-9A73-4F9D-A541-147DF78E7425}" dt="2020-04-12T08:52:49.181" v="2218" actId="693"/>
          <ac:spMkLst>
            <pc:docMk/>
            <pc:sldMk cId="1876059624" sldId="268"/>
            <ac:spMk id="6" creationId="{E8AAB10D-8C33-4849-8DF6-FCA494D75EF5}"/>
          </ac:spMkLst>
        </pc:spChg>
      </pc:sldChg>
      <pc:sldChg chg="addSp modSp add del ord modTransition">
        <pc:chgData name="Florian Stallmann" userId="87adb65ad37b5729" providerId="LiveId" clId="{856E3AA4-9A73-4F9D-A541-147DF78E7425}" dt="2020-04-12T08:53:19.942" v="2444" actId="2696"/>
        <pc:sldMkLst>
          <pc:docMk/>
          <pc:sldMk cId="195352575" sldId="269"/>
        </pc:sldMkLst>
        <pc:spChg chg="mod">
          <ac:chgData name="Florian Stallmann" userId="87adb65ad37b5729" providerId="LiveId" clId="{856E3AA4-9A73-4F9D-A541-147DF78E7425}" dt="2020-04-12T08:52:44.390" v="2210"/>
          <ac:spMkLst>
            <pc:docMk/>
            <pc:sldMk cId="195352575" sldId="269"/>
            <ac:spMk id="3" creationId="{9FD4B19A-C836-4F82-9392-73772680E99D}"/>
          </ac:spMkLst>
        </pc:spChg>
        <pc:spChg chg="add mod ord">
          <ac:chgData name="Florian Stallmann" userId="87adb65ad37b5729" providerId="LiveId" clId="{856E3AA4-9A73-4F9D-A541-147DF78E7425}" dt="2020-04-12T08:52:49.184" v="2222" actId="693"/>
          <ac:spMkLst>
            <pc:docMk/>
            <pc:sldMk cId="195352575" sldId="269"/>
            <ac:spMk id="6" creationId="{936C0C46-114D-4114-BAE3-301708EAEA3E}"/>
          </ac:spMkLst>
        </pc:spChg>
      </pc:sldChg>
      <pc:sldChg chg="addSp modSp add del ord modTransition">
        <pc:chgData name="Florian Stallmann" userId="87adb65ad37b5729" providerId="LiveId" clId="{856E3AA4-9A73-4F9D-A541-147DF78E7425}" dt="2020-04-12T08:53:52.933" v="2456" actId="2696"/>
        <pc:sldMkLst>
          <pc:docMk/>
          <pc:sldMk cId="2028515297" sldId="270"/>
        </pc:sldMkLst>
        <pc:spChg chg="mod">
          <ac:chgData name="Florian Stallmann" userId="87adb65ad37b5729" providerId="LiveId" clId="{856E3AA4-9A73-4F9D-A541-147DF78E7425}" dt="2020-04-12T08:53:19.840" v="2371"/>
          <ac:spMkLst>
            <pc:docMk/>
            <pc:sldMk cId="2028515297" sldId="270"/>
            <ac:spMk id="3" creationId="{9FD4B19A-C836-4F82-9392-73772680E99D}"/>
          </ac:spMkLst>
        </pc:spChg>
        <pc:spChg chg="add mod ord">
          <ac:chgData name="Florian Stallmann" userId="87adb65ad37b5729" providerId="LiveId" clId="{856E3AA4-9A73-4F9D-A541-147DF78E7425}" dt="2020-04-12T08:53:19.827" v="2366"/>
          <ac:spMkLst>
            <pc:docMk/>
            <pc:sldMk cId="2028515297" sldId="270"/>
            <ac:spMk id="9" creationId="{3DD21CCC-C2C2-43A2-A9DF-D16872BB4002}"/>
          </ac:spMkLst>
        </pc:spChg>
      </pc:sldChg>
      <pc:sldChg chg="modSp add del ord modTransition">
        <pc:chgData name="Florian Stallmann" userId="87adb65ad37b5729" providerId="LiveId" clId="{856E3AA4-9A73-4F9D-A541-147DF78E7425}" dt="2020-04-12T08:53:18.258" v="2336"/>
        <pc:sldMkLst>
          <pc:docMk/>
          <pc:sldMk cId="4151955551" sldId="270"/>
        </pc:sldMkLst>
        <pc:spChg chg="mod">
          <ac:chgData name="Florian Stallmann" userId="87adb65ad37b5729" providerId="LiveId" clId="{856E3AA4-9A73-4F9D-A541-147DF78E7425}" dt="2020-04-12T08:53:13.009" v="2249"/>
          <ac:spMkLst>
            <pc:docMk/>
            <pc:sldMk cId="4151955551" sldId="270"/>
            <ac:spMk id="3" creationId="{9FD4B19A-C836-4F82-9392-73772680E99D}"/>
          </ac:spMkLst>
        </pc:spChg>
        <pc:spChg chg="mod">
          <ac:chgData name="Florian Stallmann" userId="87adb65ad37b5729" providerId="LiveId" clId="{856E3AA4-9A73-4F9D-A541-147DF78E7425}" dt="2020-04-12T08:53:18.258" v="2336"/>
          <ac:spMkLst>
            <pc:docMk/>
            <pc:sldMk cId="4151955551" sldId="270"/>
            <ac:spMk id="6" creationId="{1A49C571-5544-453B-ADC0-976BF8613F7F}"/>
          </ac:spMkLst>
        </pc:spChg>
      </pc:sldChg>
      <pc:sldChg chg="addSp modSp add del ord modTransition">
        <pc:chgData name="Florian Stallmann" userId="87adb65ad37b5729" providerId="LiveId" clId="{856E3AA4-9A73-4F9D-A541-147DF78E7425}" dt="2020-04-12T08:53:52.936" v="2457" actId="2696"/>
        <pc:sldMkLst>
          <pc:docMk/>
          <pc:sldMk cId="1346629544" sldId="271"/>
        </pc:sldMkLst>
        <pc:spChg chg="mod">
          <ac:chgData name="Florian Stallmann" userId="87adb65ad37b5729" providerId="LiveId" clId="{856E3AA4-9A73-4F9D-A541-147DF78E7425}" dt="2020-04-12T08:53:19.896" v="2407"/>
          <ac:spMkLst>
            <pc:docMk/>
            <pc:sldMk cId="1346629544" sldId="271"/>
            <ac:spMk id="3" creationId="{9FD4B19A-C836-4F82-9392-73772680E99D}"/>
          </ac:spMkLst>
        </pc:spChg>
        <pc:spChg chg="add mod ord">
          <ac:chgData name="Florian Stallmann" userId="87adb65ad37b5729" providerId="LiveId" clId="{856E3AA4-9A73-4F9D-A541-147DF78E7425}" dt="2020-04-12T08:53:19.891" v="2402"/>
          <ac:spMkLst>
            <pc:docMk/>
            <pc:sldMk cId="1346629544" sldId="271"/>
            <ac:spMk id="9" creationId="{1D32BC33-0A75-4D69-BBEA-E1B30B5432B5}"/>
          </ac:spMkLst>
        </pc:spChg>
      </pc:sldChg>
      <pc:sldChg chg="modSp add del ord modTransition">
        <pc:chgData name="Florian Stallmann" userId="87adb65ad37b5729" providerId="LiveId" clId="{856E3AA4-9A73-4F9D-A541-147DF78E7425}" dt="2020-04-12T08:53:18.258" v="2336"/>
        <pc:sldMkLst>
          <pc:docMk/>
          <pc:sldMk cId="2235921810" sldId="271"/>
        </pc:sldMkLst>
        <pc:spChg chg="mod">
          <ac:chgData name="Florian Stallmann" userId="87adb65ad37b5729" providerId="LiveId" clId="{856E3AA4-9A73-4F9D-A541-147DF78E7425}" dt="2020-04-12T08:53:13.030" v="2274"/>
          <ac:spMkLst>
            <pc:docMk/>
            <pc:sldMk cId="2235921810" sldId="271"/>
            <ac:spMk id="3" creationId="{9FD4B19A-C836-4F82-9392-73772680E99D}"/>
          </ac:spMkLst>
        </pc:spChg>
        <pc:spChg chg="mod">
          <ac:chgData name="Florian Stallmann" userId="87adb65ad37b5729" providerId="LiveId" clId="{856E3AA4-9A73-4F9D-A541-147DF78E7425}" dt="2020-04-12T08:53:18.258" v="2336"/>
          <ac:spMkLst>
            <pc:docMk/>
            <pc:sldMk cId="2235921810" sldId="271"/>
            <ac:spMk id="6" creationId="{1A49C571-5544-453B-ADC0-976BF8613F7F}"/>
          </ac:spMkLst>
        </pc:spChg>
      </pc:sldChg>
      <pc:sldChg chg="addSp modSp add del ord modTransition">
        <pc:chgData name="Florian Stallmann" userId="87adb65ad37b5729" providerId="LiveId" clId="{856E3AA4-9A73-4F9D-A541-147DF78E7425}" dt="2020-04-12T08:53:52.939" v="2458" actId="2696"/>
        <pc:sldMkLst>
          <pc:docMk/>
          <pc:sldMk cId="614621261" sldId="272"/>
        </pc:sldMkLst>
        <pc:spChg chg="mod">
          <ac:chgData name="Florian Stallmann" userId="87adb65ad37b5729" providerId="LiveId" clId="{856E3AA4-9A73-4F9D-A541-147DF78E7425}" dt="2020-04-12T08:53:19.938" v="2443"/>
          <ac:spMkLst>
            <pc:docMk/>
            <pc:sldMk cId="614621261" sldId="272"/>
            <ac:spMk id="3" creationId="{9FD4B19A-C836-4F82-9392-73772680E99D}"/>
          </ac:spMkLst>
        </pc:spChg>
        <pc:spChg chg="add mod ord">
          <ac:chgData name="Florian Stallmann" userId="87adb65ad37b5729" providerId="LiveId" clId="{856E3AA4-9A73-4F9D-A541-147DF78E7425}" dt="2020-04-12T08:53:19.932" v="2438"/>
          <ac:spMkLst>
            <pc:docMk/>
            <pc:sldMk cId="614621261" sldId="272"/>
            <ac:spMk id="9" creationId="{D9578A29-3A15-453E-A663-D283FE635909}"/>
          </ac:spMkLst>
        </pc:spChg>
      </pc:sldChg>
      <pc:sldChg chg="modSp add del ord modTransition">
        <pc:chgData name="Florian Stallmann" userId="87adb65ad37b5729" providerId="LiveId" clId="{856E3AA4-9A73-4F9D-A541-147DF78E7425}" dt="2020-04-12T08:53:18.258" v="2336"/>
        <pc:sldMkLst>
          <pc:docMk/>
          <pc:sldMk cId="4081585395" sldId="272"/>
        </pc:sldMkLst>
        <pc:spChg chg="mod">
          <ac:chgData name="Florian Stallmann" userId="87adb65ad37b5729" providerId="LiveId" clId="{856E3AA4-9A73-4F9D-A541-147DF78E7425}" dt="2020-04-12T08:53:13.057" v="2299"/>
          <ac:spMkLst>
            <pc:docMk/>
            <pc:sldMk cId="4081585395" sldId="272"/>
            <ac:spMk id="3" creationId="{9FD4B19A-C836-4F82-9392-73772680E99D}"/>
          </ac:spMkLst>
        </pc:spChg>
        <pc:spChg chg="mod">
          <ac:chgData name="Florian Stallmann" userId="87adb65ad37b5729" providerId="LiveId" clId="{856E3AA4-9A73-4F9D-A541-147DF78E7425}" dt="2020-04-12T08:53:18.258" v="2336"/>
          <ac:spMkLst>
            <pc:docMk/>
            <pc:sldMk cId="4081585395" sldId="272"/>
            <ac:spMk id="6" creationId="{1A49C571-5544-453B-ADC0-976BF8613F7F}"/>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86055-D2F1-46C3-83FD-A327EBDDB0A8}" type="datetimeFigureOut">
              <a:rPr lang="de-DE" smtClean="0"/>
              <a:t>07.05.2020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8E6FF-8BA3-4ECB-B874-AFF413E160B2}" type="slidenum">
              <a:rPr lang="de-DE" smtClean="0"/>
              <a:t>‹Nr.›</a:t>
            </a:fld>
            <a:endParaRPr lang="de-DE"/>
          </a:p>
        </p:txBody>
      </p:sp>
    </p:spTree>
    <p:extLst>
      <p:ext uri="{BB962C8B-B14F-4D97-AF65-F5344CB8AC3E}">
        <p14:creationId xmlns:p14="http://schemas.microsoft.com/office/powerpoint/2010/main" val="291001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75EF3-6398-445D-BD41-1F42EA821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5A327F2-751D-4A60-833D-B8B5F6DA7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F2DBAD-3163-4089-B53A-24ECDA98B457}"/>
              </a:ext>
            </a:extLst>
          </p:cNvPr>
          <p:cNvSpPr>
            <a:spLocks noGrp="1"/>
          </p:cNvSpPr>
          <p:nvPr>
            <p:ph type="dt" sz="half" idx="10"/>
          </p:nvPr>
        </p:nvSpPr>
        <p:spPr/>
        <p:txBody>
          <a:bodyPr/>
          <a:lstStyle/>
          <a:p>
            <a:fld id="{83E968C0-E631-4FA5-B66C-A6893089A72C}" type="datetime1">
              <a:rPr lang="de-DE" smtClean="0"/>
              <a:t>07.05.2020</a:t>
            </a:fld>
            <a:endParaRPr lang="de-DE"/>
          </a:p>
        </p:txBody>
      </p:sp>
      <p:sp>
        <p:nvSpPr>
          <p:cNvPr id="5" name="Fußzeilenplatzhalter 4">
            <a:extLst>
              <a:ext uri="{FF2B5EF4-FFF2-40B4-BE49-F238E27FC236}">
                <a16:creationId xmlns:a16="http://schemas.microsoft.com/office/drawing/2014/main" id="{62F808CF-84B5-47CD-BA53-8A06ADE9B0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7D59BA-9D32-435A-96CC-2BD6F052B39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91930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B110-0F06-4C01-A968-275BA811DBE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081BDAC-6509-4162-B5B5-12AC6458F8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CE3113-2ADB-4D7E-94AE-FCAB536AF2ED}"/>
              </a:ext>
            </a:extLst>
          </p:cNvPr>
          <p:cNvSpPr>
            <a:spLocks noGrp="1"/>
          </p:cNvSpPr>
          <p:nvPr>
            <p:ph type="dt" sz="half" idx="10"/>
          </p:nvPr>
        </p:nvSpPr>
        <p:spPr/>
        <p:txBody>
          <a:bodyPr/>
          <a:lstStyle/>
          <a:p>
            <a:fld id="{327DFED5-F5BC-4C21-B00D-107757BCB1D5}" type="datetime1">
              <a:rPr lang="de-DE" smtClean="0"/>
              <a:t>07.05.2020</a:t>
            </a:fld>
            <a:endParaRPr lang="de-DE"/>
          </a:p>
        </p:txBody>
      </p:sp>
      <p:sp>
        <p:nvSpPr>
          <p:cNvPr id="5" name="Fußzeilenplatzhalter 4">
            <a:extLst>
              <a:ext uri="{FF2B5EF4-FFF2-40B4-BE49-F238E27FC236}">
                <a16:creationId xmlns:a16="http://schemas.microsoft.com/office/drawing/2014/main" id="{974E0AA7-92CE-4469-A0DB-E76F5B7E9F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56B409-1F57-4819-8647-7CC73D64341D}"/>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42636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67D073-AFB1-446D-8EC3-DABA77439C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E66FAC-19F8-4688-A82B-C6A0D4230A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BC17D4-CA1C-45E6-BDC5-49722229CBB1}"/>
              </a:ext>
            </a:extLst>
          </p:cNvPr>
          <p:cNvSpPr>
            <a:spLocks noGrp="1"/>
          </p:cNvSpPr>
          <p:nvPr>
            <p:ph type="dt" sz="half" idx="10"/>
          </p:nvPr>
        </p:nvSpPr>
        <p:spPr/>
        <p:txBody>
          <a:bodyPr/>
          <a:lstStyle/>
          <a:p>
            <a:fld id="{D55D80D4-FC22-469B-B760-6A7940AA3138}" type="datetime1">
              <a:rPr lang="de-DE" smtClean="0"/>
              <a:t>07.05.2020</a:t>
            </a:fld>
            <a:endParaRPr lang="de-DE"/>
          </a:p>
        </p:txBody>
      </p:sp>
      <p:sp>
        <p:nvSpPr>
          <p:cNvPr id="5" name="Fußzeilenplatzhalter 4">
            <a:extLst>
              <a:ext uri="{FF2B5EF4-FFF2-40B4-BE49-F238E27FC236}">
                <a16:creationId xmlns:a16="http://schemas.microsoft.com/office/drawing/2014/main" id="{C63BDE70-9E77-4DD6-A8E4-4F3CC70C37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655056-7755-4D11-9372-394A40ABAD2C}"/>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80619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
            </p:custDataLst>
            <p:extLst>
              <p:ext uri="{D42A27DB-BD31-4B8C-83A1-F6EECF244321}">
                <p14:modId xmlns:p14="http://schemas.microsoft.com/office/powerpoint/2010/main" val="10929934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51" name="think-cell Folie" r:id="rId4" imgW="762" imgH="769" progId="TCLayout.ActiveDocument.1">
                  <p:embed/>
                </p:oleObj>
              </mc:Choice>
              <mc:Fallback>
                <p:oleObj name="think-cell Folie" r:id="rId4" imgW="762" imgH="769" progId="TCLayout.ActiveDocument.1">
                  <p:embed/>
                  <p:pic>
                    <p:nvPicPr>
                      <p:cNvPr id="2" name="Objek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el 2"/>
          <p:cNvSpPr>
            <a:spLocks noGrp="1"/>
          </p:cNvSpPr>
          <p:nvPr>
            <p:ph type="title"/>
          </p:nvPr>
        </p:nvSpPr>
        <p:spPr bwMode="gray">
          <a:xfrm>
            <a:off x="838200" y="136525"/>
            <a:ext cx="10515600" cy="994752"/>
          </a:xfrm>
        </p:spPr>
        <p:txBody>
          <a:bodyPr/>
          <a:lstStyle/>
          <a:p>
            <a:r>
              <a:rPr lang="de-DE" dirty="0"/>
              <a:t>Mastertitelformat bearbeiten</a:t>
            </a:r>
          </a:p>
        </p:txBody>
      </p:sp>
      <p:sp>
        <p:nvSpPr>
          <p:cNvPr id="6" name="Datumsplatzhalter 5"/>
          <p:cNvSpPr>
            <a:spLocks noGrp="1"/>
          </p:cNvSpPr>
          <p:nvPr>
            <p:ph type="dt" sz="half" idx="18"/>
          </p:nvPr>
        </p:nvSpPr>
        <p:spPr/>
        <p:txBody>
          <a:bodyPr/>
          <a:lstStyle/>
          <a:p>
            <a:fld id="{146DBEAB-51C5-4FBE-9B54-BC8F608043B0}" type="datetime1">
              <a:rPr lang="de-DE" smtClean="0"/>
              <a:t>07.05.2020</a:t>
            </a:fld>
            <a:endParaRPr lang="de-DE" dirty="0"/>
          </a:p>
        </p:txBody>
      </p:sp>
      <p:sp>
        <p:nvSpPr>
          <p:cNvPr id="10" name="Fußzeilenplatzhalter 9"/>
          <p:cNvSpPr>
            <a:spLocks noGrp="1"/>
          </p:cNvSpPr>
          <p:nvPr>
            <p:ph type="ftr" sz="quarter" idx="19"/>
          </p:nvPr>
        </p:nvSpPr>
        <p:spPr/>
        <p:txBody>
          <a:bodyPr/>
          <a:lstStyle/>
          <a:p>
            <a:endParaRPr lang="de-DE" dirty="0"/>
          </a:p>
        </p:txBody>
      </p:sp>
      <p:sp>
        <p:nvSpPr>
          <p:cNvPr id="12" name="Foliennummernplatzhalter 11"/>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41659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9A3C8-19FE-435C-94C1-B08040EC93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F6367B2-0D53-4D35-9087-71FB8409D52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D2575B-3F73-4B05-8C8C-29BD93AC4DFD}"/>
              </a:ext>
            </a:extLst>
          </p:cNvPr>
          <p:cNvSpPr>
            <a:spLocks noGrp="1"/>
          </p:cNvSpPr>
          <p:nvPr>
            <p:ph type="dt" sz="half" idx="10"/>
          </p:nvPr>
        </p:nvSpPr>
        <p:spPr/>
        <p:txBody>
          <a:bodyPr/>
          <a:lstStyle/>
          <a:p>
            <a:fld id="{B861EB0D-30DD-4E89-8B0D-65B7028FC562}" type="datetime1">
              <a:rPr lang="de-DE" smtClean="0"/>
              <a:t>07.05.2020</a:t>
            </a:fld>
            <a:endParaRPr lang="de-DE"/>
          </a:p>
        </p:txBody>
      </p:sp>
      <p:sp>
        <p:nvSpPr>
          <p:cNvPr id="5" name="Fußzeilenplatzhalter 4">
            <a:extLst>
              <a:ext uri="{FF2B5EF4-FFF2-40B4-BE49-F238E27FC236}">
                <a16:creationId xmlns:a16="http://schemas.microsoft.com/office/drawing/2014/main" id="{7D13429A-567F-4D20-911A-C327445BB0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965319-F4DB-4AC1-9C3B-8C4332474505}"/>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41619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E9BDC8-5B27-4206-A49B-5C3A9D66E1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88DBC7-8D0A-4F85-92B0-A193512B9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718CB3-6488-45EE-98A4-04D627CA9425}"/>
              </a:ext>
            </a:extLst>
          </p:cNvPr>
          <p:cNvSpPr>
            <a:spLocks noGrp="1"/>
          </p:cNvSpPr>
          <p:nvPr>
            <p:ph type="dt" sz="half" idx="10"/>
          </p:nvPr>
        </p:nvSpPr>
        <p:spPr/>
        <p:txBody>
          <a:bodyPr/>
          <a:lstStyle/>
          <a:p>
            <a:fld id="{73CEBF28-F29F-47B0-8445-64F25E1B2731}" type="datetime1">
              <a:rPr lang="de-DE" smtClean="0"/>
              <a:t>07.05.2020</a:t>
            </a:fld>
            <a:endParaRPr lang="de-DE"/>
          </a:p>
        </p:txBody>
      </p:sp>
      <p:sp>
        <p:nvSpPr>
          <p:cNvPr id="5" name="Fußzeilenplatzhalter 4">
            <a:extLst>
              <a:ext uri="{FF2B5EF4-FFF2-40B4-BE49-F238E27FC236}">
                <a16:creationId xmlns:a16="http://schemas.microsoft.com/office/drawing/2014/main" id="{0A4466DA-04D4-42DC-BD4C-BDD8DE422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4B96F4-8DC3-4A35-99E9-16D51B3A218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899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F8B7A-A575-42BD-A62B-94BB0429B9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FAA9B-26A3-43CB-8D3F-9B2A5807F8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E7E5F9-F49C-4DAE-A940-4CCCCF78D2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5A19090-FB86-441B-9F65-7F8DED070DF8}"/>
              </a:ext>
            </a:extLst>
          </p:cNvPr>
          <p:cNvSpPr>
            <a:spLocks noGrp="1"/>
          </p:cNvSpPr>
          <p:nvPr>
            <p:ph type="dt" sz="half" idx="10"/>
          </p:nvPr>
        </p:nvSpPr>
        <p:spPr/>
        <p:txBody>
          <a:bodyPr/>
          <a:lstStyle/>
          <a:p>
            <a:fld id="{70BB8FCB-2F3D-4195-89D6-401F7605A609}" type="datetime1">
              <a:rPr lang="de-DE" smtClean="0"/>
              <a:t>07.05.2020</a:t>
            </a:fld>
            <a:endParaRPr lang="de-DE"/>
          </a:p>
        </p:txBody>
      </p:sp>
      <p:sp>
        <p:nvSpPr>
          <p:cNvPr id="6" name="Fußzeilenplatzhalter 5">
            <a:extLst>
              <a:ext uri="{FF2B5EF4-FFF2-40B4-BE49-F238E27FC236}">
                <a16:creationId xmlns:a16="http://schemas.microsoft.com/office/drawing/2014/main" id="{C8D20288-1321-4F60-B2DE-626ABC2613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0DF0D09-96F0-49CE-AD50-1B65EAD1368F}"/>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1314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C527-CD4D-4771-94D9-208F491DB04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2A577F3-B96F-4FE9-A5DA-8B3F3C6A7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21D953-19E8-4779-AE83-D07444874A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BD37294-36E9-4047-8EAA-D1BA91ACA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7AD081A-1A1B-4BB5-B139-8733FA53E7A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F0E730C-6AA2-41F6-B6CD-7096F54EB2C1}"/>
              </a:ext>
            </a:extLst>
          </p:cNvPr>
          <p:cNvSpPr>
            <a:spLocks noGrp="1"/>
          </p:cNvSpPr>
          <p:nvPr>
            <p:ph type="dt" sz="half" idx="10"/>
          </p:nvPr>
        </p:nvSpPr>
        <p:spPr/>
        <p:txBody>
          <a:bodyPr/>
          <a:lstStyle/>
          <a:p>
            <a:fld id="{7A814B83-3C3F-4E43-9685-CE4AC483A9CE}" type="datetime1">
              <a:rPr lang="de-DE" smtClean="0"/>
              <a:t>07.05.2020</a:t>
            </a:fld>
            <a:endParaRPr lang="de-DE"/>
          </a:p>
        </p:txBody>
      </p:sp>
      <p:sp>
        <p:nvSpPr>
          <p:cNvPr id="8" name="Fußzeilenplatzhalter 7">
            <a:extLst>
              <a:ext uri="{FF2B5EF4-FFF2-40B4-BE49-F238E27FC236}">
                <a16:creationId xmlns:a16="http://schemas.microsoft.com/office/drawing/2014/main" id="{58CAB903-CA97-4284-9AD4-169035DA95F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D9029C6-C574-49D2-A6F4-11332F566B09}"/>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34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B8D39B-5FE0-4230-A060-957221B4D382}"/>
              </a:ext>
            </a:extLst>
          </p:cNvPr>
          <p:cNvSpPr>
            <a:spLocks noGrp="1"/>
          </p:cNvSpPr>
          <p:nvPr>
            <p:ph type="title"/>
          </p:nvPr>
        </p:nvSpPr>
        <p:spPr/>
        <p:txBody>
          <a:bodyPr/>
          <a:lstStyle/>
          <a:p>
            <a:r>
              <a:rPr lang="de-DE" dirty="0"/>
              <a:t>Mastertitelformat bearbeiten</a:t>
            </a:r>
          </a:p>
        </p:txBody>
      </p:sp>
      <p:sp>
        <p:nvSpPr>
          <p:cNvPr id="3" name="Datumsplatzhalter 2">
            <a:extLst>
              <a:ext uri="{FF2B5EF4-FFF2-40B4-BE49-F238E27FC236}">
                <a16:creationId xmlns:a16="http://schemas.microsoft.com/office/drawing/2014/main" id="{7CD86782-E7ED-4000-9250-1D25B2332B05}"/>
              </a:ext>
            </a:extLst>
          </p:cNvPr>
          <p:cNvSpPr>
            <a:spLocks noGrp="1"/>
          </p:cNvSpPr>
          <p:nvPr>
            <p:ph type="dt" sz="half" idx="10"/>
          </p:nvPr>
        </p:nvSpPr>
        <p:spPr/>
        <p:txBody>
          <a:bodyPr/>
          <a:lstStyle/>
          <a:p>
            <a:fld id="{5A2175DA-8D38-4A58-A54F-1168D09756FD}" type="datetime1">
              <a:rPr lang="de-DE" smtClean="0"/>
              <a:t>07.05.2020</a:t>
            </a:fld>
            <a:endParaRPr lang="de-DE"/>
          </a:p>
        </p:txBody>
      </p:sp>
      <p:sp>
        <p:nvSpPr>
          <p:cNvPr id="4" name="Fußzeilenplatzhalter 3">
            <a:extLst>
              <a:ext uri="{FF2B5EF4-FFF2-40B4-BE49-F238E27FC236}">
                <a16:creationId xmlns:a16="http://schemas.microsoft.com/office/drawing/2014/main" id="{FAB17A13-7E7C-4711-83B0-F98D0F9A91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6DD00A5-4B10-4588-BE52-57B7B1123EB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21314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1AEBE0-E366-41C9-B00B-07A48A4A22F7}"/>
              </a:ext>
            </a:extLst>
          </p:cNvPr>
          <p:cNvSpPr>
            <a:spLocks noGrp="1"/>
          </p:cNvSpPr>
          <p:nvPr>
            <p:ph type="dt" sz="half" idx="10"/>
          </p:nvPr>
        </p:nvSpPr>
        <p:spPr/>
        <p:txBody>
          <a:bodyPr/>
          <a:lstStyle/>
          <a:p>
            <a:fld id="{8F6AF57F-AE76-4C94-AABC-F8C3359A6250}" type="datetime1">
              <a:rPr lang="de-DE" smtClean="0"/>
              <a:t>07.05.2020</a:t>
            </a:fld>
            <a:endParaRPr lang="de-DE"/>
          </a:p>
        </p:txBody>
      </p:sp>
      <p:sp>
        <p:nvSpPr>
          <p:cNvPr id="3" name="Fußzeilenplatzhalter 2">
            <a:extLst>
              <a:ext uri="{FF2B5EF4-FFF2-40B4-BE49-F238E27FC236}">
                <a16:creationId xmlns:a16="http://schemas.microsoft.com/office/drawing/2014/main" id="{B63A3F7F-D3E8-428D-B0E5-349312161B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FF89A13-ADAE-4007-9DBB-3877021144AB}"/>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62510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AAB89-DC0F-44FA-8C9E-825BD22B1A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7EC294-F9F2-4382-8C5C-EBE2C563D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CD30F31-6297-4202-BAA1-AACB0F2A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E98883-9744-4A8D-8397-1359B75F7936}"/>
              </a:ext>
            </a:extLst>
          </p:cNvPr>
          <p:cNvSpPr>
            <a:spLocks noGrp="1"/>
          </p:cNvSpPr>
          <p:nvPr>
            <p:ph type="dt" sz="half" idx="10"/>
          </p:nvPr>
        </p:nvSpPr>
        <p:spPr/>
        <p:txBody>
          <a:bodyPr/>
          <a:lstStyle/>
          <a:p>
            <a:fld id="{5582B541-E7EC-488F-97C5-20BBF6BE4B06}" type="datetime1">
              <a:rPr lang="de-DE" smtClean="0"/>
              <a:t>07.05.2020</a:t>
            </a:fld>
            <a:endParaRPr lang="de-DE"/>
          </a:p>
        </p:txBody>
      </p:sp>
      <p:sp>
        <p:nvSpPr>
          <p:cNvPr id="6" name="Fußzeilenplatzhalter 5">
            <a:extLst>
              <a:ext uri="{FF2B5EF4-FFF2-40B4-BE49-F238E27FC236}">
                <a16:creationId xmlns:a16="http://schemas.microsoft.com/office/drawing/2014/main" id="{BE351530-100B-4510-B32A-D945278CC0A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7E3441-1001-42E3-8150-AD59B316AE18}"/>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40704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B9C20-E09F-4493-AAD0-C5158AC05A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0DA842-AD30-4004-96A6-569CDCB50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522BF88-C033-45B8-AD82-B98DD4BB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2CF617-A55C-41C2-A9D9-4898E08FAFB6}"/>
              </a:ext>
            </a:extLst>
          </p:cNvPr>
          <p:cNvSpPr>
            <a:spLocks noGrp="1"/>
          </p:cNvSpPr>
          <p:nvPr>
            <p:ph type="dt" sz="half" idx="10"/>
          </p:nvPr>
        </p:nvSpPr>
        <p:spPr/>
        <p:txBody>
          <a:bodyPr/>
          <a:lstStyle/>
          <a:p>
            <a:fld id="{07C6A342-1575-4CB6-868D-A21133827D71}" type="datetime1">
              <a:rPr lang="de-DE" smtClean="0"/>
              <a:t>07.05.2020</a:t>
            </a:fld>
            <a:endParaRPr lang="de-DE"/>
          </a:p>
        </p:txBody>
      </p:sp>
      <p:sp>
        <p:nvSpPr>
          <p:cNvPr id="6" name="Fußzeilenplatzhalter 5">
            <a:extLst>
              <a:ext uri="{FF2B5EF4-FFF2-40B4-BE49-F238E27FC236}">
                <a16:creationId xmlns:a16="http://schemas.microsoft.com/office/drawing/2014/main" id="{21D18011-ECA1-41DC-9E32-9D03FCC8A9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305CB8-6A90-48C1-85DE-083564E6B56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9443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A761448-5960-4456-BC34-1E096CC52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663C0FD-B7F8-44EA-87A2-71E0C6CFA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F1DA2D-CED1-45C6-A86C-09ECD35DA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97B76-F97A-42BE-B66C-1432418DB8F2}" type="datetime1">
              <a:rPr lang="de-DE" smtClean="0"/>
              <a:t>07.05.2020</a:t>
            </a:fld>
            <a:endParaRPr lang="de-DE"/>
          </a:p>
        </p:txBody>
      </p:sp>
      <p:sp>
        <p:nvSpPr>
          <p:cNvPr id="5" name="Fußzeilenplatzhalter 4">
            <a:extLst>
              <a:ext uri="{FF2B5EF4-FFF2-40B4-BE49-F238E27FC236}">
                <a16:creationId xmlns:a16="http://schemas.microsoft.com/office/drawing/2014/main" id="{0D154FAE-2AB4-4F88-8C0B-7C4DBC625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6D3F9A6-CC12-462F-A973-AE553357A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B0DD-921F-4660-AF56-C53E8C459D5B}" type="slidenum">
              <a:rPr lang="de-DE" smtClean="0"/>
              <a:t>‹Nr.›</a:t>
            </a:fld>
            <a:endParaRPr lang="de-DE"/>
          </a:p>
        </p:txBody>
      </p:sp>
    </p:spTree>
    <p:extLst>
      <p:ext uri="{BB962C8B-B14F-4D97-AF65-F5344CB8AC3E}">
        <p14:creationId xmlns:p14="http://schemas.microsoft.com/office/powerpoint/2010/main" val="19406727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8.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27.png"/><Relationship Id="rId5" Type="http://schemas.openxmlformats.org/officeDocument/2006/relationships/slideLayout" Target="../slideLayouts/slideLayout6.xml"/><Relationship Id="rId4"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11.xml"/><Relationship Id="rId7" Type="http://schemas.openxmlformats.org/officeDocument/2006/relationships/image" Target="../media/image39.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tags" Target="../tags/tag13.xml"/><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 Type="http://schemas.openxmlformats.org/officeDocument/2006/relationships/tags" Target="../tags/tag12.xml"/><Relationship Id="rId16" Type="http://schemas.openxmlformats.org/officeDocument/2006/relationships/image" Target="../media/image51.png"/><Relationship Id="rId1" Type="http://schemas.openxmlformats.org/officeDocument/2006/relationships/vmlDrawing" Target="../drawings/vmlDrawing2.vml"/><Relationship Id="rId6" Type="http://schemas.openxmlformats.org/officeDocument/2006/relationships/image" Target="../media/image41.emf"/><Relationship Id="rId11" Type="http://schemas.openxmlformats.org/officeDocument/2006/relationships/image" Target="../media/image46.png"/><Relationship Id="rId5" Type="http://schemas.openxmlformats.org/officeDocument/2006/relationships/oleObject" Target="../embeddings/oleObject2.bin"/><Relationship Id="rId15" Type="http://schemas.openxmlformats.org/officeDocument/2006/relationships/image" Target="../media/image50.png"/><Relationship Id="rId10" Type="http://schemas.openxmlformats.org/officeDocument/2006/relationships/image" Target="../media/image45.png"/><Relationship Id="rId4" Type="http://schemas.openxmlformats.org/officeDocument/2006/relationships/slideLayout" Target="../slideLayouts/slideLayout12.xml"/><Relationship Id="rId9" Type="http://schemas.openxmlformats.org/officeDocument/2006/relationships/image" Target="../media/image44.png"/><Relationship Id="rId14" Type="http://schemas.openxmlformats.org/officeDocument/2006/relationships/image" Target="../media/image49.png"/></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tags" Target="../tags/tag15.xml"/><Relationship Id="rId21" Type="http://schemas.openxmlformats.org/officeDocument/2006/relationships/image" Target="../media/image66.png"/><Relationship Id="rId7" Type="http://schemas.openxmlformats.org/officeDocument/2006/relationships/image" Target="../media/image41.emf"/><Relationship Id="rId12" Type="http://schemas.openxmlformats.org/officeDocument/2006/relationships/image" Target="../media/image57.png"/><Relationship Id="rId17" Type="http://schemas.openxmlformats.org/officeDocument/2006/relationships/image" Target="../media/image62.png"/><Relationship Id="rId25" Type="http://schemas.openxmlformats.org/officeDocument/2006/relationships/image" Target="../media/image70.png"/><Relationship Id="rId2" Type="http://schemas.openxmlformats.org/officeDocument/2006/relationships/tags" Target="../tags/tag14.xml"/><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image" Target="../media/image56.png"/><Relationship Id="rId24" Type="http://schemas.openxmlformats.org/officeDocument/2006/relationships/image" Target="../media/image69.png"/><Relationship Id="rId5" Type="http://schemas.openxmlformats.org/officeDocument/2006/relationships/slideLayout" Target="../slideLayouts/slideLayout12.xml"/><Relationship Id="rId15" Type="http://schemas.openxmlformats.org/officeDocument/2006/relationships/image" Target="../media/image60.png"/><Relationship Id="rId23" Type="http://schemas.openxmlformats.org/officeDocument/2006/relationships/image" Target="../media/image68.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tags" Target="../tags/tag16.xml"/><Relationship Id="rId9" Type="http://schemas.openxmlformats.org/officeDocument/2006/relationships/image" Target="../media/image54.png"/><Relationship Id="rId14" Type="http://schemas.openxmlformats.org/officeDocument/2006/relationships/image" Target="../media/image59.png"/><Relationship Id="rId22" Type="http://schemas.openxmlformats.org/officeDocument/2006/relationships/image" Target="../media/image67.png"/></Relationships>
</file>

<file path=ppt/slides/_rels/slide19.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3" Type="http://schemas.openxmlformats.org/officeDocument/2006/relationships/tags" Target="../tags/tag18.xml"/><Relationship Id="rId7" Type="http://schemas.openxmlformats.org/officeDocument/2006/relationships/image" Target="../media/image71.png"/><Relationship Id="rId12" Type="http://schemas.openxmlformats.org/officeDocument/2006/relationships/image" Target="../media/image76.png"/><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image" Target="../media/image41.emf"/><Relationship Id="rId11" Type="http://schemas.openxmlformats.org/officeDocument/2006/relationships/image" Target="../media/image75.png"/><Relationship Id="rId5" Type="http://schemas.openxmlformats.org/officeDocument/2006/relationships/oleObject" Target="../embeddings/oleObject4.bin"/><Relationship Id="rId15" Type="http://schemas.openxmlformats.org/officeDocument/2006/relationships/image" Target="../media/image79.png"/><Relationship Id="rId10" Type="http://schemas.openxmlformats.org/officeDocument/2006/relationships/image" Target="../media/image74.png"/><Relationship Id="rId4" Type="http://schemas.openxmlformats.org/officeDocument/2006/relationships/slideLayout" Target="../slideLayouts/slideLayout12.xml"/><Relationship Id="rId9" Type="http://schemas.openxmlformats.org/officeDocument/2006/relationships/image" Target="../media/image73.png"/><Relationship Id="rId14" Type="http://schemas.openxmlformats.org/officeDocument/2006/relationships/image" Target="../media/image7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bkt-toolbox.de/overview.html" TargetMode="Externa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tags" Target="../tags/tag20.xml"/><Relationship Id="rId7" Type="http://schemas.openxmlformats.org/officeDocument/2006/relationships/image" Target="../media/image81.png"/><Relationship Id="rId12" Type="http://schemas.openxmlformats.org/officeDocument/2006/relationships/image" Target="../media/image86.png"/><Relationship Id="rId17" Type="http://schemas.openxmlformats.org/officeDocument/2006/relationships/image" Target="../media/image91.png"/><Relationship Id="rId2" Type="http://schemas.openxmlformats.org/officeDocument/2006/relationships/tags" Target="../tags/tag19.xml"/><Relationship Id="rId16" Type="http://schemas.openxmlformats.org/officeDocument/2006/relationships/image" Target="../media/image90.png"/><Relationship Id="rId1" Type="http://schemas.openxmlformats.org/officeDocument/2006/relationships/vmlDrawing" Target="../drawings/vmlDrawing5.vml"/><Relationship Id="rId6" Type="http://schemas.openxmlformats.org/officeDocument/2006/relationships/image" Target="../media/image80.emf"/><Relationship Id="rId11" Type="http://schemas.openxmlformats.org/officeDocument/2006/relationships/image" Target="../media/image85.png"/><Relationship Id="rId5" Type="http://schemas.openxmlformats.org/officeDocument/2006/relationships/oleObject" Target="../embeddings/oleObject5.bin"/><Relationship Id="rId15" Type="http://schemas.openxmlformats.org/officeDocument/2006/relationships/image" Target="../media/image89.png"/><Relationship Id="rId10" Type="http://schemas.openxmlformats.org/officeDocument/2006/relationships/image" Target="../media/image84.png"/><Relationship Id="rId4" Type="http://schemas.openxmlformats.org/officeDocument/2006/relationships/slideLayout" Target="../slideLayouts/slideLayout12.xml"/><Relationship Id="rId9" Type="http://schemas.openxmlformats.org/officeDocument/2006/relationships/image" Target="../media/image83.png"/><Relationship Id="rId14" Type="http://schemas.openxmlformats.org/officeDocument/2006/relationships/image" Target="../media/image88.png"/></Relationships>
</file>

<file path=ppt/slides/_rels/slide21.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3" Type="http://schemas.openxmlformats.org/officeDocument/2006/relationships/tags" Target="../tags/tag22.xml"/><Relationship Id="rId7" Type="http://schemas.openxmlformats.org/officeDocument/2006/relationships/image" Target="../media/image92.png"/><Relationship Id="rId12" Type="http://schemas.openxmlformats.org/officeDocument/2006/relationships/image" Target="../media/image97.png"/><Relationship Id="rId2" Type="http://schemas.openxmlformats.org/officeDocument/2006/relationships/tags" Target="../tags/tag21.xml"/><Relationship Id="rId1" Type="http://schemas.openxmlformats.org/officeDocument/2006/relationships/vmlDrawing" Target="../drawings/vmlDrawing6.vml"/><Relationship Id="rId6" Type="http://schemas.openxmlformats.org/officeDocument/2006/relationships/image" Target="../media/image41.emf"/><Relationship Id="rId11" Type="http://schemas.openxmlformats.org/officeDocument/2006/relationships/image" Target="../media/image96.png"/><Relationship Id="rId5" Type="http://schemas.openxmlformats.org/officeDocument/2006/relationships/oleObject" Target="../embeddings/oleObject6.bin"/><Relationship Id="rId15" Type="http://schemas.openxmlformats.org/officeDocument/2006/relationships/image" Target="../media/image100.png"/><Relationship Id="rId10" Type="http://schemas.openxmlformats.org/officeDocument/2006/relationships/image" Target="../media/image95.png"/><Relationship Id="rId4" Type="http://schemas.openxmlformats.org/officeDocument/2006/relationships/slideLayout" Target="../slideLayouts/slideLayout12.xml"/><Relationship Id="rId9" Type="http://schemas.openxmlformats.org/officeDocument/2006/relationships/image" Target="../media/image94.png"/><Relationship Id="rId14" Type="http://schemas.openxmlformats.org/officeDocument/2006/relationships/image" Target="../media/image99.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a:t>BKT v2.7.0</a:t>
            </a:r>
            <a:endParaRPr lang="de-DE" dirty="0"/>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1328028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EADC0-A598-4E0C-9738-4F50878096CF}"/>
              </a:ext>
            </a:extLst>
          </p:cNvPr>
          <p:cNvSpPr>
            <a:spLocks noGrp="1"/>
          </p:cNvSpPr>
          <p:nvPr>
            <p:ph type="title"/>
          </p:nvPr>
        </p:nvSpPr>
        <p:spPr/>
        <p:txBody>
          <a:bodyPr/>
          <a:lstStyle/>
          <a:p>
            <a:r>
              <a:rPr lang="de-DE" dirty="0"/>
              <a:t>Neues Popup und Doppelklick</a:t>
            </a:r>
          </a:p>
        </p:txBody>
      </p:sp>
      <p:pic>
        <p:nvPicPr>
          <p:cNvPr id="6" name="Grafik 5">
            <a:extLst>
              <a:ext uri="{FF2B5EF4-FFF2-40B4-BE49-F238E27FC236}">
                <a16:creationId xmlns:a16="http://schemas.microsoft.com/office/drawing/2014/main" id="{EDA0C3BC-3BB2-43BA-ACB4-4AAF250DDB48}"/>
              </a:ext>
            </a:extLst>
          </p:cNvPr>
          <p:cNvPicPr>
            <a:picLocks noChangeAspect="1"/>
          </p:cNvPicPr>
          <p:nvPr/>
        </p:nvPicPr>
        <p:blipFill>
          <a:blip r:embed="rId6"/>
          <a:stretch>
            <a:fillRect/>
          </a:stretch>
        </p:blipFill>
        <p:spPr>
          <a:xfrm>
            <a:off x="731656" y="1690688"/>
            <a:ext cx="2027175" cy="1886090"/>
          </a:xfrm>
          <a:prstGeom prst="rect">
            <a:avLst/>
          </a:prstGeom>
        </p:spPr>
      </p:pic>
      <p:sp>
        <p:nvSpPr>
          <p:cNvPr id="13" name="Textfeld 12">
            <a:extLst>
              <a:ext uri="{FF2B5EF4-FFF2-40B4-BE49-F238E27FC236}">
                <a16:creationId xmlns:a16="http://schemas.microsoft.com/office/drawing/2014/main" id="{6842E7D2-A753-44CD-B910-05D32DDF98FF}"/>
              </a:ext>
            </a:extLst>
          </p:cNvPr>
          <p:cNvSpPr txBox="1"/>
          <p:nvPr/>
        </p:nvSpPr>
        <p:spPr>
          <a:xfrm>
            <a:off x="731656" y="3576778"/>
            <a:ext cx="3433944" cy="1384995"/>
          </a:xfrm>
          <a:prstGeom prst="rect">
            <a:avLst/>
          </a:prstGeom>
          <a:noFill/>
        </p:spPr>
        <p:txBody>
          <a:bodyPr wrap="square" rtlCol="0">
            <a:spAutoFit/>
          </a:bodyPr>
          <a:lstStyle/>
          <a:p>
            <a:r>
              <a:rPr lang="de-DE" dirty="0"/>
              <a:t>Agenda-</a:t>
            </a:r>
            <a:r>
              <a:rPr lang="de-DE" dirty="0" err="1"/>
              <a:t>Textboxen</a:t>
            </a:r>
            <a:r>
              <a:rPr lang="de-DE" dirty="0"/>
              <a:t> haben nun auch ein kleines </a:t>
            </a:r>
            <a:r>
              <a:rPr lang="de-DE" dirty="0" smtClean="0"/>
              <a:t>Popup</a:t>
            </a:r>
          </a:p>
          <a:p>
            <a:r>
              <a:rPr lang="de-DE" sz="1600" i="1" dirty="0" smtClean="0">
                <a:solidFill>
                  <a:schemeClr val="tx1">
                    <a:lumMod val="50000"/>
                    <a:lumOff val="50000"/>
                  </a:schemeClr>
                </a:solidFill>
              </a:rPr>
              <a:t>[Funktioniert nur bei neu angelegten </a:t>
            </a:r>
            <a:r>
              <a:rPr lang="de-DE" sz="1600" i="1" dirty="0" smtClean="0">
                <a:solidFill>
                  <a:schemeClr val="tx1">
                    <a:lumMod val="50000"/>
                    <a:lumOff val="50000"/>
                  </a:schemeClr>
                </a:solidFill>
              </a:rPr>
              <a:t>Agenda-Boxen oder nac</a:t>
            </a:r>
            <a:r>
              <a:rPr lang="de-DE" sz="1600" i="1" dirty="0" smtClean="0">
                <a:solidFill>
                  <a:schemeClr val="tx1">
                    <a:lumMod val="50000"/>
                    <a:lumOff val="50000"/>
                  </a:schemeClr>
                </a:solidFill>
              </a:rPr>
              <a:t>h </a:t>
            </a:r>
            <a:r>
              <a:rPr lang="de-DE" sz="1600" i="1" smtClean="0">
                <a:solidFill>
                  <a:schemeClr val="tx1">
                    <a:lumMod val="50000"/>
                    <a:lumOff val="50000"/>
                  </a:schemeClr>
                </a:solidFill>
              </a:rPr>
              <a:t>einem Agenda-Update</a:t>
            </a:r>
            <a:r>
              <a:rPr lang="de-DE" sz="1600" i="1" smtClean="0">
                <a:solidFill>
                  <a:schemeClr val="tx1">
                    <a:lumMod val="50000"/>
                    <a:lumOff val="50000"/>
                  </a:schemeClr>
                </a:solidFill>
              </a:rPr>
              <a:t>]</a:t>
            </a:r>
            <a:endParaRPr lang="de-DE" sz="1600" i="1" dirty="0">
              <a:solidFill>
                <a:schemeClr val="tx1">
                  <a:lumMod val="50000"/>
                  <a:lumOff val="50000"/>
                </a:schemeClr>
              </a:solidFill>
            </a:endParaRPr>
          </a:p>
        </p:txBody>
      </p:sp>
      <p:grpSp>
        <p:nvGrpSpPr>
          <p:cNvPr id="18" name="Gruppieren 17">
            <a:extLst>
              <a:ext uri="{FF2B5EF4-FFF2-40B4-BE49-F238E27FC236}">
                <a16:creationId xmlns:a16="http://schemas.microsoft.com/office/drawing/2014/main" id="{06C99B66-C1F9-4385-A684-64056786EAA1}"/>
              </a:ext>
            </a:extLst>
          </p:cNvPr>
          <p:cNvGrpSpPr>
            <a:grpSpLocks noChangeAspect="1"/>
          </p:cNvGrpSpPr>
          <p:nvPr>
            <p:custDataLst>
              <p:tags r:id="rId1"/>
            </p:custDataLst>
          </p:nvPr>
        </p:nvGrpSpPr>
        <p:grpSpPr>
          <a:xfrm>
            <a:off x="5777949" y="3988989"/>
            <a:ext cx="381000" cy="1016000"/>
            <a:chOff x="1270000" y="1270000"/>
            <a:chExt cx="381000" cy="1016000"/>
          </a:xfrm>
        </p:grpSpPr>
        <p:sp>
          <p:nvSpPr>
            <p:cNvPr id="14" name="Rechteck 13">
              <a:extLst>
                <a:ext uri="{FF2B5EF4-FFF2-40B4-BE49-F238E27FC236}">
                  <a16:creationId xmlns:a16="http://schemas.microsoft.com/office/drawing/2014/main" id="{DB85824C-4EA4-49AB-8127-7B2098874A16}"/>
                </a:ext>
              </a:extLst>
            </p:cNvPr>
            <p:cNvSpPr/>
            <p:nvPr/>
          </p:nvSpPr>
          <p:spPr>
            <a:xfrm>
              <a:off x="1270000" y="1270000"/>
              <a:ext cx="381000" cy="1016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E3D9EDD-FA6B-4D8E-BE39-D611E51BD74B}"/>
                </a:ext>
              </a:extLst>
            </p:cNvPr>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19A928D1-CCDD-4A4F-A1CB-DCF99FFC49E1}"/>
                </a:ext>
              </a:extLst>
            </p:cNvPr>
            <p:cNvSpPr/>
            <p:nvPr/>
          </p:nvSpPr>
          <p:spPr>
            <a:xfrm>
              <a:off x="1333500" y="16510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2E9A174-47DB-40A2-857C-9FC87EED8A37}"/>
                </a:ext>
              </a:extLst>
            </p:cNvPr>
            <p:cNvSpPr/>
            <p:nvPr/>
          </p:nvSpPr>
          <p:spPr>
            <a:xfrm>
              <a:off x="1333500" y="1968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 name="Gruppieren 20">
            <a:extLst>
              <a:ext uri="{FF2B5EF4-FFF2-40B4-BE49-F238E27FC236}">
                <a16:creationId xmlns:a16="http://schemas.microsoft.com/office/drawing/2014/main" id="{67E5D121-ADEA-464C-B07D-4E7AC537D873}"/>
              </a:ext>
            </a:extLst>
          </p:cNvPr>
          <p:cNvGrpSpPr>
            <a:grpSpLocks noChangeAspect="1"/>
          </p:cNvGrpSpPr>
          <p:nvPr>
            <p:custDataLst>
              <p:tags r:id="rId2"/>
            </p:custDataLst>
          </p:nvPr>
        </p:nvGrpSpPr>
        <p:grpSpPr>
          <a:xfrm>
            <a:off x="7148146" y="3925489"/>
            <a:ext cx="381000" cy="381000"/>
            <a:chOff x="1270000" y="1270000"/>
            <a:chExt cx="381000" cy="381000"/>
          </a:xfrm>
        </p:grpSpPr>
        <p:sp>
          <p:nvSpPr>
            <p:cNvPr id="19" name="Ellipse 18">
              <a:extLst>
                <a:ext uri="{FF2B5EF4-FFF2-40B4-BE49-F238E27FC236}">
                  <a16:creationId xmlns:a16="http://schemas.microsoft.com/office/drawing/2014/main" id="{A073F488-4B47-4A7F-BE0B-4D8CBF0B5C9F}"/>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ilkreis 19">
              <a:extLst>
                <a:ext uri="{FF2B5EF4-FFF2-40B4-BE49-F238E27FC236}">
                  <a16:creationId xmlns:a16="http://schemas.microsoft.com/office/drawing/2014/main" id="{567F151B-DDC6-4329-9E42-1EA985CBA8EE}"/>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pic>
        <p:nvPicPr>
          <p:cNvPr id="22" name="Grafik 21">
            <a:extLst>
              <a:ext uri="{FF2B5EF4-FFF2-40B4-BE49-F238E27FC236}">
                <a16:creationId xmlns:a16="http://schemas.microsoft.com/office/drawing/2014/main" id="{998BD3C4-E44E-4725-9D8E-E51262BDE635}"/>
              </a:ext>
            </a:extLst>
          </p:cNvPr>
          <p:cNvPicPr>
            <a:picLocks noChangeAspect="1"/>
          </p:cNvPicPr>
          <p:nvPr>
            <p:custDataLst>
              <p:tags r:id="rId3"/>
            </p:custDataLst>
          </p:nvPr>
        </p:nvPicPr>
        <p:blipFill rotWithShape="1">
          <a:blip r:embed="rId7"/>
          <a:srcRect/>
          <a:stretch/>
        </p:blipFill>
        <p:spPr>
          <a:xfrm>
            <a:off x="8703959" y="4317235"/>
            <a:ext cx="2219570" cy="1248508"/>
          </a:xfrm>
          <a:prstGeom prst="rect">
            <a:avLst/>
          </a:prstGeom>
          <a:effectLst>
            <a:outerShdw blurRad="63500" sx="102000" sy="102000" algn="ctr" rotWithShape="0">
              <a:prstClr val="black">
                <a:alpha val="40000"/>
              </a:prstClr>
            </a:outerShdw>
          </a:effectLst>
        </p:spPr>
      </p:pic>
      <p:grpSp>
        <p:nvGrpSpPr>
          <p:cNvPr id="63" name="Group 58">
            <a:extLst>
              <a:ext uri="{FF2B5EF4-FFF2-40B4-BE49-F238E27FC236}">
                <a16:creationId xmlns:a16="http://schemas.microsoft.com/office/drawing/2014/main" id="{16085D77-B2E5-4CD6-A6A2-928C907ACBDB}"/>
              </a:ext>
            </a:extLst>
          </p:cNvPr>
          <p:cNvGrpSpPr/>
          <p:nvPr>
            <p:custDataLst>
              <p:tags r:id="rId4"/>
            </p:custDataLst>
          </p:nvPr>
        </p:nvGrpSpPr>
        <p:grpSpPr>
          <a:xfrm>
            <a:off x="6477977" y="5670062"/>
            <a:ext cx="1524000" cy="254000"/>
            <a:chOff x="7275146" y="5224585"/>
            <a:chExt cx="1524000" cy="254000"/>
          </a:xfrm>
        </p:grpSpPr>
        <p:grpSp>
          <p:nvGrpSpPr>
            <p:cNvPr id="28" name="Gruppieren 27" hidden="1">
              <a:extLst>
                <a:ext uri="{FF2B5EF4-FFF2-40B4-BE49-F238E27FC236}">
                  <a16:creationId xmlns:a16="http://schemas.microsoft.com/office/drawing/2014/main" id="{F87D89A2-5422-4CEF-9B0F-9BAB2A989552}"/>
                </a:ext>
              </a:extLst>
            </p:cNvPr>
            <p:cNvGrpSpPr/>
            <p:nvPr/>
          </p:nvGrpSpPr>
          <p:grpSpPr>
            <a:xfrm>
              <a:off x="7275146" y="5224585"/>
              <a:ext cx="1524000" cy="254000"/>
              <a:chOff x="1460500" y="1270000"/>
              <a:chExt cx="1524000" cy="254000"/>
            </a:xfrm>
          </p:grpSpPr>
          <p:sp>
            <p:nvSpPr>
              <p:cNvPr id="23" name="Stern: 5 Zacken 22" hidden="1">
                <a:extLst>
                  <a:ext uri="{FF2B5EF4-FFF2-40B4-BE49-F238E27FC236}">
                    <a16:creationId xmlns:a16="http://schemas.microsoft.com/office/drawing/2014/main" id="{48E4B4F5-D474-4A5A-8910-980E5CB8A582}"/>
                  </a:ext>
                </a:extLst>
              </p:cNvPr>
              <p:cNvSpPr/>
              <p:nvPr/>
            </p:nvSpPr>
            <p:spPr>
              <a:xfrm>
                <a:off x="146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tern: 5 Zacken 23" hidden="1">
                <a:extLst>
                  <a:ext uri="{FF2B5EF4-FFF2-40B4-BE49-F238E27FC236}">
                    <a16:creationId xmlns:a16="http://schemas.microsoft.com/office/drawing/2014/main" id="{CB709B10-E808-4B37-B4ED-C280EABEEFB4}"/>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Stern: 5 Zacken 24" hidden="1">
                <a:extLst>
                  <a:ext uri="{FF2B5EF4-FFF2-40B4-BE49-F238E27FC236}">
                    <a16:creationId xmlns:a16="http://schemas.microsoft.com/office/drawing/2014/main" id="{2CBA7CF1-5DEB-4547-A53E-F12C8E74D6B8}"/>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Stern: 5 Zacken 25" hidden="1">
                <a:extLst>
                  <a:ext uri="{FF2B5EF4-FFF2-40B4-BE49-F238E27FC236}">
                    <a16:creationId xmlns:a16="http://schemas.microsoft.com/office/drawing/2014/main" id="{0AF650AF-1FE9-46A5-8D2A-5C5E6227F603}"/>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Stern: 5 Zacken 26" hidden="1">
                <a:extLst>
                  <a:ext uri="{FF2B5EF4-FFF2-40B4-BE49-F238E27FC236}">
                    <a16:creationId xmlns:a16="http://schemas.microsoft.com/office/drawing/2014/main" id="{9F3C7271-1E3A-4BE0-B510-F2B209E2CF43}"/>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hidden="1">
              <a:extLst>
                <a:ext uri="{FF2B5EF4-FFF2-40B4-BE49-F238E27FC236}">
                  <a16:creationId xmlns:a16="http://schemas.microsoft.com/office/drawing/2014/main" id="{0B615C14-6277-4013-AE32-A97E214DB686}"/>
                </a:ext>
              </a:extLst>
            </p:cNvPr>
            <p:cNvGrpSpPr/>
            <p:nvPr/>
          </p:nvGrpSpPr>
          <p:grpSpPr>
            <a:xfrm>
              <a:off x="7275146" y="5224585"/>
              <a:ext cx="1524000" cy="254000"/>
              <a:chOff x="1460500" y="1270000"/>
              <a:chExt cx="1524000" cy="254000"/>
            </a:xfrm>
          </p:grpSpPr>
          <p:sp>
            <p:nvSpPr>
              <p:cNvPr id="29" name="Stern: 5 Zacken 28" hidden="1">
                <a:extLst>
                  <a:ext uri="{FF2B5EF4-FFF2-40B4-BE49-F238E27FC236}">
                    <a16:creationId xmlns:a16="http://schemas.microsoft.com/office/drawing/2014/main" id="{CB9B508C-BAEB-40CD-9A7A-D0FCC5328FEB}"/>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tern: 5 Zacken 29" hidden="1">
                <a:extLst>
                  <a:ext uri="{FF2B5EF4-FFF2-40B4-BE49-F238E27FC236}">
                    <a16:creationId xmlns:a16="http://schemas.microsoft.com/office/drawing/2014/main" id="{ECD86987-11BC-41A3-8B1D-DEA4C3CF08DD}"/>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Stern: 5 Zacken 30" hidden="1">
                <a:extLst>
                  <a:ext uri="{FF2B5EF4-FFF2-40B4-BE49-F238E27FC236}">
                    <a16:creationId xmlns:a16="http://schemas.microsoft.com/office/drawing/2014/main" id="{34F90D88-74E2-4FD1-8953-1979DAD70631}"/>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Stern: 5 Zacken 31" hidden="1">
                <a:extLst>
                  <a:ext uri="{FF2B5EF4-FFF2-40B4-BE49-F238E27FC236}">
                    <a16:creationId xmlns:a16="http://schemas.microsoft.com/office/drawing/2014/main" id="{0CE13BB5-FF75-4B3A-AA83-C3F7226B56E4}"/>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tern: 5 Zacken 32" hidden="1">
                <a:extLst>
                  <a:ext uri="{FF2B5EF4-FFF2-40B4-BE49-F238E27FC236}">
                    <a16:creationId xmlns:a16="http://schemas.microsoft.com/office/drawing/2014/main" id="{901D7F8F-049F-4F4F-9D8D-03123698B541}"/>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25652CCF-F6EE-4BF8-9463-E1C9428D0B92}"/>
                </a:ext>
              </a:extLst>
            </p:cNvPr>
            <p:cNvGrpSpPr/>
            <p:nvPr/>
          </p:nvGrpSpPr>
          <p:grpSpPr>
            <a:xfrm>
              <a:off x="7275146" y="5224585"/>
              <a:ext cx="1524000" cy="254000"/>
              <a:chOff x="1460500" y="1270000"/>
              <a:chExt cx="1524000" cy="254000"/>
            </a:xfrm>
          </p:grpSpPr>
          <p:sp>
            <p:nvSpPr>
              <p:cNvPr id="35" name="Stern: 5 Zacken 34">
                <a:extLst>
                  <a:ext uri="{FF2B5EF4-FFF2-40B4-BE49-F238E27FC236}">
                    <a16:creationId xmlns:a16="http://schemas.microsoft.com/office/drawing/2014/main" id="{1CCD1514-2BB1-420F-9807-4358CB741734}"/>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Stern: 5 Zacken 35">
                <a:extLst>
                  <a:ext uri="{FF2B5EF4-FFF2-40B4-BE49-F238E27FC236}">
                    <a16:creationId xmlns:a16="http://schemas.microsoft.com/office/drawing/2014/main" id="{70292DD7-C51A-47A6-9965-9907CE2063F0}"/>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Stern: 5 Zacken 36">
                <a:extLst>
                  <a:ext uri="{FF2B5EF4-FFF2-40B4-BE49-F238E27FC236}">
                    <a16:creationId xmlns:a16="http://schemas.microsoft.com/office/drawing/2014/main" id="{0C1319FE-E7F6-461F-97D1-B086A1F80413}"/>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Stern: 5 Zacken 37">
                <a:extLst>
                  <a:ext uri="{FF2B5EF4-FFF2-40B4-BE49-F238E27FC236}">
                    <a16:creationId xmlns:a16="http://schemas.microsoft.com/office/drawing/2014/main" id="{6880618E-6E0A-468D-84D7-CF3A16431669}"/>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Stern: 5 Zacken 38">
                <a:extLst>
                  <a:ext uri="{FF2B5EF4-FFF2-40B4-BE49-F238E27FC236}">
                    <a16:creationId xmlns:a16="http://schemas.microsoft.com/office/drawing/2014/main" id="{D929D93E-EFF4-4550-AB07-22FEE37E956B}"/>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hidden="1">
              <a:extLst>
                <a:ext uri="{FF2B5EF4-FFF2-40B4-BE49-F238E27FC236}">
                  <a16:creationId xmlns:a16="http://schemas.microsoft.com/office/drawing/2014/main" id="{CBC1B6CC-254A-4C97-8834-9A81AB6CAEB7}"/>
                </a:ext>
              </a:extLst>
            </p:cNvPr>
            <p:cNvGrpSpPr/>
            <p:nvPr/>
          </p:nvGrpSpPr>
          <p:grpSpPr>
            <a:xfrm>
              <a:off x="7275146" y="5224585"/>
              <a:ext cx="1524000" cy="254000"/>
              <a:chOff x="1460500" y="1270000"/>
              <a:chExt cx="1524000" cy="254000"/>
            </a:xfrm>
          </p:grpSpPr>
          <p:sp>
            <p:nvSpPr>
              <p:cNvPr id="41" name="Stern: 5 Zacken 40" hidden="1">
                <a:extLst>
                  <a:ext uri="{FF2B5EF4-FFF2-40B4-BE49-F238E27FC236}">
                    <a16:creationId xmlns:a16="http://schemas.microsoft.com/office/drawing/2014/main" id="{E4260656-023A-42D9-8DDD-07263840B98F}"/>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Stern: 5 Zacken 41" hidden="1">
                <a:extLst>
                  <a:ext uri="{FF2B5EF4-FFF2-40B4-BE49-F238E27FC236}">
                    <a16:creationId xmlns:a16="http://schemas.microsoft.com/office/drawing/2014/main" id="{FFB290F4-673C-4CE3-A89E-9411199DE955}"/>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Stern: 5 Zacken 42" hidden="1">
                <a:extLst>
                  <a:ext uri="{FF2B5EF4-FFF2-40B4-BE49-F238E27FC236}">
                    <a16:creationId xmlns:a16="http://schemas.microsoft.com/office/drawing/2014/main" id="{3708361C-0F27-4BC3-9105-BA3A410A4E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Stern: 5 Zacken 43" hidden="1">
                <a:extLst>
                  <a:ext uri="{FF2B5EF4-FFF2-40B4-BE49-F238E27FC236}">
                    <a16:creationId xmlns:a16="http://schemas.microsoft.com/office/drawing/2014/main" id="{9135969C-8717-4D7B-8F5F-ED88F1728E21}"/>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Stern: 5 Zacken 44" hidden="1">
                <a:extLst>
                  <a:ext uri="{FF2B5EF4-FFF2-40B4-BE49-F238E27FC236}">
                    <a16:creationId xmlns:a16="http://schemas.microsoft.com/office/drawing/2014/main" id="{889A4370-9667-4284-9827-36AF70BD2734}"/>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hidden="1">
              <a:extLst>
                <a:ext uri="{FF2B5EF4-FFF2-40B4-BE49-F238E27FC236}">
                  <a16:creationId xmlns:a16="http://schemas.microsoft.com/office/drawing/2014/main" id="{84EFC6DA-9BFB-4807-BA69-F43AB2F4F215}"/>
                </a:ext>
              </a:extLst>
            </p:cNvPr>
            <p:cNvGrpSpPr/>
            <p:nvPr/>
          </p:nvGrpSpPr>
          <p:grpSpPr>
            <a:xfrm>
              <a:off x="7275146" y="5224585"/>
              <a:ext cx="1524000" cy="254000"/>
              <a:chOff x="1460500" y="1270000"/>
              <a:chExt cx="1524000" cy="254000"/>
            </a:xfrm>
          </p:grpSpPr>
          <p:sp>
            <p:nvSpPr>
              <p:cNvPr id="47" name="Stern: 5 Zacken 46" hidden="1">
                <a:extLst>
                  <a:ext uri="{FF2B5EF4-FFF2-40B4-BE49-F238E27FC236}">
                    <a16:creationId xmlns:a16="http://schemas.microsoft.com/office/drawing/2014/main" id="{F3BA7BE1-3D7B-4345-B274-C4BE50345DCA}"/>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tern: 5 Zacken 47" hidden="1">
                <a:extLst>
                  <a:ext uri="{FF2B5EF4-FFF2-40B4-BE49-F238E27FC236}">
                    <a16:creationId xmlns:a16="http://schemas.microsoft.com/office/drawing/2014/main" id="{F0B48C01-31E0-40EF-81C0-06E5831D09C6}"/>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Stern: 5 Zacken 48" hidden="1">
                <a:extLst>
                  <a:ext uri="{FF2B5EF4-FFF2-40B4-BE49-F238E27FC236}">
                    <a16:creationId xmlns:a16="http://schemas.microsoft.com/office/drawing/2014/main" id="{D5F03358-AB5D-4404-9D3C-574F5C413C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Stern: 5 Zacken 49" hidden="1">
                <a:extLst>
                  <a:ext uri="{FF2B5EF4-FFF2-40B4-BE49-F238E27FC236}">
                    <a16:creationId xmlns:a16="http://schemas.microsoft.com/office/drawing/2014/main" id="{43556B74-CF81-43F4-B703-4A99F2417A23}"/>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Stern: 5 Zacken 50" hidden="1">
                <a:extLst>
                  <a:ext uri="{FF2B5EF4-FFF2-40B4-BE49-F238E27FC236}">
                    <a16:creationId xmlns:a16="http://schemas.microsoft.com/office/drawing/2014/main" id="{0C3759F4-FDD8-4161-865F-59D958D377E2}"/>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hidden="1">
              <a:extLst>
                <a:ext uri="{FF2B5EF4-FFF2-40B4-BE49-F238E27FC236}">
                  <a16:creationId xmlns:a16="http://schemas.microsoft.com/office/drawing/2014/main" id="{E0CB579E-A191-4B7A-BF18-C646F5979D5D}"/>
                </a:ext>
              </a:extLst>
            </p:cNvPr>
            <p:cNvGrpSpPr/>
            <p:nvPr/>
          </p:nvGrpSpPr>
          <p:grpSpPr>
            <a:xfrm>
              <a:off x="7275146" y="5224585"/>
              <a:ext cx="1524000" cy="254000"/>
              <a:chOff x="1460500" y="1270000"/>
              <a:chExt cx="1524000" cy="254000"/>
            </a:xfrm>
          </p:grpSpPr>
          <p:sp>
            <p:nvSpPr>
              <p:cNvPr id="53" name="Stern: 5 Zacken 52" hidden="1">
                <a:extLst>
                  <a:ext uri="{FF2B5EF4-FFF2-40B4-BE49-F238E27FC236}">
                    <a16:creationId xmlns:a16="http://schemas.microsoft.com/office/drawing/2014/main" id="{A3981974-7CD5-49DE-88C7-3FDF9AD065CE}"/>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Stern: 5 Zacken 53" hidden="1">
                <a:extLst>
                  <a:ext uri="{FF2B5EF4-FFF2-40B4-BE49-F238E27FC236}">
                    <a16:creationId xmlns:a16="http://schemas.microsoft.com/office/drawing/2014/main" id="{CB33AF42-8279-4479-9AE4-351034C83103}"/>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Stern: 5 Zacken 54" hidden="1">
                <a:extLst>
                  <a:ext uri="{FF2B5EF4-FFF2-40B4-BE49-F238E27FC236}">
                    <a16:creationId xmlns:a16="http://schemas.microsoft.com/office/drawing/2014/main" id="{BC7254A5-DA61-4DFB-95C0-3858C6293EA6}"/>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Stern: 5 Zacken 55" hidden="1">
                <a:extLst>
                  <a:ext uri="{FF2B5EF4-FFF2-40B4-BE49-F238E27FC236}">
                    <a16:creationId xmlns:a16="http://schemas.microsoft.com/office/drawing/2014/main" id="{FABA19D6-C72E-411F-8C4E-63F257B3F34F}"/>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Stern: 5 Zacken 56" hidden="1">
                <a:extLst>
                  <a:ext uri="{FF2B5EF4-FFF2-40B4-BE49-F238E27FC236}">
                    <a16:creationId xmlns:a16="http://schemas.microsoft.com/office/drawing/2014/main" id="{81579024-33F1-4646-AE14-C22E80D745F3}"/>
                  </a:ext>
                </a:extLst>
              </p:cNvPr>
              <p:cNvSpPr/>
              <p:nvPr/>
            </p:nvSpPr>
            <p:spPr>
              <a:xfrm>
                <a:off x="273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61" name="Textfeld 60">
            <a:extLst>
              <a:ext uri="{FF2B5EF4-FFF2-40B4-BE49-F238E27FC236}">
                <a16:creationId xmlns:a16="http://schemas.microsoft.com/office/drawing/2014/main" id="{E1B7D844-0180-4B83-825F-A0E364879C38}"/>
              </a:ext>
            </a:extLst>
          </p:cNvPr>
          <p:cNvSpPr txBox="1"/>
          <p:nvPr/>
        </p:nvSpPr>
        <p:spPr>
          <a:xfrm>
            <a:off x="5026987" y="2363308"/>
            <a:ext cx="6655318" cy="923330"/>
          </a:xfrm>
          <a:prstGeom prst="rect">
            <a:avLst/>
          </a:prstGeom>
          <a:noFill/>
        </p:spPr>
        <p:txBody>
          <a:bodyPr wrap="square" rtlCol="0">
            <a:spAutoFit/>
          </a:bodyPr>
          <a:lstStyle/>
          <a:p>
            <a:r>
              <a:rPr lang="de-DE" dirty="0"/>
              <a:t>Einige BKT-Shapes ändern sich nun bei Doppelklick </a:t>
            </a:r>
            <a:br>
              <a:rPr lang="de-DE" dirty="0"/>
            </a:br>
            <a:r>
              <a:rPr lang="de-DE" i="1" dirty="0"/>
              <a:t>(am besten auf den Rahmen, damit kein Shape innerhalb der Gruppe markiert wird)</a:t>
            </a:r>
          </a:p>
        </p:txBody>
      </p:sp>
    </p:spTree>
    <p:extLst>
      <p:ext uri="{BB962C8B-B14F-4D97-AF65-F5344CB8AC3E}">
        <p14:creationId xmlns:p14="http://schemas.microsoft.com/office/powerpoint/2010/main" val="328750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3EF00-2B50-4F2C-920E-407267A8D16A}"/>
              </a:ext>
            </a:extLst>
          </p:cNvPr>
          <p:cNvSpPr>
            <a:spLocks noGrp="1"/>
          </p:cNvSpPr>
          <p:nvPr>
            <p:ph type="title"/>
          </p:nvPr>
        </p:nvSpPr>
        <p:spPr/>
        <p:txBody>
          <a:bodyPr/>
          <a:lstStyle/>
          <a:p>
            <a:r>
              <a:rPr lang="de-DE" dirty="0"/>
              <a:t>Für Excel: Zeilen/Spalten zusammenführen</a:t>
            </a:r>
          </a:p>
        </p:txBody>
      </p:sp>
      <p:pic>
        <p:nvPicPr>
          <p:cNvPr id="3" name="Grafik 2">
            <a:extLst>
              <a:ext uri="{FF2B5EF4-FFF2-40B4-BE49-F238E27FC236}">
                <a16:creationId xmlns:a16="http://schemas.microsoft.com/office/drawing/2014/main" id="{BD2449E8-EB02-481F-8E59-50B032835A3D}"/>
              </a:ext>
            </a:extLst>
          </p:cNvPr>
          <p:cNvPicPr>
            <a:picLocks noChangeAspect="1"/>
          </p:cNvPicPr>
          <p:nvPr/>
        </p:nvPicPr>
        <p:blipFill>
          <a:blip r:embed="rId2"/>
          <a:stretch>
            <a:fillRect/>
          </a:stretch>
        </p:blipFill>
        <p:spPr>
          <a:xfrm>
            <a:off x="3430508" y="2241028"/>
            <a:ext cx="2876951" cy="2219635"/>
          </a:xfrm>
          <a:prstGeom prst="rect">
            <a:avLst/>
          </a:prstGeom>
        </p:spPr>
      </p:pic>
      <p:pic>
        <p:nvPicPr>
          <p:cNvPr id="4" name="Grafik 3">
            <a:extLst>
              <a:ext uri="{FF2B5EF4-FFF2-40B4-BE49-F238E27FC236}">
                <a16:creationId xmlns:a16="http://schemas.microsoft.com/office/drawing/2014/main" id="{27462A0E-1DF8-4F64-9186-727F3604BAFF}"/>
              </a:ext>
            </a:extLst>
          </p:cNvPr>
          <p:cNvPicPr>
            <a:picLocks noChangeAspect="1"/>
          </p:cNvPicPr>
          <p:nvPr/>
        </p:nvPicPr>
        <p:blipFill>
          <a:blip r:embed="rId3"/>
          <a:stretch>
            <a:fillRect/>
          </a:stretch>
        </p:blipFill>
        <p:spPr>
          <a:xfrm>
            <a:off x="1053005" y="2771683"/>
            <a:ext cx="1676634" cy="1314633"/>
          </a:xfrm>
          <a:prstGeom prst="rect">
            <a:avLst/>
          </a:prstGeom>
        </p:spPr>
      </p:pic>
      <p:pic>
        <p:nvPicPr>
          <p:cNvPr id="7" name="Grafik 6">
            <a:extLst>
              <a:ext uri="{FF2B5EF4-FFF2-40B4-BE49-F238E27FC236}">
                <a16:creationId xmlns:a16="http://schemas.microsoft.com/office/drawing/2014/main" id="{C48B4069-8CAB-4212-9DA6-DDAB7967637B}"/>
              </a:ext>
            </a:extLst>
          </p:cNvPr>
          <p:cNvPicPr>
            <a:picLocks noChangeAspect="1"/>
          </p:cNvPicPr>
          <p:nvPr/>
        </p:nvPicPr>
        <p:blipFill>
          <a:blip r:embed="rId4"/>
          <a:stretch>
            <a:fillRect/>
          </a:stretch>
        </p:blipFill>
        <p:spPr>
          <a:xfrm>
            <a:off x="8333332" y="4879578"/>
            <a:ext cx="1705213" cy="1324160"/>
          </a:xfrm>
          <a:prstGeom prst="rect">
            <a:avLst/>
          </a:prstGeom>
        </p:spPr>
      </p:pic>
      <p:pic>
        <p:nvPicPr>
          <p:cNvPr id="8" name="Grafik 7">
            <a:extLst>
              <a:ext uri="{FF2B5EF4-FFF2-40B4-BE49-F238E27FC236}">
                <a16:creationId xmlns:a16="http://schemas.microsoft.com/office/drawing/2014/main" id="{032CAFF8-4407-431E-93B6-8FE6BA4EE620}"/>
              </a:ext>
            </a:extLst>
          </p:cNvPr>
          <p:cNvPicPr>
            <a:picLocks noChangeAspect="1"/>
          </p:cNvPicPr>
          <p:nvPr/>
        </p:nvPicPr>
        <p:blipFill>
          <a:blip r:embed="rId5"/>
          <a:stretch>
            <a:fillRect/>
          </a:stretch>
        </p:blipFill>
        <p:spPr>
          <a:xfrm>
            <a:off x="7240723" y="3105878"/>
            <a:ext cx="933580" cy="1457528"/>
          </a:xfrm>
          <a:prstGeom prst="rect">
            <a:avLst/>
          </a:prstGeom>
        </p:spPr>
      </p:pic>
      <p:pic>
        <p:nvPicPr>
          <p:cNvPr id="9" name="Grafik 8">
            <a:extLst>
              <a:ext uri="{FF2B5EF4-FFF2-40B4-BE49-F238E27FC236}">
                <a16:creationId xmlns:a16="http://schemas.microsoft.com/office/drawing/2014/main" id="{3663A837-FF8C-415F-9359-EF6093EDB181}"/>
              </a:ext>
            </a:extLst>
          </p:cNvPr>
          <p:cNvPicPr>
            <a:picLocks noChangeAspect="1"/>
          </p:cNvPicPr>
          <p:nvPr/>
        </p:nvPicPr>
        <p:blipFill>
          <a:blip r:embed="rId6"/>
          <a:stretch>
            <a:fillRect/>
          </a:stretch>
        </p:blipFill>
        <p:spPr>
          <a:xfrm>
            <a:off x="8554733" y="1350628"/>
            <a:ext cx="914528" cy="2438740"/>
          </a:xfrm>
          <a:prstGeom prst="rect">
            <a:avLst/>
          </a:prstGeom>
        </p:spPr>
      </p:pic>
      <p:cxnSp>
        <p:nvCxnSpPr>
          <p:cNvPr id="11" name="Gerade Verbindung mit Pfeil 10">
            <a:extLst>
              <a:ext uri="{FF2B5EF4-FFF2-40B4-BE49-F238E27FC236}">
                <a16:creationId xmlns:a16="http://schemas.microsoft.com/office/drawing/2014/main" id="{A5AEB315-AF39-4FBC-B2E0-67D885C24070}"/>
              </a:ext>
            </a:extLst>
          </p:cNvPr>
          <p:cNvCxnSpPr>
            <a:cxnSpLocks/>
          </p:cNvCxnSpPr>
          <p:nvPr/>
        </p:nvCxnSpPr>
        <p:spPr>
          <a:xfrm flipV="1">
            <a:off x="6096000" y="2089621"/>
            <a:ext cx="2237332" cy="11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4181C82-C1A3-4607-88BE-520F54D9796A}"/>
              </a:ext>
            </a:extLst>
          </p:cNvPr>
          <p:cNvCxnSpPr>
            <a:cxnSpLocks/>
          </p:cNvCxnSpPr>
          <p:nvPr/>
        </p:nvCxnSpPr>
        <p:spPr>
          <a:xfrm>
            <a:off x="6096000" y="3449310"/>
            <a:ext cx="969365" cy="2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84FDD4B-75E5-457A-8170-BC4DDFFE014D}"/>
              </a:ext>
            </a:extLst>
          </p:cNvPr>
          <p:cNvCxnSpPr>
            <a:cxnSpLocks/>
          </p:cNvCxnSpPr>
          <p:nvPr/>
        </p:nvCxnSpPr>
        <p:spPr>
          <a:xfrm>
            <a:off x="2886187" y="3428999"/>
            <a:ext cx="328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F14CE581-BC47-416B-81B3-F692705DA692}"/>
              </a:ext>
            </a:extLst>
          </p:cNvPr>
          <p:cNvCxnSpPr>
            <a:cxnSpLocks/>
          </p:cNvCxnSpPr>
          <p:nvPr/>
        </p:nvCxnSpPr>
        <p:spPr>
          <a:xfrm>
            <a:off x="6178395" y="3752122"/>
            <a:ext cx="1848005" cy="163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30C8485-A5C8-4D82-AB6C-62E03891C1EF}"/>
              </a:ext>
            </a:extLst>
          </p:cNvPr>
          <p:cNvSpPr txBox="1"/>
          <p:nvPr/>
        </p:nvSpPr>
        <p:spPr>
          <a:xfrm>
            <a:off x="838199" y="5079993"/>
            <a:ext cx="5914293" cy="923330"/>
          </a:xfrm>
          <a:prstGeom prst="rect">
            <a:avLst/>
          </a:prstGeom>
          <a:noFill/>
        </p:spPr>
        <p:txBody>
          <a:bodyPr wrap="square" rtlCol="0">
            <a:spAutoFit/>
          </a:bodyPr>
          <a:lstStyle/>
          <a:p>
            <a:r>
              <a:rPr lang="de-DE" dirty="0"/>
              <a:t>Neue Funktionen zum spalten- oder zeilenweise zusammenführen von Zellen, sowie Funktionen um diese wieder zu trennen.</a:t>
            </a:r>
          </a:p>
        </p:txBody>
      </p:sp>
    </p:spTree>
    <p:extLst>
      <p:ext uri="{BB962C8B-B14F-4D97-AF65-F5344CB8AC3E}">
        <p14:creationId xmlns:p14="http://schemas.microsoft.com/office/powerpoint/2010/main" val="1034647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4096B-E1B1-474F-822E-A45C7BA9F1A7}"/>
              </a:ext>
            </a:extLst>
          </p:cNvPr>
          <p:cNvSpPr>
            <a:spLocks noGrp="1"/>
          </p:cNvSpPr>
          <p:nvPr>
            <p:ph type="title"/>
          </p:nvPr>
        </p:nvSpPr>
        <p:spPr/>
        <p:txBody>
          <a:bodyPr/>
          <a:lstStyle/>
          <a:p>
            <a:r>
              <a:rPr lang="de-DE" dirty="0"/>
              <a:t>Für Excel: Reguläre Ausdrücke auf Zellen anwenden</a:t>
            </a:r>
          </a:p>
        </p:txBody>
      </p:sp>
      <p:pic>
        <p:nvPicPr>
          <p:cNvPr id="3" name="Grafik 2">
            <a:extLst>
              <a:ext uri="{FF2B5EF4-FFF2-40B4-BE49-F238E27FC236}">
                <a16:creationId xmlns:a16="http://schemas.microsoft.com/office/drawing/2014/main" id="{7065A4C2-3BBD-4980-9452-7EC0014A9125}"/>
              </a:ext>
            </a:extLst>
          </p:cNvPr>
          <p:cNvPicPr>
            <a:picLocks noChangeAspect="1"/>
          </p:cNvPicPr>
          <p:nvPr/>
        </p:nvPicPr>
        <p:blipFill>
          <a:blip r:embed="rId2"/>
          <a:stretch>
            <a:fillRect/>
          </a:stretch>
        </p:blipFill>
        <p:spPr>
          <a:xfrm>
            <a:off x="1930114" y="2703433"/>
            <a:ext cx="2248214" cy="1600423"/>
          </a:xfrm>
          <a:prstGeom prst="rect">
            <a:avLst/>
          </a:prstGeom>
        </p:spPr>
      </p:pic>
      <p:pic>
        <p:nvPicPr>
          <p:cNvPr id="4" name="Grafik 3">
            <a:extLst>
              <a:ext uri="{FF2B5EF4-FFF2-40B4-BE49-F238E27FC236}">
                <a16:creationId xmlns:a16="http://schemas.microsoft.com/office/drawing/2014/main" id="{24AAF6A7-0B21-4832-8F7F-D233896E51F4}"/>
              </a:ext>
            </a:extLst>
          </p:cNvPr>
          <p:cNvPicPr>
            <a:picLocks noChangeAspect="1"/>
          </p:cNvPicPr>
          <p:nvPr/>
        </p:nvPicPr>
        <p:blipFill>
          <a:blip r:embed="rId3"/>
          <a:stretch>
            <a:fillRect/>
          </a:stretch>
        </p:blipFill>
        <p:spPr>
          <a:xfrm>
            <a:off x="6246541" y="1476818"/>
            <a:ext cx="4696480" cy="3381847"/>
          </a:xfrm>
          <a:prstGeom prst="rect">
            <a:avLst/>
          </a:prstGeom>
        </p:spPr>
      </p:pic>
      <p:sp>
        <p:nvSpPr>
          <p:cNvPr id="5" name="Textfeld 4">
            <a:extLst>
              <a:ext uri="{FF2B5EF4-FFF2-40B4-BE49-F238E27FC236}">
                <a16:creationId xmlns:a16="http://schemas.microsoft.com/office/drawing/2014/main" id="{D61631A0-D4D0-4971-AFF6-64C87360B81A}"/>
              </a:ext>
            </a:extLst>
          </p:cNvPr>
          <p:cNvSpPr txBox="1"/>
          <p:nvPr/>
        </p:nvSpPr>
        <p:spPr>
          <a:xfrm>
            <a:off x="2217695" y="5316601"/>
            <a:ext cx="8598798" cy="646331"/>
          </a:xfrm>
          <a:prstGeom prst="rect">
            <a:avLst/>
          </a:prstGeom>
          <a:noFill/>
        </p:spPr>
        <p:txBody>
          <a:bodyPr wrap="square" rtlCol="0">
            <a:spAutoFit/>
          </a:bodyPr>
          <a:lstStyle/>
          <a:p>
            <a:r>
              <a:rPr lang="de-DE" dirty="0"/>
              <a:t>Mit regulären Ausdrücken können Filter erstellt werden, Daten getrennt werden, oder komplexe Suchen und Ersetzen Anfragen erstellt werden</a:t>
            </a:r>
          </a:p>
        </p:txBody>
      </p:sp>
    </p:spTree>
    <p:extLst>
      <p:ext uri="{BB962C8B-B14F-4D97-AF65-F5344CB8AC3E}">
        <p14:creationId xmlns:p14="http://schemas.microsoft.com/office/powerpoint/2010/main" val="3808148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C185D02-2AAD-4957-8274-4674101E9355}"/>
              </a:ext>
            </a:extLst>
          </p:cNvPr>
          <p:cNvSpPr>
            <a:spLocks noGrp="1"/>
          </p:cNvSpPr>
          <p:nvPr>
            <p:ph type="title"/>
          </p:nvPr>
        </p:nvSpPr>
        <p:spPr/>
        <p:txBody>
          <a:bodyPr/>
          <a:lstStyle/>
          <a:p>
            <a:r>
              <a:rPr lang="de-DE" dirty="0"/>
              <a:t>Für Entwickler: </a:t>
            </a:r>
            <a:r>
              <a:rPr lang="de-DE" dirty="0" err="1"/>
              <a:t>Devkit</a:t>
            </a:r>
            <a:endParaRPr lang="de-DE" dirty="0"/>
          </a:p>
        </p:txBody>
      </p:sp>
      <p:pic>
        <p:nvPicPr>
          <p:cNvPr id="2" name="Grafik 1">
            <a:extLst>
              <a:ext uri="{FF2B5EF4-FFF2-40B4-BE49-F238E27FC236}">
                <a16:creationId xmlns:a16="http://schemas.microsoft.com/office/drawing/2014/main" id="{A6FE7CED-790E-40BC-972E-3FFDFAFBAA31}"/>
              </a:ext>
            </a:extLst>
          </p:cNvPr>
          <p:cNvPicPr>
            <a:picLocks noChangeAspect="1"/>
          </p:cNvPicPr>
          <p:nvPr/>
        </p:nvPicPr>
        <p:blipFill>
          <a:blip r:embed="rId2"/>
          <a:stretch>
            <a:fillRect/>
          </a:stretch>
        </p:blipFill>
        <p:spPr>
          <a:xfrm>
            <a:off x="897510" y="1870932"/>
            <a:ext cx="5801535" cy="905001"/>
          </a:xfrm>
          <a:prstGeom prst="rect">
            <a:avLst/>
          </a:prstGeom>
        </p:spPr>
      </p:pic>
      <p:sp>
        <p:nvSpPr>
          <p:cNvPr id="5" name="Textfeld 4">
            <a:extLst>
              <a:ext uri="{FF2B5EF4-FFF2-40B4-BE49-F238E27FC236}">
                <a16:creationId xmlns:a16="http://schemas.microsoft.com/office/drawing/2014/main" id="{87750DBB-08C1-4C85-8400-D16B486790C3}"/>
              </a:ext>
            </a:extLst>
          </p:cNvPr>
          <p:cNvSpPr txBox="1"/>
          <p:nvPr/>
        </p:nvSpPr>
        <p:spPr>
          <a:xfrm>
            <a:off x="838200" y="3104414"/>
            <a:ext cx="6070600" cy="646331"/>
          </a:xfrm>
          <a:prstGeom prst="rect">
            <a:avLst/>
          </a:prstGeom>
          <a:noFill/>
        </p:spPr>
        <p:txBody>
          <a:bodyPr wrap="square" rtlCol="0">
            <a:spAutoFit/>
          </a:bodyPr>
          <a:lstStyle/>
          <a:p>
            <a:r>
              <a:rPr lang="de-DE" dirty="0"/>
              <a:t>Das </a:t>
            </a:r>
            <a:r>
              <a:rPr lang="de-DE" dirty="0" err="1"/>
              <a:t>dev</a:t>
            </a:r>
            <a:r>
              <a:rPr lang="de-DE" dirty="0"/>
              <a:t>-module wurde durch den </a:t>
            </a:r>
            <a:r>
              <a:rPr lang="de-DE" dirty="0" err="1"/>
              <a:t>devkit</a:t>
            </a:r>
            <a:r>
              <a:rPr lang="de-DE" dirty="0"/>
              <a:t> feature-folder ersetzt und um viele Funktionen ergänzt</a:t>
            </a:r>
          </a:p>
        </p:txBody>
      </p:sp>
    </p:spTree>
    <p:extLst>
      <p:ext uri="{BB962C8B-B14F-4D97-AF65-F5344CB8AC3E}">
        <p14:creationId xmlns:p14="http://schemas.microsoft.com/office/powerpoint/2010/main" val="4134935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grpSp>
        <p:nvGrpSpPr>
          <p:cNvPr id="5" name="Gruppieren 4">
            <a:extLst>
              <a:ext uri="{FF2B5EF4-FFF2-40B4-BE49-F238E27FC236}">
                <a16:creationId xmlns:a16="http://schemas.microsoft.com/office/drawing/2014/main" id="{1F10DACB-1BC0-4CA2-B6D1-214F993B8C83}"/>
              </a:ext>
            </a:extLst>
          </p:cNvPr>
          <p:cNvGrpSpPr>
            <a:grpSpLocks noChangeAspect="1"/>
          </p:cNvGrpSpPr>
          <p:nvPr>
            <p:custDataLst>
              <p:tags r:id="rId1"/>
            </p:custDataLst>
          </p:nvPr>
        </p:nvGrpSpPr>
        <p:grpSpPr>
          <a:xfrm>
            <a:off x="1034074" y="1581814"/>
            <a:ext cx="311212" cy="311212"/>
            <a:chOff x="1270000" y="1270000"/>
            <a:chExt cx="381000" cy="381000"/>
          </a:xfrm>
        </p:grpSpPr>
        <p:sp>
          <p:nvSpPr>
            <p:cNvPr id="3" name="Ellipse 2">
              <a:extLst>
                <a:ext uri="{FF2B5EF4-FFF2-40B4-BE49-F238E27FC236}">
                  <a16:creationId xmlns:a16="http://schemas.microsoft.com/office/drawing/2014/main" id="{86E2E18E-A1BE-4921-A3DB-824CAFFF128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ilkreis 3">
              <a:extLst>
                <a:ext uri="{FF2B5EF4-FFF2-40B4-BE49-F238E27FC236}">
                  <a16:creationId xmlns:a16="http://schemas.microsoft.com/office/drawing/2014/main" id="{ABCBD585-F968-4EC5-9574-983B17D4AFD6}"/>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6" name="Gruppieren 5">
            <a:extLst>
              <a:ext uri="{FF2B5EF4-FFF2-40B4-BE49-F238E27FC236}">
                <a16:creationId xmlns:a16="http://schemas.microsoft.com/office/drawing/2014/main" id="{426047BC-772C-4B7E-9992-42E6B35E430B}"/>
              </a:ext>
            </a:extLst>
          </p:cNvPr>
          <p:cNvGrpSpPr>
            <a:grpSpLocks noChangeAspect="1"/>
          </p:cNvGrpSpPr>
          <p:nvPr>
            <p:custDataLst>
              <p:tags r:id="rId2"/>
            </p:custDataLst>
          </p:nvPr>
        </p:nvGrpSpPr>
        <p:grpSpPr>
          <a:xfrm>
            <a:off x="1200151" y="1772314"/>
            <a:ext cx="311212" cy="311212"/>
            <a:chOff x="1270000" y="1270000"/>
            <a:chExt cx="381000" cy="381000"/>
          </a:xfrm>
        </p:grpSpPr>
        <p:sp>
          <p:nvSpPr>
            <p:cNvPr id="7" name="Ellipse 6">
              <a:extLst>
                <a:ext uri="{FF2B5EF4-FFF2-40B4-BE49-F238E27FC236}">
                  <a16:creationId xmlns:a16="http://schemas.microsoft.com/office/drawing/2014/main" id="{4851907A-5B6E-40B4-9A24-77AA2E73964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ilkreis 7">
              <a:extLst>
                <a:ext uri="{FF2B5EF4-FFF2-40B4-BE49-F238E27FC236}">
                  <a16:creationId xmlns:a16="http://schemas.microsoft.com/office/drawing/2014/main" id="{B16238B4-9745-496F-9A6F-DDD79D0CEDAE}"/>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9" name="Textfeld 8">
            <a:extLst>
              <a:ext uri="{FF2B5EF4-FFF2-40B4-BE49-F238E27FC236}">
                <a16:creationId xmlns:a16="http://schemas.microsoft.com/office/drawing/2014/main" id="{6B6FA08E-F225-40D4-92D1-0B335E7368E9}"/>
              </a:ext>
            </a:extLst>
          </p:cNvPr>
          <p:cNvSpPr txBox="1"/>
          <p:nvPr/>
        </p:nvSpPr>
        <p:spPr>
          <a:xfrm>
            <a:off x="1707236" y="1528726"/>
            <a:ext cx="7929559" cy="646331"/>
          </a:xfrm>
          <a:prstGeom prst="rect">
            <a:avLst/>
          </a:prstGeom>
          <a:noFill/>
        </p:spPr>
        <p:txBody>
          <a:bodyPr wrap="square" rtlCol="0">
            <a:spAutoFit/>
          </a:bodyPr>
          <a:lstStyle/>
          <a:p>
            <a:r>
              <a:rPr lang="de-DE" dirty="0"/>
              <a:t>Mit dem letzten Update gab es Probleme mit dem Rahmen der Harvey Balls bei manchen Folienmastern. Dies ist nun behoben.</a:t>
            </a:r>
          </a:p>
        </p:txBody>
      </p:sp>
      <p:pic>
        <p:nvPicPr>
          <p:cNvPr id="16" name="Grafik 15">
            <a:extLst>
              <a:ext uri="{FF2B5EF4-FFF2-40B4-BE49-F238E27FC236}">
                <a16:creationId xmlns:a16="http://schemas.microsoft.com/office/drawing/2014/main" id="{332E2B9D-737A-4C32-A088-A9FC5E7F1E44}"/>
              </a:ext>
            </a:extLst>
          </p:cNvPr>
          <p:cNvPicPr>
            <a:picLocks noChangeAspect="1"/>
          </p:cNvPicPr>
          <p:nvPr/>
        </p:nvPicPr>
        <p:blipFill>
          <a:blip r:embed="rId5"/>
          <a:stretch>
            <a:fillRect/>
          </a:stretch>
        </p:blipFill>
        <p:spPr>
          <a:xfrm>
            <a:off x="2130732" y="2564904"/>
            <a:ext cx="1238713" cy="857571"/>
          </a:xfrm>
          <a:prstGeom prst="rect">
            <a:avLst/>
          </a:prstGeom>
        </p:spPr>
      </p:pic>
      <p:sp>
        <p:nvSpPr>
          <p:cNvPr id="11" name="Textfeld 10">
            <a:extLst>
              <a:ext uri="{FF2B5EF4-FFF2-40B4-BE49-F238E27FC236}">
                <a16:creationId xmlns:a16="http://schemas.microsoft.com/office/drawing/2014/main" id="{74345B48-E565-45E3-8553-6ABD3AA58546}"/>
              </a:ext>
            </a:extLst>
          </p:cNvPr>
          <p:cNvSpPr txBox="1"/>
          <p:nvPr/>
        </p:nvSpPr>
        <p:spPr>
          <a:xfrm>
            <a:off x="3592697" y="2442316"/>
            <a:ext cx="7929559" cy="1200329"/>
          </a:xfrm>
          <a:prstGeom prst="rect">
            <a:avLst/>
          </a:prstGeom>
          <a:noFill/>
        </p:spPr>
        <p:txBody>
          <a:bodyPr wrap="square" rtlCol="0">
            <a:spAutoFit/>
          </a:bodyPr>
          <a:lstStyle/>
          <a:p>
            <a:r>
              <a:rPr lang="de-DE" dirty="0"/>
              <a:t>Bei einigen Folienmastern wurden die Farbvarianten in der „Color Gallery“ falsch berechnet und deutlich anders dargestellt. Dies funktioniert nun überall korrekt. Außerdem werden die Farben nun beim Wechsel zwischen Präsentationen korrekt neu berechnet.</a:t>
            </a:r>
          </a:p>
        </p:txBody>
      </p:sp>
      <p:pic>
        <p:nvPicPr>
          <p:cNvPr id="12" name="Grafik 11">
            <a:extLst>
              <a:ext uri="{FF2B5EF4-FFF2-40B4-BE49-F238E27FC236}">
                <a16:creationId xmlns:a16="http://schemas.microsoft.com/office/drawing/2014/main" id="{036D1A94-AF25-423F-8604-A9DCE95D55B0}"/>
              </a:ext>
            </a:extLst>
          </p:cNvPr>
          <p:cNvPicPr>
            <a:picLocks noChangeAspect="1"/>
          </p:cNvPicPr>
          <p:nvPr/>
        </p:nvPicPr>
        <p:blipFill>
          <a:blip r:embed="rId6"/>
          <a:stretch>
            <a:fillRect/>
          </a:stretch>
        </p:blipFill>
        <p:spPr>
          <a:xfrm>
            <a:off x="448119" y="3605420"/>
            <a:ext cx="1682613" cy="1500474"/>
          </a:xfrm>
          <a:prstGeom prst="rect">
            <a:avLst/>
          </a:prstGeom>
        </p:spPr>
      </p:pic>
      <p:sp>
        <p:nvSpPr>
          <p:cNvPr id="13" name="Textfeld 12">
            <a:extLst>
              <a:ext uri="{FF2B5EF4-FFF2-40B4-BE49-F238E27FC236}">
                <a16:creationId xmlns:a16="http://schemas.microsoft.com/office/drawing/2014/main" id="{AAA99BE1-8857-45B0-9D62-B4227A7319DA}"/>
              </a:ext>
            </a:extLst>
          </p:cNvPr>
          <p:cNvSpPr txBox="1"/>
          <p:nvPr/>
        </p:nvSpPr>
        <p:spPr>
          <a:xfrm>
            <a:off x="2318789" y="4032492"/>
            <a:ext cx="7929559" cy="646331"/>
          </a:xfrm>
          <a:prstGeom prst="rect">
            <a:avLst/>
          </a:prstGeom>
          <a:noFill/>
        </p:spPr>
        <p:txBody>
          <a:bodyPr wrap="square" rtlCol="0">
            <a:spAutoFit/>
          </a:bodyPr>
          <a:lstStyle/>
          <a:p>
            <a:r>
              <a:rPr lang="de-DE" dirty="0"/>
              <a:t>Die Funktion „Ausgewählte Folien senden“ arbeitet nun bei großen Präsentationen deutlich schneller.</a:t>
            </a:r>
          </a:p>
        </p:txBody>
      </p:sp>
      <p:pic>
        <p:nvPicPr>
          <p:cNvPr id="22" name="Grafik 21">
            <a:extLst>
              <a:ext uri="{FF2B5EF4-FFF2-40B4-BE49-F238E27FC236}">
                <a16:creationId xmlns:a16="http://schemas.microsoft.com/office/drawing/2014/main" id="{E80116EC-B501-49B6-9B14-49B055481F41}"/>
              </a:ext>
            </a:extLst>
          </p:cNvPr>
          <p:cNvPicPr>
            <a:picLocks noChangeAspect="1"/>
          </p:cNvPicPr>
          <p:nvPr>
            <p:custDataLst>
              <p:tags r:id="rId3"/>
            </p:custDataLst>
          </p:nvPr>
        </p:nvPicPr>
        <p:blipFill rotWithShape="1">
          <a:blip r:embed="rId7" cstate="hqprint">
            <a:extLst>
              <a:ext uri="{28A0092B-C50C-407E-A947-70E740481C1C}">
                <a14:useLocalDpi xmlns:a14="http://schemas.microsoft.com/office/drawing/2010/main" val="0"/>
              </a:ext>
            </a:extLst>
          </a:blip>
          <a:srcRect/>
          <a:stretch/>
        </p:blipFill>
        <p:spPr>
          <a:xfrm>
            <a:off x="2428205" y="5256289"/>
            <a:ext cx="2219570" cy="1248508"/>
          </a:xfrm>
          <a:prstGeom prst="rect">
            <a:avLst/>
          </a:prstGeom>
          <a:effectLst>
            <a:outerShdw blurRad="63500" sx="102000" sy="102000" algn="ctr" rotWithShape="0">
              <a:prstClr val="black">
                <a:alpha val="40000"/>
              </a:prstClr>
            </a:outerShdw>
          </a:effectLst>
        </p:spPr>
      </p:pic>
      <p:sp>
        <p:nvSpPr>
          <p:cNvPr id="15" name="Textfeld 14">
            <a:extLst>
              <a:ext uri="{FF2B5EF4-FFF2-40B4-BE49-F238E27FC236}">
                <a16:creationId xmlns:a16="http://schemas.microsoft.com/office/drawing/2014/main" id="{500476F2-677E-4151-AB5F-3646F7B573DC}"/>
              </a:ext>
            </a:extLst>
          </p:cNvPr>
          <p:cNvSpPr txBox="1"/>
          <p:nvPr/>
        </p:nvSpPr>
        <p:spPr>
          <a:xfrm>
            <a:off x="4853354" y="5557377"/>
            <a:ext cx="6387548" cy="646331"/>
          </a:xfrm>
          <a:prstGeom prst="rect">
            <a:avLst/>
          </a:prstGeom>
          <a:noFill/>
        </p:spPr>
        <p:txBody>
          <a:bodyPr wrap="square" rtlCol="0">
            <a:spAutoFit/>
          </a:bodyPr>
          <a:lstStyle/>
          <a:p>
            <a:r>
              <a:rPr lang="de-DE" dirty="0"/>
              <a:t>Folien-Thumbnails hatten Probleme mit gewissen Sonderzeichen im Pfad. Dies ist nun behoben.</a:t>
            </a:r>
          </a:p>
        </p:txBody>
      </p:sp>
      <p:pic>
        <p:nvPicPr>
          <p:cNvPr id="14" name="Grafik 13">
            <a:extLst>
              <a:ext uri="{FF2B5EF4-FFF2-40B4-BE49-F238E27FC236}">
                <a16:creationId xmlns:a16="http://schemas.microsoft.com/office/drawing/2014/main" id="{5BDB6070-5E77-4AD2-B365-47073470826F}"/>
              </a:ext>
            </a:extLst>
          </p:cNvPr>
          <p:cNvPicPr>
            <a:picLocks noChangeAspect="1"/>
          </p:cNvPicPr>
          <p:nvPr/>
        </p:nvPicPr>
        <p:blipFill>
          <a:blip r:embed="rId8"/>
          <a:stretch>
            <a:fillRect/>
          </a:stretch>
        </p:blipFill>
        <p:spPr>
          <a:xfrm>
            <a:off x="669744" y="2500134"/>
            <a:ext cx="1179783" cy="823255"/>
          </a:xfrm>
          <a:prstGeom prst="rect">
            <a:avLst/>
          </a:prstGeom>
        </p:spPr>
      </p:pic>
      <p:sp>
        <p:nvSpPr>
          <p:cNvPr id="18" name="Gleichschenkliges Dreieck 17">
            <a:extLst>
              <a:ext uri="{FF2B5EF4-FFF2-40B4-BE49-F238E27FC236}">
                <a16:creationId xmlns:a16="http://schemas.microsoft.com/office/drawing/2014/main" id="{85D5F680-4112-4D21-B8EB-720FC4BD70F5}"/>
              </a:ext>
            </a:extLst>
          </p:cNvPr>
          <p:cNvSpPr/>
          <p:nvPr/>
        </p:nvSpPr>
        <p:spPr>
          <a:xfrm rot="5400000">
            <a:off x="1698415" y="2908464"/>
            <a:ext cx="590807" cy="9742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C572475E-C162-4F56-8FC8-B6695F3653D8}"/>
              </a:ext>
            </a:extLst>
          </p:cNvPr>
          <p:cNvSpPr/>
          <p:nvPr/>
        </p:nvSpPr>
        <p:spPr>
          <a:xfrm>
            <a:off x="1363572" y="2457946"/>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8CDD62E4-34BA-4AE6-A697-24F474F8BAE5}"/>
              </a:ext>
            </a:extLst>
          </p:cNvPr>
          <p:cNvSpPr/>
          <p:nvPr/>
        </p:nvSpPr>
        <p:spPr>
          <a:xfrm>
            <a:off x="2864265" y="2546702"/>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27573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v2.6</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947885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71"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08" name="Rectangle 19"/>
          <p:cNvSpPr/>
          <p:nvPr/>
        </p:nvSpPr>
        <p:spPr bwMode="gray">
          <a:xfrm>
            <a:off x="3171933" y="4923211"/>
            <a:ext cx="2348002" cy="151271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8" name="Rectangle 19"/>
          <p:cNvSpPr/>
          <p:nvPr/>
        </p:nvSpPr>
        <p:spPr bwMode="gray">
          <a:xfrm>
            <a:off x="3174810" y="1272875"/>
            <a:ext cx="2812188"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4" name="Rectangle 19"/>
          <p:cNvSpPr/>
          <p:nvPr/>
        </p:nvSpPr>
        <p:spPr bwMode="gray">
          <a:xfrm>
            <a:off x="5627321" y="4923211"/>
            <a:ext cx="3348552" cy="15127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5" name="Rectangle 19"/>
          <p:cNvSpPr/>
          <p:nvPr/>
        </p:nvSpPr>
        <p:spPr bwMode="gray">
          <a:xfrm>
            <a:off x="6084533" y="1272875"/>
            <a:ext cx="2897014"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6" name="Rectangle 19"/>
          <p:cNvSpPr/>
          <p:nvPr/>
        </p:nvSpPr>
        <p:spPr bwMode="gray">
          <a:xfrm>
            <a:off x="3170419" y="3071976"/>
            <a:ext cx="5799900" cy="174221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89" name="Rectangle 19"/>
          <p:cNvSpPr/>
          <p:nvPr/>
        </p:nvSpPr>
        <p:spPr bwMode="gray">
          <a:xfrm>
            <a:off x="9088933" y="1272876"/>
            <a:ext cx="2915956"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5"/>
            <a:ext cx="2851297"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v2.6.0</a:t>
            </a:r>
            <a:endParaRPr lang="en-US" dirty="0"/>
          </a:p>
        </p:txBody>
      </p:sp>
      <p:pic>
        <p:nvPicPr>
          <p:cNvPr id="15" name="Grafik 14"/>
          <p:cNvPicPr>
            <a:picLocks noChangeAspect="1"/>
          </p:cNvPicPr>
          <p:nvPr/>
        </p:nvPicPr>
        <p:blipFill>
          <a:blip r:embed="rId7"/>
          <a:stretch>
            <a:fillRect/>
          </a:stretch>
        </p:blipFill>
        <p:spPr>
          <a:xfrm>
            <a:off x="3252498" y="3163969"/>
            <a:ext cx="3571669" cy="1572069"/>
          </a:xfrm>
          <a:prstGeom prst="rect">
            <a:avLst/>
          </a:prstGeom>
        </p:spPr>
      </p:pic>
      <p:pic>
        <p:nvPicPr>
          <p:cNvPr id="18" name="Grafik 17"/>
          <p:cNvPicPr>
            <a:picLocks noChangeAspect="1"/>
          </p:cNvPicPr>
          <p:nvPr/>
        </p:nvPicPr>
        <p:blipFill>
          <a:blip r:embed="rId8"/>
          <a:stretch>
            <a:fillRect/>
          </a:stretch>
        </p:blipFill>
        <p:spPr>
          <a:xfrm>
            <a:off x="5750027" y="5006118"/>
            <a:ext cx="1513682" cy="1366603"/>
          </a:xfrm>
          <a:prstGeom prst="rect">
            <a:avLst/>
          </a:prstGeom>
        </p:spPr>
      </p:pic>
      <p:pic>
        <p:nvPicPr>
          <p:cNvPr id="19" name="Grafik 18"/>
          <p:cNvPicPr>
            <a:picLocks noChangeAspect="1"/>
          </p:cNvPicPr>
          <p:nvPr/>
        </p:nvPicPr>
        <p:blipFill>
          <a:blip r:embed="rId9"/>
          <a:stretch>
            <a:fillRect/>
          </a:stretch>
        </p:blipFill>
        <p:spPr>
          <a:xfrm>
            <a:off x="356235" y="1342553"/>
            <a:ext cx="1749103" cy="1591527"/>
          </a:xfrm>
          <a:prstGeom prst="rect">
            <a:avLst/>
          </a:prstGeom>
        </p:spPr>
      </p:pic>
      <p:pic>
        <p:nvPicPr>
          <p:cNvPr id="21" name="Grafik 20"/>
          <p:cNvPicPr>
            <a:picLocks noChangeAspect="1"/>
          </p:cNvPicPr>
          <p:nvPr/>
        </p:nvPicPr>
        <p:blipFill>
          <a:blip r:embed="rId10"/>
          <a:stretch>
            <a:fillRect/>
          </a:stretch>
        </p:blipFill>
        <p:spPr>
          <a:xfrm>
            <a:off x="356235" y="3311565"/>
            <a:ext cx="2380979" cy="3025014"/>
          </a:xfrm>
          <a:prstGeom prst="rect">
            <a:avLst/>
          </a:prstGeom>
          <a:ln>
            <a:solidFill>
              <a:schemeClr val="accent1"/>
            </a:solidFill>
          </a:ln>
        </p:spPr>
      </p:pic>
      <p:pic>
        <p:nvPicPr>
          <p:cNvPr id="22" name="Grafik 21"/>
          <p:cNvPicPr>
            <a:picLocks noChangeAspect="1"/>
          </p:cNvPicPr>
          <p:nvPr/>
        </p:nvPicPr>
        <p:blipFill>
          <a:blip r:embed="rId11"/>
          <a:stretch>
            <a:fillRect/>
          </a:stretch>
        </p:blipFill>
        <p:spPr>
          <a:xfrm>
            <a:off x="6163863" y="1337932"/>
            <a:ext cx="806456" cy="1153477"/>
          </a:xfrm>
          <a:prstGeom prst="rect">
            <a:avLst/>
          </a:prstGeom>
        </p:spPr>
      </p:pic>
      <p:pic>
        <p:nvPicPr>
          <p:cNvPr id="23" name="Grafik 22"/>
          <p:cNvPicPr>
            <a:picLocks noChangeAspect="1"/>
          </p:cNvPicPr>
          <p:nvPr/>
        </p:nvPicPr>
        <p:blipFill>
          <a:blip r:embed="rId12"/>
          <a:stretch>
            <a:fillRect/>
          </a:stretch>
        </p:blipFill>
        <p:spPr>
          <a:xfrm>
            <a:off x="6944468" y="1797945"/>
            <a:ext cx="899321" cy="1133926"/>
          </a:xfrm>
          <a:prstGeom prst="rect">
            <a:avLst/>
          </a:prstGeom>
        </p:spPr>
      </p:pic>
      <p:pic>
        <p:nvPicPr>
          <p:cNvPr id="24" name="Grafik 23"/>
          <p:cNvPicPr>
            <a:picLocks noChangeAspect="1"/>
          </p:cNvPicPr>
          <p:nvPr/>
        </p:nvPicPr>
        <p:blipFill>
          <a:blip r:embed="rId13"/>
          <a:stretch>
            <a:fillRect/>
          </a:stretch>
        </p:blipFill>
        <p:spPr>
          <a:xfrm>
            <a:off x="9337023" y="2359111"/>
            <a:ext cx="1954977" cy="2944685"/>
          </a:xfrm>
          <a:prstGeom prst="rect">
            <a:avLst/>
          </a:prstGeom>
        </p:spPr>
      </p:pic>
      <p:pic>
        <p:nvPicPr>
          <p:cNvPr id="25" name="Grafik 24"/>
          <p:cNvPicPr>
            <a:picLocks noChangeAspect="1"/>
          </p:cNvPicPr>
          <p:nvPr/>
        </p:nvPicPr>
        <p:blipFill>
          <a:blip r:embed="rId14"/>
          <a:stretch>
            <a:fillRect/>
          </a:stretch>
        </p:blipFill>
        <p:spPr>
          <a:xfrm>
            <a:off x="9173025" y="5583117"/>
            <a:ext cx="2713249" cy="760158"/>
          </a:xfrm>
          <a:prstGeom prst="rect">
            <a:avLst/>
          </a:prstGeom>
        </p:spPr>
      </p:pic>
      <p:pic>
        <p:nvPicPr>
          <p:cNvPr id="27" name="Grafik 26"/>
          <p:cNvPicPr>
            <a:picLocks noChangeAspect="1"/>
          </p:cNvPicPr>
          <p:nvPr/>
        </p:nvPicPr>
        <p:blipFill>
          <a:blip r:embed="rId15"/>
          <a:stretch>
            <a:fillRect/>
          </a:stretch>
        </p:blipFill>
        <p:spPr>
          <a:xfrm>
            <a:off x="3555444" y="4997499"/>
            <a:ext cx="1878271" cy="1166291"/>
          </a:xfrm>
          <a:prstGeom prst="rect">
            <a:avLst/>
          </a:prstGeom>
        </p:spPr>
      </p:pic>
      <p:pic>
        <p:nvPicPr>
          <p:cNvPr id="29" name="Grafik 28"/>
          <p:cNvPicPr>
            <a:picLocks noChangeAspect="1"/>
          </p:cNvPicPr>
          <p:nvPr/>
        </p:nvPicPr>
        <p:blipFill>
          <a:blip r:embed="rId16"/>
          <a:stretch>
            <a:fillRect/>
          </a:stretch>
        </p:blipFill>
        <p:spPr>
          <a:xfrm>
            <a:off x="3239132" y="1355754"/>
            <a:ext cx="937341" cy="845893"/>
          </a:xfrm>
          <a:prstGeom prst="rect">
            <a:avLst/>
          </a:prstGeom>
        </p:spPr>
      </p:pic>
      <p:pic>
        <p:nvPicPr>
          <p:cNvPr id="87" name="Grafik 8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130377" y="1326470"/>
            <a:ext cx="619902" cy="619902"/>
          </a:xfrm>
          <a:prstGeom prst="rect">
            <a:avLst/>
          </a:prstGeom>
        </p:spPr>
      </p:pic>
      <p:sp>
        <p:nvSpPr>
          <p:cNvPr id="35" name="Rechteckiger Pfeil 34"/>
          <p:cNvSpPr/>
          <p:nvPr/>
        </p:nvSpPr>
        <p:spPr bwMode="gray">
          <a:xfrm rot="5400000">
            <a:off x="11016122" y="4741680"/>
            <a:ext cx="699475" cy="746631"/>
          </a:xfrm>
          <a:prstGeom prst="bentArrow">
            <a:avLst>
              <a:gd name="adj1" fmla="val 15218"/>
              <a:gd name="adj2" fmla="val 18775"/>
              <a:gd name="adj3" fmla="val 25000"/>
              <a:gd name="adj4" fmla="val 43750"/>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90" name="TextBox 34"/>
          <p:cNvSpPr txBox="1"/>
          <p:nvPr/>
        </p:nvSpPr>
        <p:spPr bwMode="gray">
          <a:xfrm>
            <a:off x="9816640" y="1341370"/>
            <a:ext cx="2081268" cy="719034"/>
          </a:xfrm>
          <a:prstGeom prst="wedgeRectCallout">
            <a:avLst>
              <a:gd name="adj1" fmla="val -38303"/>
              <a:gd name="adj2" fmla="val 380547"/>
            </a:avLst>
          </a:prstGeom>
          <a:solidFill>
            <a:schemeClr val="accent3"/>
          </a:solidFill>
        </p:spPr>
        <p:txBody>
          <a:bodyPr wrap="square" lIns="36000" tIns="36000" rIns="36000" bIns="36000" rtlCol="0">
            <a:spAutoFit/>
          </a:bodyPr>
          <a:lstStyle/>
          <a:p>
            <a:pPr>
              <a:buClr>
                <a:schemeClr val="accent3"/>
              </a:buClr>
            </a:pPr>
            <a:r>
              <a:rPr lang="de-DE" sz="1400" dirty="0"/>
              <a:t>Datei- und Ordnerlisten in Excel-Toolbar generieren</a:t>
            </a:r>
          </a:p>
        </p:txBody>
      </p:sp>
      <p:sp>
        <p:nvSpPr>
          <p:cNvPr id="91" name="Rechteck 90"/>
          <p:cNvSpPr/>
          <p:nvPr/>
        </p:nvSpPr>
        <p:spPr>
          <a:xfrm>
            <a:off x="3247081" y="2455420"/>
            <a:ext cx="604258" cy="414686"/>
          </a:xfrm>
          <a:prstGeom prst="rect">
            <a:avLst/>
          </a:prstGeom>
          <a:solidFill>
            <a:schemeClr val="bg2">
              <a:lumMod val="100000"/>
            </a:schemeClr>
          </a:solidFill>
          <a:ln>
            <a:solidFill>
              <a:schemeClr val="bg2">
                <a:lumMod val="10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100000"/>
                  </a:schemeClr>
                </a:solidFill>
              </a:rPr>
              <a:t>Strg</a:t>
            </a:r>
          </a:p>
        </p:txBody>
      </p:sp>
      <p:sp>
        <p:nvSpPr>
          <p:cNvPr id="36" name="Pfeil nach unten 35"/>
          <p:cNvSpPr/>
          <p:nvPr/>
        </p:nvSpPr>
        <p:spPr bwMode="gray">
          <a:xfrm>
            <a:off x="551384" y="2978155"/>
            <a:ext cx="288031" cy="320149"/>
          </a:xfrm>
          <a:prstGeom prst="downArrow">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8" name="TextBox 34"/>
          <p:cNvSpPr txBox="1"/>
          <p:nvPr/>
        </p:nvSpPr>
        <p:spPr bwMode="gray">
          <a:xfrm>
            <a:off x="1899657" y="1499279"/>
            <a:ext cx="1037864" cy="1149921"/>
          </a:xfrm>
          <a:prstGeom prst="wedgeRectCallout">
            <a:avLst>
              <a:gd name="adj1" fmla="val -108195"/>
              <a:gd name="adj2" fmla="val 120451"/>
            </a:avLst>
          </a:prstGeom>
          <a:solidFill>
            <a:schemeClr val="accent3"/>
          </a:solidFill>
        </p:spPr>
        <p:txBody>
          <a:bodyPr wrap="square" lIns="36000" tIns="36000" rIns="36000" bIns="36000" rtlCol="0">
            <a:spAutoFit/>
          </a:bodyPr>
          <a:lstStyle/>
          <a:p>
            <a:pPr>
              <a:buClr>
                <a:schemeClr val="accent3"/>
              </a:buClr>
            </a:pPr>
            <a:r>
              <a:rPr lang="de-DE" sz="1400" dirty="0"/>
              <a:t>UI der Toolbar ist nun frei </a:t>
            </a:r>
            <a:r>
              <a:rPr lang="de-DE" sz="1400" dirty="0" err="1"/>
              <a:t>konfi-gurierbar</a:t>
            </a:r>
            <a:endParaRPr lang="de-DE" sz="1400" dirty="0"/>
          </a:p>
        </p:txBody>
      </p:sp>
      <p:sp>
        <p:nvSpPr>
          <p:cNvPr id="97" name="TextBox 34"/>
          <p:cNvSpPr txBox="1"/>
          <p:nvPr/>
        </p:nvSpPr>
        <p:spPr bwMode="gray">
          <a:xfrm>
            <a:off x="4509909" y="1666649"/>
            <a:ext cx="1241188" cy="1149921"/>
          </a:xfrm>
          <a:prstGeom prst="wedgeRectCallout">
            <a:avLst>
              <a:gd name="adj1" fmla="val -114209"/>
              <a:gd name="adj2" fmla="val -42372"/>
            </a:avLst>
          </a:prstGeom>
          <a:solidFill>
            <a:schemeClr val="accent3"/>
          </a:solidFill>
        </p:spPr>
        <p:txBody>
          <a:bodyPr wrap="square" lIns="36000" tIns="36000" rIns="36000" bIns="36000" rtlCol="0">
            <a:spAutoFit/>
          </a:bodyPr>
          <a:lstStyle/>
          <a:p>
            <a:pPr>
              <a:buClr>
                <a:schemeClr val="accent3"/>
              </a:buClr>
            </a:pPr>
            <a:r>
              <a:rPr lang="de-DE" sz="1400" dirty="0"/>
              <a:t>STRG-Klick gleicht Abstände an aktuellen Wert an</a:t>
            </a:r>
          </a:p>
        </p:txBody>
      </p:sp>
      <p:sp>
        <p:nvSpPr>
          <p:cNvPr id="37" name="Textfeld 36"/>
          <p:cNvSpPr txBox="1"/>
          <p:nvPr/>
        </p:nvSpPr>
        <p:spPr bwMode="gray">
          <a:xfrm>
            <a:off x="3458177" y="2199650"/>
            <a:ext cx="147476" cy="215444"/>
          </a:xfrm>
          <a:prstGeom prst="rect">
            <a:avLst/>
          </a:prstGeom>
          <a:noFill/>
        </p:spPr>
        <p:txBody>
          <a:bodyPr wrap="none" lIns="0" tIns="0" rIns="0" bIns="0" rtlCol="0">
            <a:spAutoFit/>
          </a:bodyPr>
          <a:lstStyle/>
          <a:p>
            <a:pPr>
              <a:buClr>
                <a:schemeClr val="accent3"/>
              </a:buClr>
            </a:pPr>
            <a:r>
              <a:rPr lang="de-DE" sz="1400" dirty="0"/>
              <a:t>+</a:t>
            </a:r>
            <a:endParaRPr lang="en-US" sz="1400" dirty="0" err="1"/>
          </a:p>
        </p:txBody>
      </p:sp>
      <p:sp>
        <p:nvSpPr>
          <p:cNvPr id="100" name="TextBox 34"/>
          <p:cNvSpPr txBox="1"/>
          <p:nvPr/>
        </p:nvSpPr>
        <p:spPr bwMode="gray">
          <a:xfrm>
            <a:off x="7288222" y="5119277"/>
            <a:ext cx="1626680" cy="934478"/>
          </a:xfrm>
          <a:prstGeom prst="wedgeRectCallout">
            <a:avLst>
              <a:gd name="adj1" fmla="val -77366"/>
              <a:gd name="adj2" fmla="val -28035"/>
            </a:avLst>
          </a:prstGeom>
          <a:solidFill>
            <a:schemeClr val="accent3"/>
          </a:solidFill>
        </p:spPr>
        <p:txBody>
          <a:bodyPr wrap="square" lIns="36000" tIns="36000" rIns="36000" bIns="36000" rtlCol="0">
            <a:spAutoFit/>
          </a:bodyPr>
          <a:lstStyle/>
          <a:p>
            <a:pPr>
              <a:buClr>
                <a:schemeClr val="accent3"/>
              </a:buClr>
            </a:pPr>
            <a:r>
              <a:rPr lang="de-DE" sz="1400" dirty="0"/>
              <a:t>Neue Funktionen für verknüpfte Shapes (und einige </a:t>
            </a:r>
            <a:r>
              <a:rPr lang="de-DE" sz="1400" dirty="0" err="1"/>
              <a:t>Bugfixes</a:t>
            </a:r>
            <a:r>
              <a:rPr lang="de-DE" sz="1400" dirty="0"/>
              <a:t>)</a:t>
            </a:r>
          </a:p>
        </p:txBody>
      </p:sp>
      <p:sp>
        <p:nvSpPr>
          <p:cNvPr id="101" name="TextBox 34"/>
          <p:cNvSpPr txBox="1"/>
          <p:nvPr/>
        </p:nvSpPr>
        <p:spPr bwMode="gray">
          <a:xfrm>
            <a:off x="7303755" y="1337932"/>
            <a:ext cx="1626680" cy="719034"/>
          </a:xfrm>
          <a:prstGeom prst="wedgeRectCallout">
            <a:avLst>
              <a:gd name="adj1" fmla="val -66276"/>
              <a:gd name="adj2" fmla="val 56745"/>
            </a:avLst>
          </a:prstGeom>
          <a:solidFill>
            <a:schemeClr val="accent3"/>
          </a:solidFill>
        </p:spPr>
        <p:txBody>
          <a:bodyPr wrap="square" lIns="36000" tIns="36000" rIns="36000" bIns="36000" rtlCol="0">
            <a:spAutoFit/>
          </a:bodyPr>
          <a:lstStyle/>
          <a:p>
            <a:pPr>
              <a:buClr>
                <a:schemeClr val="accent3"/>
              </a:buClr>
            </a:pPr>
            <a:r>
              <a:rPr lang="de-DE" sz="1400" dirty="0"/>
              <a:t>Visuelle Größe/ Position (für rotierte Shapes)</a:t>
            </a:r>
          </a:p>
        </p:txBody>
      </p:sp>
      <p:sp>
        <p:nvSpPr>
          <p:cNvPr id="102" name="TextBox 34"/>
          <p:cNvSpPr txBox="1"/>
          <p:nvPr/>
        </p:nvSpPr>
        <p:spPr bwMode="gray">
          <a:xfrm>
            <a:off x="3239132" y="5847372"/>
            <a:ext cx="2186634" cy="503590"/>
          </a:xfrm>
          <a:prstGeom prst="wedgeRectCallout">
            <a:avLst>
              <a:gd name="adj1" fmla="val -31850"/>
              <a:gd name="adj2" fmla="val -200965"/>
            </a:avLst>
          </a:prstGeom>
          <a:solidFill>
            <a:schemeClr val="accent3"/>
          </a:solidFill>
        </p:spPr>
        <p:txBody>
          <a:bodyPr wrap="square" lIns="36000" tIns="36000" rIns="36000" bIns="36000" rtlCol="0">
            <a:spAutoFit/>
          </a:bodyPr>
          <a:lstStyle/>
          <a:p>
            <a:pPr>
              <a:buClr>
                <a:schemeClr val="accent3"/>
              </a:buClr>
            </a:pPr>
            <a:r>
              <a:rPr lang="de-DE" sz="1400" dirty="0"/>
              <a:t>Eigene Styles ersetzen Standard-Styles</a:t>
            </a:r>
          </a:p>
        </p:txBody>
      </p:sp>
      <p:sp>
        <p:nvSpPr>
          <p:cNvPr id="103" name="TextBox 34"/>
          <p:cNvSpPr txBox="1"/>
          <p:nvPr/>
        </p:nvSpPr>
        <p:spPr bwMode="gray">
          <a:xfrm>
            <a:off x="6891081" y="3713074"/>
            <a:ext cx="1998767" cy="719034"/>
          </a:xfrm>
          <a:prstGeom prst="wedgeRectCallout">
            <a:avLst>
              <a:gd name="adj1" fmla="val -73997"/>
              <a:gd name="adj2" fmla="val -24633"/>
            </a:avLst>
          </a:prstGeom>
          <a:solidFill>
            <a:schemeClr val="accent3"/>
          </a:solidFill>
        </p:spPr>
        <p:txBody>
          <a:bodyPr wrap="square" lIns="36000" tIns="36000" rIns="36000" bIns="36000" rtlCol="0">
            <a:spAutoFit/>
          </a:bodyPr>
          <a:lstStyle/>
          <a:p>
            <a:pPr>
              <a:buClr>
                <a:schemeClr val="accent3"/>
              </a:buClr>
            </a:pPr>
            <a:r>
              <a:rPr lang="de-DE" sz="1400" dirty="0"/>
              <a:t>Funktion um Folien aus Bildersammlung zu erstellen</a:t>
            </a:r>
          </a:p>
        </p:txBody>
      </p:sp>
    </p:spTree>
    <p:extLst>
      <p:ext uri="{BB962C8B-B14F-4D97-AF65-F5344CB8AC3E}">
        <p14:creationId xmlns:p14="http://schemas.microsoft.com/office/powerpoint/2010/main" val="1874708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55732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95" name="think-cell Folie" r:id="rId6" imgW="631" imgH="631" progId="TCLayout.ActiveDocument.1">
                  <p:embed/>
                </p:oleObj>
              </mc:Choice>
              <mc:Fallback>
                <p:oleObj name="think-cell Folie" r:id="rId6" imgW="631" imgH="631" progId="TCLayout.ActiveDocument.1">
                  <p:embed/>
                  <p:pic>
                    <p:nvPicPr>
                      <p:cNvPr id="7" name="Objekt 6"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15" name="Rectangle 19"/>
          <p:cNvSpPr/>
          <p:nvPr/>
        </p:nvSpPr>
        <p:spPr bwMode="gray">
          <a:xfrm>
            <a:off x="6013001" y="2671560"/>
            <a:ext cx="2781983"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4" name="Rectangle 19"/>
          <p:cNvSpPr/>
          <p:nvPr/>
        </p:nvSpPr>
        <p:spPr bwMode="gray">
          <a:xfrm>
            <a:off x="8896501" y="1272876"/>
            <a:ext cx="3133507" cy="30200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1" name="Rectangle 19"/>
          <p:cNvSpPr/>
          <p:nvPr/>
        </p:nvSpPr>
        <p:spPr bwMode="gray">
          <a:xfrm>
            <a:off x="8896501" y="4369800"/>
            <a:ext cx="3133507" cy="206612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3" name="Rectangle 19"/>
          <p:cNvSpPr/>
          <p:nvPr/>
        </p:nvSpPr>
        <p:spPr bwMode="gray">
          <a:xfrm>
            <a:off x="6013001" y="4695128"/>
            <a:ext cx="2781983"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2" name="Rectangle 19"/>
          <p:cNvSpPr/>
          <p:nvPr/>
        </p:nvSpPr>
        <p:spPr bwMode="gray">
          <a:xfrm>
            <a:off x="6013001" y="1272876"/>
            <a:ext cx="2781983"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9" name="Rectangle 19"/>
          <p:cNvSpPr/>
          <p:nvPr/>
        </p:nvSpPr>
        <p:spPr bwMode="gray">
          <a:xfrm>
            <a:off x="3420955" y="2671560"/>
            <a:ext cx="2477624"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0" name="Rectangle 19"/>
          <p:cNvSpPr/>
          <p:nvPr/>
        </p:nvSpPr>
        <p:spPr bwMode="gray">
          <a:xfrm>
            <a:off x="3420955" y="4695128"/>
            <a:ext cx="2477624"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6"/>
            <a:ext cx="3875667"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8" name="Rectangle 19"/>
          <p:cNvSpPr/>
          <p:nvPr/>
        </p:nvSpPr>
        <p:spPr bwMode="gray">
          <a:xfrm>
            <a:off x="211735" y="4104370"/>
            <a:ext cx="3147961" cy="233155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v2.5.3</a:t>
            </a:r>
            <a:endParaRPr lang="en-US" dirty="0"/>
          </a:p>
        </p:txBody>
      </p:sp>
      <p:sp>
        <p:nvSpPr>
          <p:cNvPr id="38" name="Rectangle 19"/>
          <p:cNvSpPr/>
          <p:nvPr/>
        </p:nvSpPr>
        <p:spPr bwMode="gray">
          <a:xfrm>
            <a:off x="211735" y="2671561"/>
            <a:ext cx="3147961"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9" name="Grafik 8"/>
          <p:cNvPicPr>
            <a:picLocks noChangeAspect="1"/>
          </p:cNvPicPr>
          <p:nvPr/>
        </p:nvPicPr>
        <p:blipFill>
          <a:blip r:embed="rId8"/>
          <a:stretch>
            <a:fillRect/>
          </a:stretch>
        </p:blipFill>
        <p:spPr>
          <a:xfrm>
            <a:off x="256958" y="2737854"/>
            <a:ext cx="705092" cy="881365"/>
          </a:xfrm>
          <a:prstGeom prst="rect">
            <a:avLst/>
          </a:prstGeom>
          <a:solidFill>
            <a:schemeClr val="accent6">
              <a:lumMod val="100000"/>
            </a:schemeClr>
          </a:solidFill>
        </p:spPr>
      </p:pic>
      <p:pic>
        <p:nvPicPr>
          <p:cNvPr id="12" name="Grafik 11"/>
          <p:cNvPicPr>
            <a:picLocks noChangeAspect="1"/>
          </p:cNvPicPr>
          <p:nvPr/>
        </p:nvPicPr>
        <p:blipFill>
          <a:blip r:embed="rId9"/>
          <a:stretch>
            <a:fillRect/>
          </a:stretch>
        </p:blipFill>
        <p:spPr>
          <a:xfrm>
            <a:off x="1096832" y="2737854"/>
            <a:ext cx="679659" cy="881365"/>
          </a:xfrm>
          <a:prstGeom prst="rect">
            <a:avLst/>
          </a:prstGeom>
          <a:solidFill>
            <a:schemeClr val="accent6">
              <a:lumMod val="100000"/>
            </a:schemeClr>
          </a:solidFill>
        </p:spPr>
      </p:pic>
      <p:pic>
        <p:nvPicPr>
          <p:cNvPr id="13" name="Grafik 12"/>
          <p:cNvPicPr>
            <a:picLocks noChangeAspect="1"/>
          </p:cNvPicPr>
          <p:nvPr/>
        </p:nvPicPr>
        <p:blipFill>
          <a:blip r:embed="rId10"/>
          <a:stretch>
            <a:fillRect/>
          </a:stretch>
        </p:blipFill>
        <p:spPr>
          <a:xfrm>
            <a:off x="1907861" y="2737854"/>
            <a:ext cx="1055195" cy="796470"/>
          </a:xfrm>
          <a:prstGeom prst="rect">
            <a:avLst/>
          </a:prstGeom>
        </p:spPr>
      </p:pic>
      <p:pic>
        <p:nvPicPr>
          <p:cNvPr id="45" name="Grafik 44"/>
          <p:cNvPicPr>
            <a:picLocks noChangeAspect="1"/>
          </p:cNvPicPr>
          <p:nvPr/>
        </p:nvPicPr>
        <p:blipFill>
          <a:blip r:embed="rId11"/>
          <a:stretch>
            <a:fillRect/>
          </a:stretch>
        </p:blipFill>
        <p:spPr>
          <a:xfrm>
            <a:off x="6047080" y="2697085"/>
            <a:ext cx="1169985" cy="706406"/>
          </a:xfrm>
          <a:prstGeom prst="rect">
            <a:avLst/>
          </a:prstGeom>
        </p:spPr>
      </p:pic>
      <p:pic>
        <p:nvPicPr>
          <p:cNvPr id="49" name="Grafik 48"/>
          <p:cNvPicPr>
            <a:picLocks noChangeAspect="1"/>
          </p:cNvPicPr>
          <p:nvPr/>
        </p:nvPicPr>
        <p:blipFill>
          <a:blip r:embed="rId12"/>
          <a:stretch>
            <a:fillRect/>
          </a:stretch>
        </p:blipFill>
        <p:spPr>
          <a:xfrm>
            <a:off x="6339127" y="5653153"/>
            <a:ext cx="1769317" cy="733176"/>
          </a:xfrm>
          <a:prstGeom prst="rect">
            <a:avLst/>
          </a:prstGeom>
        </p:spPr>
      </p:pic>
      <p:pic>
        <p:nvPicPr>
          <p:cNvPr id="51" name="Grafik 50"/>
          <p:cNvPicPr>
            <a:picLocks noChangeAspect="1"/>
          </p:cNvPicPr>
          <p:nvPr/>
        </p:nvPicPr>
        <p:blipFill rotWithShape="1">
          <a:blip r:embed="rId13"/>
          <a:srcRect t="43791"/>
          <a:stretch/>
        </p:blipFill>
        <p:spPr>
          <a:xfrm>
            <a:off x="1807026" y="4205750"/>
            <a:ext cx="1486492" cy="521410"/>
          </a:xfrm>
          <a:prstGeom prst="rect">
            <a:avLst/>
          </a:prstGeom>
        </p:spPr>
      </p:pic>
      <p:pic>
        <p:nvPicPr>
          <p:cNvPr id="53" name="Grafik 52"/>
          <p:cNvPicPr>
            <a:picLocks noChangeAspect="1"/>
          </p:cNvPicPr>
          <p:nvPr/>
        </p:nvPicPr>
        <p:blipFill>
          <a:blip r:embed="rId14"/>
          <a:stretch>
            <a:fillRect/>
          </a:stretch>
        </p:blipFill>
        <p:spPr>
          <a:xfrm>
            <a:off x="430072" y="1350964"/>
            <a:ext cx="3504066" cy="744437"/>
          </a:xfrm>
          <a:prstGeom prst="rect">
            <a:avLst/>
          </a:prstGeom>
        </p:spPr>
      </p:pic>
      <p:pic>
        <p:nvPicPr>
          <p:cNvPr id="55" name="Grafik 54"/>
          <p:cNvPicPr>
            <a:picLocks noChangeAspect="1"/>
          </p:cNvPicPr>
          <p:nvPr/>
        </p:nvPicPr>
        <p:blipFill>
          <a:blip r:embed="rId15"/>
          <a:stretch>
            <a:fillRect/>
          </a:stretch>
        </p:blipFill>
        <p:spPr>
          <a:xfrm>
            <a:off x="9036180" y="1422250"/>
            <a:ext cx="1282567" cy="2732426"/>
          </a:xfrm>
          <a:prstGeom prst="rect">
            <a:avLst/>
          </a:prstGeom>
        </p:spPr>
      </p:pic>
      <p:pic>
        <p:nvPicPr>
          <p:cNvPr id="57" name="Grafik 56"/>
          <p:cNvPicPr>
            <a:picLocks noChangeAspect="1"/>
          </p:cNvPicPr>
          <p:nvPr/>
        </p:nvPicPr>
        <p:blipFill>
          <a:blip r:embed="rId16"/>
          <a:stretch>
            <a:fillRect/>
          </a:stretch>
        </p:blipFill>
        <p:spPr>
          <a:xfrm>
            <a:off x="10589933" y="2927037"/>
            <a:ext cx="1298930" cy="1278713"/>
          </a:xfrm>
          <a:prstGeom prst="rect">
            <a:avLst/>
          </a:prstGeom>
        </p:spPr>
      </p:pic>
      <p:pic>
        <p:nvPicPr>
          <p:cNvPr id="77" name="Grafik 76"/>
          <p:cNvPicPr>
            <a:picLocks noChangeAspect="1"/>
          </p:cNvPicPr>
          <p:nvPr/>
        </p:nvPicPr>
        <p:blipFill>
          <a:blip r:embed="rId17"/>
          <a:stretch>
            <a:fillRect/>
          </a:stretch>
        </p:blipFill>
        <p:spPr>
          <a:xfrm>
            <a:off x="4934968" y="2723509"/>
            <a:ext cx="908287" cy="951131"/>
          </a:xfrm>
          <a:prstGeom prst="rect">
            <a:avLst/>
          </a:prstGeom>
        </p:spPr>
      </p:pic>
      <p:pic>
        <p:nvPicPr>
          <p:cNvPr id="79" name="Grafik 78"/>
          <p:cNvPicPr>
            <a:picLocks noChangeAspect="1"/>
          </p:cNvPicPr>
          <p:nvPr/>
        </p:nvPicPr>
        <p:blipFill>
          <a:blip r:embed="rId18"/>
          <a:stretch>
            <a:fillRect/>
          </a:stretch>
        </p:blipFill>
        <p:spPr>
          <a:xfrm>
            <a:off x="9659092" y="1328930"/>
            <a:ext cx="2321173" cy="374743"/>
          </a:xfrm>
          <a:prstGeom prst="rect">
            <a:avLst/>
          </a:prstGeom>
        </p:spPr>
      </p:pic>
      <p:pic>
        <p:nvPicPr>
          <p:cNvPr id="80" name="Grafik 79"/>
          <p:cNvPicPr>
            <a:picLocks noChangeAspect="1"/>
          </p:cNvPicPr>
          <p:nvPr/>
        </p:nvPicPr>
        <p:blipFill>
          <a:blip r:embed="rId19"/>
          <a:stretch>
            <a:fillRect/>
          </a:stretch>
        </p:blipFill>
        <p:spPr>
          <a:xfrm>
            <a:off x="6336171" y="1328930"/>
            <a:ext cx="2360442" cy="1010946"/>
          </a:xfrm>
          <a:prstGeom prst="rect">
            <a:avLst/>
          </a:prstGeom>
        </p:spPr>
      </p:pic>
      <p:pic>
        <p:nvPicPr>
          <p:cNvPr id="82" name="Grafik 81"/>
          <p:cNvPicPr>
            <a:picLocks noChangeAspect="1"/>
          </p:cNvPicPr>
          <p:nvPr/>
        </p:nvPicPr>
        <p:blipFill rotWithShape="1">
          <a:blip r:embed="rId20"/>
          <a:srcRect r="52287"/>
          <a:stretch/>
        </p:blipFill>
        <p:spPr>
          <a:xfrm>
            <a:off x="9984432" y="4438277"/>
            <a:ext cx="1785227" cy="1976880"/>
          </a:xfrm>
          <a:prstGeom prst="rect">
            <a:avLst/>
          </a:prstGeom>
        </p:spPr>
      </p:pic>
      <p:pic>
        <p:nvPicPr>
          <p:cNvPr id="88" name="Grafik 87"/>
          <p:cNvPicPr>
            <a:picLocks noChangeAspect="1"/>
          </p:cNvPicPr>
          <p:nvPr/>
        </p:nvPicPr>
        <p:blipFill>
          <a:blip r:embed="rId21"/>
          <a:stretch>
            <a:fillRect/>
          </a:stretch>
        </p:blipFill>
        <p:spPr>
          <a:xfrm>
            <a:off x="6191770" y="3956428"/>
            <a:ext cx="2266298" cy="529624"/>
          </a:xfrm>
          <a:prstGeom prst="rect">
            <a:avLst/>
          </a:prstGeom>
        </p:spPr>
      </p:pic>
      <p:pic>
        <p:nvPicPr>
          <p:cNvPr id="106" name="Grafik 105"/>
          <p:cNvPicPr>
            <a:picLocks noChangeAspect="1"/>
          </p:cNvPicPr>
          <p:nvPr/>
        </p:nvPicPr>
        <p:blipFill>
          <a:blip r:embed="rId22"/>
          <a:stretch>
            <a:fillRect/>
          </a:stretch>
        </p:blipFill>
        <p:spPr>
          <a:xfrm>
            <a:off x="4351483" y="3910239"/>
            <a:ext cx="1502290" cy="630389"/>
          </a:xfrm>
          <a:prstGeom prst="rect">
            <a:avLst/>
          </a:prstGeom>
        </p:spPr>
      </p:pic>
      <p:grpSp>
        <p:nvGrpSpPr>
          <p:cNvPr id="8" name="Gruppieren 7"/>
          <p:cNvGrpSpPr/>
          <p:nvPr/>
        </p:nvGrpSpPr>
        <p:grpSpPr>
          <a:xfrm>
            <a:off x="6094534" y="4785846"/>
            <a:ext cx="498030" cy="467698"/>
            <a:chOff x="3580726" y="3738895"/>
            <a:chExt cx="705299" cy="662344"/>
          </a:xfrm>
        </p:grpSpPr>
        <p:sp>
          <p:nvSpPr>
            <p:cNvPr id="116" name="Rechteck 115"/>
            <p:cNvSpPr/>
            <p:nvPr/>
          </p:nvSpPr>
          <p:spPr bwMode="gray">
            <a:xfrm rot="988729">
              <a:off x="3775772" y="3738895"/>
              <a:ext cx="489900"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7" name="Rechteck 116"/>
            <p:cNvSpPr/>
            <p:nvPr/>
          </p:nvSpPr>
          <p:spPr bwMode="gray">
            <a:xfrm>
              <a:off x="3580726" y="4185444"/>
              <a:ext cx="705298"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8" name="Rechteck 117"/>
            <p:cNvSpPr/>
            <p:nvPr>
              <p:custDataLst>
                <p:tags r:id="rId4"/>
              </p:custDataLst>
            </p:nvPr>
          </p:nvSpPr>
          <p:spPr bwMode="gray">
            <a:xfrm>
              <a:off x="3580727" y="3880775"/>
              <a:ext cx="705298" cy="304670"/>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6308274 w 6308274"/>
                <a:gd name="connsiteY0" fmla="*/ 415783 h 415783"/>
                <a:gd name="connsiteX1" fmla="*/ 127000 w 6308274"/>
                <a:gd name="connsiteY1" fmla="*/ 0 h 415783"/>
                <a:gd name="connsiteX2" fmla="*/ 127000 w 6308274"/>
                <a:gd name="connsiteY2" fmla="*/ 127000 h 415783"/>
                <a:gd name="connsiteX3" fmla="*/ 0 w 6308274"/>
                <a:gd name="connsiteY3" fmla="*/ 127000 h 415783"/>
                <a:gd name="connsiteX4" fmla="*/ 0 w 6308274"/>
                <a:gd name="connsiteY4" fmla="*/ 0 h 415783"/>
                <a:gd name="connsiteX0" fmla="*/ 6308274 w 6778051"/>
                <a:gd name="connsiteY0" fmla="*/ 415783 h 554749"/>
                <a:gd name="connsiteX1" fmla="*/ 6778051 w 6778051"/>
                <a:gd name="connsiteY1" fmla="*/ 554749 h 554749"/>
                <a:gd name="connsiteX2" fmla="*/ 127000 w 6778051"/>
                <a:gd name="connsiteY2" fmla="*/ 127000 h 554749"/>
                <a:gd name="connsiteX3" fmla="*/ 0 w 6778051"/>
                <a:gd name="connsiteY3" fmla="*/ 127000 h 554749"/>
                <a:gd name="connsiteX4" fmla="*/ 0 w 6778051"/>
                <a:gd name="connsiteY4" fmla="*/ 0 h 554749"/>
                <a:gd name="connsiteX0" fmla="*/ 6308274 w 6839071"/>
                <a:gd name="connsiteY0" fmla="*/ 415783 h 720452"/>
                <a:gd name="connsiteX1" fmla="*/ 6778051 w 6839071"/>
                <a:gd name="connsiteY1" fmla="*/ 554749 h 720452"/>
                <a:gd name="connsiteX2" fmla="*/ 6839071 w 6839071"/>
                <a:gd name="connsiteY2" fmla="*/ 720452 h 720452"/>
                <a:gd name="connsiteX3" fmla="*/ 0 w 6839071"/>
                <a:gd name="connsiteY3" fmla="*/ 127000 h 720452"/>
                <a:gd name="connsiteX4" fmla="*/ 0 w 6839071"/>
                <a:gd name="connsiteY4" fmla="*/ 0 h 720452"/>
                <a:gd name="connsiteX0" fmla="*/ 6308274 w 6839071"/>
                <a:gd name="connsiteY0" fmla="*/ 415783 h 720452"/>
                <a:gd name="connsiteX1" fmla="*/ 6778051 w 6839071"/>
                <a:gd name="connsiteY1" fmla="*/ 554749 h 720452"/>
                <a:gd name="connsiteX2" fmla="*/ 6839071 w 6839071"/>
                <a:gd name="connsiteY2" fmla="*/ 720452 h 720452"/>
                <a:gd name="connsiteX3" fmla="*/ 6133773 w 6839071"/>
                <a:gd name="connsiteY3" fmla="*/ 720451 h 720452"/>
                <a:gd name="connsiteX4" fmla="*/ 0 w 6839071"/>
                <a:gd name="connsiteY4" fmla="*/ 0 h 720452"/>
                <a:gd name="connsiteX0" fmla="*/ 174501 w 705298"/>
                <a:gd name="connsiteY0" fmla="*/ 1 h 304670"/>
                <a:gd name="connsiteX1" fmla="*/ 644278 w 705298"/>
                <a:gd name="connsiteY1" fmla="*/ 138967 h 304670"/>
                <a:gd name="connsiteX2" fmla="*/ 705298 w 705298"/>
                <a:gd name="connsiteY2" fmla="*/ 304670 h 304670"/>
                <a:gd name="connsiteX3" fmla="*/ 0 w 705298"/>
                <a:gd name="connsiteY3" fmla="*/ 304669 h 304670"/>
                <a:gd name="connsiteX4" fmla="*/ 174501 w 705298"/>
                <a:gd name="connsiteY4" fmla="*/ 0 h 304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98" h="304670">
                  <a:moveTo>
                    <a:pt x="174501" y="1"/>
                  </a:moveTo>
                  <a:lnTo>
                    <a:pt x="644278" y="138967"/>
                  </a:lnTo>
                  <a:lnTo>
                    <a:pt x="705298" y="304670"/>
                  </a:lnTo>
                  <a:lnTo>
                    <a:pt x="0" y="304669"/>
                  </a:lnTo>
                  <a:lnTo>
                    <a:pt x="174501" y="0"/>
                  </a:lnTo>
                  <a:close/>
                </a:path>
              </a:pathLst>
            </a:custGeom>
            <a:solidFill>
              <a:schemeClr val="accent3">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9" name="TextBox 34"/>
          <p:cNvSpPr txBox="1"/>
          <p:nvPr/>
        </p:nvSpPr>
        <p:spPr bwMode="gray">
          <a:xfrm>
            <a:off x="342710" y="1778914"/>
            <a:ext cx="1810204" cy="719034"/>
          </a:xfrm>
          <a:prstGeom prst="wedgeRectCallout">
            <a:avLst>
              <a:gd name="adj1" fmla="val 54584"/>
              <a:gd name="adj2" fmla="val -8893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Einstellungs­möglichkeiten für Kanten-Autofixer</a:t>
            </a:r>
          </a:p>
        </p:txBody>
      </p:sp>
      <p:sp>
        <p:nvSpPr>
          <p:cNvPr id="40" name="TextBox 34"/>
          <p:cNvSpPr txBox="1"/>
          <p:nvPr/>
        </p:nvSpPr>
        <p:spPr bwMode="gray">
          <a:xfrm>
            <a:off x="6094534" y="1623032"/>
            <a:ext cx="1369811" cy="934478"/>
          </a:xfrm>
          <a:prstGeom prst="wedgeRectCallout">
            <a:avLst>
              <a:gd name="adj1" fmla="val 81941"/>
              <a:gd name="adj2" fmla="val -6476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Vordefinierte Sticker und Einstellungs-möglichkeiten</a:t>
            </a:r>
          </a:p>
        </p:txBody>
      </p:sp>
      <p:sp>
        <p:nvSpPr>
          <p:cNvPr id="41" name="TextBox 34"/>
          <p:cNvSpPr txBox="1"/>
          <p:nvPr/>
        </p:nvSpPr>
        <p:spPr bwMode="gray">
          <a:xfrm>
            <a:off x="6715781" y="4762092"/>
            <a:ext cx="1672285" cy="503590"/>
          </a:xfrm>
          <a:prstGeom prst="wedgeRectCallout">
            <a:avLst>
              <a:gd name="adj1" fmla="val -66798"/>
              <a:gd name="adj2" fmla="val 238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Unterstützung rotierter Shapes</a:t>
            </a:r>
          </a:p>
        </p:txBody>
      </p:sp>
      <p:sp>
        <p:nvSpPr>
          <p:cNvPr id="42" name="TextBox 34"/>
          <p:cNvSpPr txBox="1"/>
          <p:nvPr/>
        </p:nvSpPr>
        <p:spPr bwMode="gray">
          <a:xfrm>
            <a:off x="6909759" y="5367545"/>
            <a:ext cx="1784972" cy="719034"/>
          </a:xfrm>
          <a:prstGeom prst="wedgeRectCallout">
            <a:avLst>
              <a:gd name="adj1" fmla="val -23726"/>
              <a:gd name="adj2" fmla="val 7483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verbinden“ nach Verschiebung von Shapes</a:t>
            </a:r>
          </a:p>
        </p:txBody>
      </p:sp>
      <p:sp>
        <p:nvSpPr>
          <p:cNvPr id="43" name="TextBox 34"/>
          <p:cNvSpPr txBox="1"/>
          <p:nvPr/>
        </p:nvSpPr>
        <p:spPr bwMode="gray">
          <a:xfrm>
            <a:off x="9020799" y="4521090"/>
            <a:ext cx="1311189" cy="934478"/>
          </a:xfrm>
          <a:prstGeom prst="wedgeRectCallout">
            <a:avLst>
              <a:gd name="adj1" fmla="val 83423"/>
              <a:gd name="adj2" fmla="val 567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Font Icons von Segoe MDL2 Assets (Systemfont)</a:t>
            </a:r>
          </a:p>
        </p:txBody>
      </p:sp>
      <p:sp>
        <p:nvSpPr>
          <p:cNvPr id="10" name="Rechteck 9"/>
          <p:cNvSpPr/>
          <p:nvPr/>
        </p:nvSpPr>
        <p:spPr bwMode="gray">
          <a:xfrm>
            <a:off x="9667300" y="1338304"/>
            <a:ext cx="2302647" cy="36862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6" name="Rechteck 45"/>
          <p:cNvSpPr/>
          <p:nvPr/>
        </p:nvSpPr>
        <p:spPr bwMode="gray">
          <a:xfrm>
            <a:off x="9051960" y="1981669"/>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7" name="Rechteck 46"/>
          <p:cNvSpPr/>
          <p:nvPr/>
        </p:nvSpPr>
        <p:spPr bwMode="gray">
          <a:xfrm>
            <a:off x="9060098" y="397342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8" name="Rechteck 47"/>
          <p:cNvSpPr/>
          <p:nvPr/>
        </p:nvSpPr>
        <p:spPr bwMode="gray">
          <a:xfrm>
            <a:off x="9051960" y="241091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0" name="Rechteck 49"/>
          <p:cNvSpPr/>
          <p:nvPr/>
        </p:nvSpPr>
        <p:spPr bwMode="gray">
          <a:xfrm>
            <a:off x="10589533" y="3556249"/>
            <a:ext cx="1258649" cy="64950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4" name="TextBox 34"/>
          <p:cNvSpPr txBox="1"/>
          <p:nvPr/>
        </p:nvSpPr>
        <p:spPr bwMode="gray">
          <a:xfrm>
            <a:off x="10518635" y="1994763"/>
            <a:ext cx="1369811" cy="719034"/>
          </a:xfrm>
          <a:prstGeom prst="wedgeRectCallout">
            <a:avLst>
              <a:gd name="adj1" fmla="val -63373"/>
              <a:gd name="adj2" fmla="val -7001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 Kontext-menüs</a:t>
            </a:r>
          </a:p>
        </p:txBody>
      </p:sp>
      <p:sp>
        <p:nvSpPr>
          <p:cNvPr id="58" name="TextBox 34"/>
          <p:cNvSpPr txBox="1"/>
          <p:nvPr/>
        </p:nvSpPr>
        <p:spPr bwMode="gray">
          <a:xfrm>
            <a:off x="252000" y="4182662"/>
            <a:ext cx="1572223" cy="719034"/>
          </a:xfrm>
          <a:prstGeom prst="wedgeRectCallout">
            <a:avLst>
              <a:gd name="adj1" fmla="val 60807"/>
              <a:gd name="adj2" fmla="val 76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Funktion „Shape mit Zwischen-ablage ersetzen“</a:t>
            </a:r>
          </a:p>
        </p:txBody>
      </p:sp>
      <p:sp>
        <p:nvSpPr>
          <p:cNvPr id="59" name="TextBox 34"/>
          <p:cNvSpPr txBox="1"/>
          <p:nvPr/>
        </p:nvSpPr>
        <p:spPr bwMode="gray">
          <a:xfrm>
            <a:off x="962514" y="3680662"/>
            <a:ext cx="2329089" cy="288147"/>
          </a:xfrm>
          <a:prstGeom prst="wedgeRectCallout">
            <a:avLst>
              <a:gd name="adj1" fmla="val -17713"/>
              <a:gd name="adj2" fmla="val -8514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Kleine Helfer-Funktionen</a:t>
            </a:r>
          </a:p>
        </p:txBody>
      </p:sp>
      <p:sp>
        <p:nvSpPr>
          <p:cNvPr id="60" name="TextBox 34"/>
          <p:cNvSpPr txBox="1"/>
          <p:nvPr/>
        </p:nvSpPr>
        <p:spPr bwMode="gray">
          <a:xfrm>
            <a:off x="3461213" y="2721513"/>
            <a:ext cx="1669327" cy="934478"/>
          </a:xfrm>
          <a:prstGeom prst="wedgeRectCallout">
            <a:avLst>
              <a:gd name="adj1" fmla="val 62009"/>
              <a:gd name="adj2" fmla="val -592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Wechselshapes</a:t>
            </a:r>
            <a:r>
              <a:rPr lang="de-DE" sz="1400" dirty="0"/>
              <a:t> (wie </a:t>
            </a:r>
            <a:r>
              <a:rPr lang="de-DE" sz="1400" dirty="0" err="1"/>
              <a:t>Likert-Scale</a:t>
            </a:r>
            <a:r>
              <a:rPr lang="de-DE" sz="1400" dirty="0"/>
              <a:t>) unterstützen Rotation</a:t>
            </a:r>
          </a:p>
        </p:txBody>
      </p:sp>
      <p:sp>
        <p:nvSpPr>
          <p:cNvPr id="61" name="TextBox 34"/>
          <p:cNvSpPr txBox="1"/>
          <p:nvPr/>
        </p:nvSpPr>
        <p:spPr bwMode="gray">
          <a:xfrm>
            <a:off x="3461213" y="3717032"/>
            <a:ext cx="1108668" cy="719034"/>
          </a:xfrm>
          <a:prstGeom prst="wedgeRectCallout">
            <a:avLst>
              <a:gd name="adj1" fmla="val 77108"/>
              <a:gd name="adj2" fmla="val 359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Einfacheres ändern der Farben</a:t>
            </a:r>
          </a:p>
        </p:txBody>
      </p:sp>
      <p:sp>
        <p:nvSpPr>
          <p:cNvPr id="62" name="TextBox 34"/>
          <p:cNvSpPr txBox="1"/>
          <p:nvPr/>
        </p:nvSpPr>
        <p:spPr bwMode="gray">
          <a:xfrm>
            <a:off x="7084781" y="2769948"/>
            <a:ext cx="1680213" cy="503590"/>
          </a:xfrm>
          <a:prstGeom prst="wedgeRectCallout">
            <a:avLst>
              <a:gd name="adj1" fmla="val -79169"/>
              <a:gd name="adj2" fmla="val 420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 Prozess-Shapes anpassen</a:t>
            </a:r>
          </a:p>
        </p:txBody>
      </p:sp>
      <p:sp>
        <p:nvSpPr>
          <p:cNvPr id="63" name="TextBox 34"/>
          <p:cNvSpPr txBox="1"/>
          <p:nvPr/>
        </p:nvSpPr>
        <p:spPr bwMode="gray">
          <a:xfrm>
            <a:off x="6268413" y="3423826"/>
            <a:ext cx="2475007" cy="719034"/>
          </a:xfrm>
          <a:prstGeom prst="wedgeRectCallout">
            <a:avLst>
              <a:gd name="adj1" fmla="val 18702"/>
              <a:gd name="adj2" fmla="val 628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Bestehende Prozesse (gruppiert) in interaktiven Prozess konvertieren</a:t>
            </a:r>
          </a:p>
        </p:txBody>
      </p:sp>
      <p:pic>
        <p:nvPicPr>
          <p:cNvPr id="14" name="Grafik 13"/>
          <p:cNvPicPr>
            <a:picLocks noChangeAspect="1"/>
          </p:cNvPicPr>
          <p:nvPr/>
        </p:nvPicPr>
        <p:blipFill>
          <a:blip r:embed="rId23"/>
          <a:stretch>
            <a:fillRect/>
          </a:stretch>
        </p:blipFill>
        <p:spPr>
          <a:xfrm>
            <a:off x="3502714" y="4793171"/>
            <a:ext cx="1641785" cy="1575132"/>
          </a:xfrm>
          <a:prstGeom prst="rect">
            <a:avLst/>
          </a:prstGeom>
        </p:spPr>
      </p:pic>
      <p:sp>
        <p:nvSpPr>
          <p:cNvPr id="44" name="TextBox 34"/>
          <p:cNvSpPr txBox="1"/>
          <p:nvPr/>
        </p:nvSpPr>
        <p:spPr bwMode="gray">
          <a:xfrm>
            <a:off x="4575330" y="4798443"/>
            <a:ext cx="1286356" cy="1149921"/>
          </a:xfrm>
          <a:prstGeom prst="wedgeRectCallout">
            <a:avLst>
              <a:gd name="adj1" fmla="val -86532"/>
              <a:gd name="adj2" fmla="val -2499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Definierbarer Anfangs­winkel &amp; weitere Optionen</a:t>
            </a:r>
          </a:p>
        </p:txBody>
      </p:sp>
      <p:sp>
        <p:nvSpPr>
          <p:cNvPr id="64" name="Rectangle 19"/>
          <p:cNvSpPr/>
          <p:nvPr/>
        </p:nvSpPr>
        <p:spPr bwMode="gray">
          <a:xfrm>
            <a:off x="4152475" y="1272876"/>
            <a:ext cx="1746104"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16" name="Grafik 15"/>
          <p:cNvPicPr>
            <a:picLocks noChangeAspect="1"/>
          </p:cNvPicPr>
          <p:nvPr/>
        </p:nvPicPr>
        <p:blipFill>
          <a:blip r:embed="rId24"/>
          <a:stretch>
            <a:fillRect/>
          </a:stretch>
        </p:blipFill>
        <p:spPr>
          <a:xfrm>
            <a:off x="274201" y="4924784"/>
            <a:ext cx="1859986" cy="1428546"/>
          </a:xfrm>
          <a:prstGeom prst="rect">
            <a:avLst/>
          </a:prstGeom>
        </p:spPr>
      </p:pic>
      <p:pic>
        <p:nvPicPr>
          <p:cNvPr id="11" name="Grafik 10"/>
          <p:cNvPicPr>
            <a:picLocks noChangeAspect="1"/>
          </p:cNvPicPr>
          <p:nvPr/>
        </p:nvPicPr>
        <p:blipFill>
          <a:blip r:embed="rId25"/>
          <a:stretch>
            <a:fillRect/>
          </a:stretch>
        </p:blipFill>
        <p:spPr>
          <a:xfrm>
            <a:off x="4203110" y="1340768"/>
            <a:ext cx="1604858" cy="737717"/>
          </a:xfrm>
          <a:prstGeom prst="rect">
            <a:avLst/>
          </a:prstGeom>
        </p:spPr>
      </p:pic>
      <p:sp>
        <p:nvSpPr>
          <p:cNvPr id="65" name="TextBox 34"/>
          <p:cNvSpPr txBox="1"/>
          <p:nvPr/>
        </p:nvSpPr>
        <p:spPr bwMode="gray">
          <a:xfrm>
            <a:off x="4283859" y="2020109"/>
            <a:ext cx="1457956" cy="503590"/>
          </a:xfrm>
          <a:prstGeom prst="wedgeRectCallout">
            <a:avLst>
              <a:gd name="adj1" fmla="val 12345"/>
              <a:gd name="adj2" fmla="val -11981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Ankerpunkt für Rotation</a:t>
            </a:r>
          </a:p>
        </p:txBody>
      </p:sp>
      <p:sp>
        <p:nvSpPr>
          <p:cNvPr id="56" name="TextBox 34"/>
          <p:cNvSpPr txBox="1"/>
          <p:nvPr/>
        </p:nvSpPr>
        <p:spPr bwMode="gray">
          <a:xfrm>
            <a:off x="2073307" y="5101166"/>
            <a:ext cx="1098009" cy="719034"/>
          </a:xfrm>
          <a:prstGeom prst="wedgeRectCallout">
            <a:avLst>
              <a:gd name="adj1" fmla="val -58455"/>
              <a:gd name="adj2" fmla="val 9592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Gruppen-Funktionen</a:t>
            </a:r>
          </a:p>
        </p:txBody>
      </p:sp>
    </p:spTree>
    <p:extLst>
      <p:ext uri="{BB962C8B-B14F-4D97-AF65-F5344CB8AC3E}">
        <p14:creationId xmlns:p14="http://schemas.microsoft.com/office/powerpoint/2010/main" val="107621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19"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9" name="Rechteck 18"/>
          <p:cNvSpPr/>
          <p:nvPr/>
        </p:nvSpPr>
        <p:spPr bwMode="gray">
          <a:xfrm>
            <a:off x="9249150" y="1314565"/>
            <a:ext cx="2763745" cy="35826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0" name="Rechteck 19"/>
          <p:cNvSpPr/>
          <p:nvPr/>
        </p:nvSpPr>
        <p:spPr bwMode="gray">
          <a:xfrm>
            <a:off x="211735" y="1314565"/>
            <a:ext cx="591034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1" name="Rechteck 20"/>
          <p:cNvSpPr/>
          <p:nvPr/>
        </p:nvSpPr>
        <p:spPr bwMode="gray">
          <a:xfrm>
            <a:off x="6287548" y="1314565"/>
            <a:ext cx="279613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2" name="Rechteck 21"/>
          <p:cNvSpPr/>
          <p:nvPr/>
        </p:nvSpPr>
        <p:spPr bwMode="gray">
          <a:xfrm>
            <a:off x="9249150" y="5085185"/>
            <a:ext cx="2763746"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3" name="Rechteck 22"/>
          <p:cNvSpPr/>
          <p:nvPr/>
        </p:nvSpPr>
        <p:spPr bwMode="gray">
          <a:xfrm>
            <a:off x="211735" y="3501008"/>
            <a:ext cx="3219970" cy="29363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4" name="Rechteck 23"/>
          <p:cNvSpPr/>
          <p:nvPr/>
        </p:nvSpPr>
        <p:spPr bwMode="gray">
          <a:xfrm>
            <a:off x="3647728" y="5085184"/>
            <a:ext cx="2474348"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5" name="Rechteck 24"/>
          <p:cNvSpPr/>
          <p:nvPr/>
        </p:nvSpPr>
        <p:spPr bwMode="gray">
          <a:xfrm>
            <a:off x="6287548" y="5085184"/>
            <a:ext cx="2796130"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6" name="Rechteck 25"/>
          <p:cNvSpPr/>
          <p:nvPr/>
        </p:nvSpPr>
        <p:spPr bwMode="gray">
          <a:xfrm>
            <a:off x="3647727" y="3501007"/>
            <a:ext cx="5435951" cy="13962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v2.5.2</a:t>
            </a:r>
            <a:endParaRPr lang="en-US" dirty="0"/>
          </a:p>
        </p:txBody>
      </p:sp>
      <p:pic>
        <p:nvPicPr>
          <p:cNvPr id="8" name="Grafik 7"/>
          <p:cNvPicPr>
            <a:picLocks noChangeAspect="1"/>
          </p:cNvPicPr>
          <p:nvPr/>
        </p:nvPicPr>
        <p:blipFill>
          <a:blip r:embed="rId7"/>
          <a:stretch>
            <a:fillRect/>
          </a:stretch>
        </p:blipFill>
        <p:spPr>
          <a:xfrm>
            <a:off x="354853" y="3762906"/>
            <a:ext cx="2475275" cy="2536188"/>
          </a:xfrm>
          <a:prstGeom prst="rect">
            <a:avLst/>
          </a:prstGeom>
        </p:spPr>
      </p:pic>
      <p:pic>
        <p:nvPicPr>
          <p:cNvPr id="10" name="Grafik 9"/>
          <p:cNvPicPr>
            <a:picLocks noChangeAspect="1"/>
          </p:cNvPicPr>
          <p:nvPr/>
        </p:nvPicPr>
        <p:blipFill>
          <a:blip r:embed="rId8"/>
          <a:stretch>
            <a:fillRect/>
          </a:stretch>
        </p:blipFill>
        <p:spPr>
          <a:xfrm>
            <a:off x="6425515" y="1391982"/>
            <a:ext cx="2502606" cy="1237348"/>
          </a:xfrm>
          <a:prstGeom prst="rect">
            <a:avLst/>
          </a:prstGeom>
        </p:spPr>
      </p:pic>
      <p:pic>
        <p:nvPicPr>
          <p:cNvPr id="11" name="Grafik 10"/>
          <p:cNvPicPr>
            <a:picLocks noChangeAspect="1"/>
          </p:cNvPicPr>
          <p:nvPr/>
        </p:nvPicPr>
        <p:blipFill>
          <a:blip r:embed="rId9"/>
          <a:stretch>
            <a:fillRect/>
          </a:stretch>
        </p:blipFill>
        <p:spPr>
          <a:xfrm>
            <a:off x="3718564" y="5296349"/>
            <a:ext cx="2089772" cy="1013849"/>
          </a:xfrm>
          <a:prstGeom prst="rect">
            <a:avLst/>
          </a:prstGeom>
        </p:spPr>
      </p:pic>
      <p:pic>
        <p:nvPicPr>
          <p:cNvPr id="15" name="Grafik 14"/>
          <p:cNvPicPr>
            <a:picLocks noChangeAspect="1"/>
          </p:cNvPicPr>
          <p:nvPr/>
        </p:nvPicPr>
        <p:blipFill>
          <a:blip r:embed="rId10"/>
          <a:stretch>
            <a:fillRect/>
          </a:stretch>
        </p:blipFill>
        <p:spPr>
          <a:xfrm>
            <a:off x="10924890" y="5157037"/>
            <a:ext cx="1036410" cy="861135"/>
          </a:xfrm>
          <a:prstGeom prst="rect">
            <a:avLst/>
          </a:prstGeom>
        </p:spPr>
      </p:pic>
      <p:pic>
        <p:nvPicPr>
          <p:cNvPr id="16" name="Grafik 15"/>
          <p:cNvPicPr>
            <a:picLocks noChangeAspect="1"/>
          </p:cNvPicPr>
          <p:nvPr/>
        </p:nvPicPr>
        <p:blipFill>
          <a:blip r:embed="rId11"/>
          <a:stretch>
            <a:fillRect/>
          </a:stretch>
        </p:blipFill>
        <p:spPr>
          <a:xfrm>
            <a:off x="3718564" y="3544967"/>
            <a:ext cx="2948585" cy="1281137"/>
          </a:xfrm>
          <a:prstGeom prst="rect">
            <a:avLst/>
          </a:prstGeom>
        </p:spPr>
      </p:pic>
      <p:pic>
        <p:nvPicPr>
          <p:cNvPr id="17" name="Grafik 16"/>
          <p:cNvPicPr>
            <a:picLocks noChangeAspect="1"/>
          </p:cNvPicPr>
          <p:nvPr/>
        </p:nvPicPr>
        <p:blipFill>
          <a:blip r:embed="rId12"/>
          <a:stretch>
            <a:fillRect/>
          </a:stretch>
        </p:blipFill>
        <p:spPr>
          <a:xfrm>
            <a:off x="9574406" y="1399261"/>
            <a:ext cx="2324824" cy="3334860"/>
          </a:xfrm>
          <a:prstGeom prst="rect">
            <a:avLst/>
          </a:prstGeom>
        </p:spPr>
      </p:pic>
      <p:pic>
        <p:nvPicPr>
          <p:cNvPr id="18" name="Grafik 17"/>
          <p:cNvPicPr>
            <a:picLocks noChangeAspect="1"/>
          </p:cNvPicPr>
          <p:nvPr/>
        </p:nvPicPr>
        <p:blipFill>
          <a:blip r:embed="rId13"/>
          <a:stretch>
            <a:fillRect/>
          </a:stretch>
        </p:blipFill>
        <p:spPr>
          <a:xfrm>
            <a:off x="6365702" y="5359585"/>
            <a:ext cx="2088232" cy="950613"/>
          </a:xfrm>
          <a:prstGeom prst="rect">
            <a:avLst/>
          </a:prstGeom>
        </p:spPr>
      </p:pic>
      <p:sp>
        <p:nvSpPr>
          <p:cNvPr id="27" name="Textfeld 26"/>
          <p:cNvSpPr txBox="1"/>
          <p:nvPr/>
        </p:nvSpPr>
        <p:spPr bwMode="gray">
          <a:xfrm>
            <a:off x="1663455" y="4033951"/>
            <a:ext cx="1686707" cy="503590"/>
          </a:xfrm>
          <a:prstGeom prst="wedgeRectCallout">
            <a:avLst>
              <a:gd name="adj1" fmla="val -71255"/>
              <a:gd name="adj2" fmla="val 5801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Externe Links entfernen</a:t>
            </a:r>
          </a:p>
        </p:txBody>
      </p:sp>
      <p:sp>
        <p:nvSpPr>
          <p:cNvPr id="28" name="Textfeld 27"/>
          <p:cNvSpPr txBox="1"/>
          <p:nvPr/>
        </p:nvSpPr>
        <p:spPr bwMode="gray">
          <a:xfrm>
            <a:off x="1663455" y="5335809"/>
            <a:ext cx="1686707" cy="503590"/>
          </a:xfrm>
          <a:prstGeom prst="wedgeRectCallout">
            <a:avLst>
              <a:gd name="adj1" fmla="val -70148"/>
              <a:gd name="adj2" fmla="val 6418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Ungenutzte Master entfernen</a:t>
            </a:r>
          </a:p>
        </p:txBody>
      </p:sp>
      <p:sp>
        <p:nvSpPr>
          <p:cNvPr id="29" name="Textfeld 28"/>
          <p:cNvSpPr txBox="1"/>
          <p:nvPr/>
        </p:nvSpPr>
        <p:spPr bwMode="gray">
          <a:xfrm>
            <a:off x="6530765" y="2775240"/>
            <a:ext cx="2055365" cy="503590"/>
          </a:xfrm>
          <a:prstGeom prst="wedgeRectCallout">
            <a:avLst>
              <a:gd name="adj1" fmla="val 30968"/>
              <a:gd name="adj2" fmla="val -1124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Spalten-/Zeilenbreite verteilen</a:t>
            </a:r>
          </a:p>
        </p:txBody>
      </p:sp>
      <p:sp>
        <p:nvSpPr>
          <p:cNvPr id="30" name="Textfeld 29"/>
          <p:cNvSpPr txBox="1"/>
          <p:nvPr/>
        </p:nvSpPr>
        <p:spPr bwMode="gray">
          <a:xfrm>
            <a:off x="6249874" y="3614972"/>
            <a:ext cx="2617149" cy="719034"/>
          </a:xfrm>
          <a:prstGeom prst="wedgeRectCallout">
            <a:avLst>
              <a:gd name="adj1" fmla="val -61729"/>
              <a:gd name="adj2" fmla="val 603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Einstellmöglichkeiten, </a:t>
            </a:r>
            <a:r>
              <a:rPr lang="de-DE" sz="1400" dirty="0" err="1"/>
              <a:t>u.A.</a:t>
            </a:r>
            <a:r>
              <a:rPr lang="de-DE" sz="1400" dirty="0"/>
              <a:t> Verhalten bei Auswahl von mehr als 2 Shapes</a:t>
            </a:r>
          </a:p>
        </p:txBody>
      </p:sp>
      <p:sp>
        <p:nvSpPr>
          <p:cNvPr id="31" name="Textfeld 30"/>
          <p:cNvSpPr txBox="1"/>
          <p:nvPr/>
        </p:nvSpPr>
        <p:spPr bwMode="gray">
          <a:xfrm>
            <a:off x="4191756" y="5146610"/>
            <a:ext cx="1873751" cy="503590"/>
          </a:xfrm>
          <a:prstGeom prst="wedgeRectCallout">
            <a:avLst>
              <a:gd name="adj1" fmla="val -36025"/>
              <a:gd name="adj2" fmla="val 14571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Kanten-Autofixer… einfach magisch</a:t>
            </a:r>
          </a:p>
        </p:txBody>
      </p:sp>
      <p:sp>
        <p:nvSpPr>
          <p:cNvPr id="32" name="Textfeld 31"/>
          <p:cNvSpPr txBox="1"/>
          <p:nvPr/>
        </p:nvSpPr>
        <p:spPr bwMode="gray">
          <a:xfrm>
            <a:off x="6966091" y="5154545"/>
            <a:ext cx="2085963" cy="503590"/>
          </a:xfrm>
          <a:prstGeom prst="wedgeRectCallout">
            <a:avLst>
              <a:gd name="adj1" fmla="val 18277"/>
              <a:gd name="adj2" fmla="val 851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3 Kataloge für eigene </a:t>
            </a:r>
            <a:r>
              <a:rPr lang="de-DE" sz="1400" dirty="0" err="1"/>
              <a:t>QuickEdit</a:t>
            </a:r>
            <a:r>
              <a:rPr lang="de-DE" sz="1400" dirty="0"/>
              <a:t>-Farben</a:t>
            </a:r>
          </a:p>
        </p:txBody>
      </p:sp>
      <p:sp>
        <p:nvSpPr>
          <p:cNvPr id="33" name="Textfeld 32"/>
          <p:cNvSpPr txBox="1"/>
          <p:nvPr/>
        </p:nvSpPr>
        <p:spPr bwMode="gray">
          <a:xfrm>
            <a:off x="9378866" y="5631658"/>
            <a:ext cx="1546024" cy="719034"/>
          </a:xfrm>
          <a:prstGeom prst="wedgeRectCallout">
            <a:avLst>
              <a:gd name="adj1" fmla="val 56969"/>
              <a:gd name="adj2" fmla="val -974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Statistik-Modul (aktivierbarer </a:t>
            </a:r>
            <a:r>
              <a:rPr lang="de-DE" sz="1400" dirty="0" err="1"/>
              <a:t>feature</a:t>
            </a:r>
            <a:r>
              <a:rPr lang="de-DE" sz="1400" dirty="0"/>
              <a:t>-folder)</a:t>
            </a:r>
          </a:p>
        </p:txBody>
      </p:sp>
      <p:sp>
        <p:nvSpPr>
          <p:cNvPr id="34" name="Textfeld 33"/>
          <p:cNvSpPr txBox="1"/>
          <p:nvPr/>
        </p:nvSpPr>
        <p:spPr bwMode="gray">
          <a:xfrm>
            <a:off x="9354718" y="4285746"/>
            <a:ext cx="2302060" cy="503590"/>
          </a:xfrm>
          <a:prstGeom prst="wedgeRectCallout">
            <a:avLst>
              <a:gd name="adj1" fmla="val -11358"/>
              <a:gd name="adj2" fmla="val -1569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Überarbeitetes Symbol- und Icon-Font-Menü</a:t>
            </a:r>
          </a:p>
        </p:txBody>
      </p:sp>
      <p:pic>
        <p:nvPicPr>
          <p:cNvPr id="39" name="Grafik 38"/>
          <p:cNvPicPr>
            <a:picLocks noChangeAspect="1"/>
          </p:cNvPicPr>
          <p:nvPr/>
        </p:nvPicPr>
        <p:blipFill>
          <a:blip r:embed="rId14"/>
          <a:stretch>
            <a:fillRect/>
          </a:stretch>
        </p:blipFill>
        <p:spPr>
          <a:xfrm>
            <a:off x="4799856" y="1431103"/>
            <a:ext cx="1283242" cy="1817926"/>
          </a:xfrm>
          <a:prstGeom prst="rect">
            <a:avLst/>
          </a:prstGeom>
        </p:spPr>
      </p:pic>
      <p:grpSp>
        <p:nvGrpSpPr>
          <p:cNvPr id="41" name="Gruppieren 40"/>
          <p:cNvGrpSpPr/>
          <p:nvPr/>
        </p:nvGrpSpPr>
        <p:grpSpPr>
          <a:xfrm>
            <a:off x="252000" y="1524838"/>
            <a:ext cx="2113136" cy="1720191"/>
            <a:chOff x="354852" y="1531730"/>
            <a:chExt cx="2113136" cy="1720191"/>
          </a:xfrm>
        </p:grpSpPr>
        <p:pic>
          <p:nvPicPr>
            <p:cNvPr id="40" name="Grafik 39"/>
            <p:cNvPicPr>
              <a:picLocks noChangeAspect="1"/>
            </p:cNvPicPr>
            <p:nvPr/>
          </p:nvPicPr>
          <p:blipFill>
            <a:blip r:embed="rId15"/>
            <a:stretch>
              <a:fillRect/>
            </a:stretch>
          </p:blipFill>
          <p:spPr>
            <a:xfrm>
              <a:off x="354852" y="1583543"/>
              <a:ext cx="2100695" cy="1668378"/>
            </a:xfrm>
            <a:prstGeom prst="rect">
              <a:avLst/>
            </a:prstGeom>
          </p:spPr>
        </p:pic>
        <p:sp>
          <p:nvSpPr>
            <p:cNvPr id="37" name="Rechteck 36"/>
            <p:cNvSpPr/>
            <p:nvPr/>
          </p:nvSpPr>
          <p:spPr bwMode="gray">
            <a:xfrm>
              <a:off x="1106360" y="1531730"/>
              <a:ext cx="1361628" cy="57798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5" name="Textfeld 34"/>
          <p:cNvSpPr txBox="1"/>
          <p:nvPr/>
        </p:nvSpPr>
        <p:spPr bwMode="gray">
          <a:xfrm>
            <a:off x="1948918" y="1383299"/>
            <a:ext cx="2391100" cy="934478"/>
          </a:xfrm>
          <a:prstGeom prst="wedgeRectCallout">
            <a:avLst>
              <a:gd name="adj1" fmla="val -84419"/>
              <a:gd name="adj2" fmla="val 3666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Überarbeitung des </a:t>
            </a:r>
            <a:r>
              <a:rPr lang="de-DE" sz="1400" dirty="0" err="1"/>
              <a:t>CustomFormats</a:t>
            </a:r>
            <a:r>
              <a:rPr lang="de-DE" sz="1400" dirty="0"/>
              <a:t>-Features mit Gallery und Pickup-</a:t>
            </a:r>
            <a:r>
              <a:rPr lang="de-DE" sz="1400" dirty="0" err="1"/>
              <a:t>Apply</a:t>
            </a:r>
            <a:r>
              <a:rPr lang="de-DE" sz="1400" dirty="0"/>
              <a:t>-Funktion</a:t>
            </a:r>
          </a:p>
        </p:txBody>
      </p:sp>
      <p:sp>
        <p:nvSpPr>
          <p:cNvPr id="42" name="Textfeld 41"/>
          <p:cNvSpPr txBox="1"/>
          <p:nvPr/>
        </p:nvSpPr>
        <p:spPr bwMode="gray">
          <a:xfrm>
            <a:off x="2508714" y="2542338"/>
            <a:ext cx="2228954" cy="719034"/>
          </a:xfrm>
          <a:prstGeom prst="wedgeRectCallout">
            <a:avLst>
              <a:gd name="adj1" fmla="val 57908"/>
              <a:gd name="adj2" fmla="val 72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Fein-granulare Auswahl welche Formate übertragen werden</a:t>
            </a:r>
          </a:p>
        </p:txBody>
      </p:sp>
    </p:spTree>
    <p:extLst>
      <p:ext uri="{BB962C8B-B14F-4D97-AF65-F5344CB8AC3E}">
        <p14:creationId xmlns:p14="http://schemas.microsoft.com/office/powerpoint/2010/main" val="57777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FB666-6E56-482B-83A2-79E8BD4CC636}"/>
              </a:ext>
            </a:extLst>
          </p:cNvPr>
          <p:cNvSpPr>
            <a:spLocks noGrp="1"/>
          </p:cNvSpPr>
          <p:nvPr>
            <p:ph type="title"/>
          </p:nvPr>
        </p:nvSpPr>
        <p:spPr>
          <a:xfrm>
            <a:off x="838200" y="365125"/>
            <a:ext cx="6797431" cy="1325563"/>
          </a:xfrm>
        </p:spPr>
        <p:txBody>
          <a:bodyPr/>
          <a:lstStyle/>
          <a:p>
            <a:r>
              <a:rPr lang="de-DE" dirty="0"/>
              <a:t>Vollständige Funktionsübersicht</a:t>
            </a:r>
          </a:p>
        </p:txBody>
      </p:sp>
      <p:sp>
        <p:nvSpPr>
          <p:cNvPr id="3" name="Rechteck 2">
            <a:extLst>
              <a:ext uri="{FF2B5EF4-FFF2-40B4-BE49-F238E27FC236}">
                <a16:creationId xmlns:a16="http://schemas.microsoft.com/office/drawing/2014/main" id="{D1F145E7-73BA-4E3F-9DD8-F650B27DFACB}"/>
              </a:ext>
            </a:extLst>
          </p:cNvPr>
          <p:cNvSpPr/>
          <p:nvPr/>
        </p:nvSpPr>
        <p:spPr>
          <a:xfrm>
            <a:off x="838200" y="1954796"/>
            <a:ext cx="5244769" cy="369332"/>
          </a:xfrm>
          <a:prstGeom prst="rect">
            <a:avLst/>
          </a:prstGeom>
        </p:spPr>
        <p:txBody>
          <a:bodyPr wrap="none">
            <a:spAutoFit/>
          </a:bodyPr>
          <a:lstStyle/>
          <a:p>
            <a:r>
              <a:rPr lang="de-DE" dirty="0">
                <a:hlinkClick r:id="rId2"/>
              </a:rPr>
              <a:t>https://www.bkt-toolbox.de/overview.html</a:t>
            </a:r>
            <a:r>
              <a:rPr lang="de-DE" dirty="0"/>
              <a:t> </a:t>
            </a:r>
          </a:p>
        </p:txBody>
      </p:sp>
      <p:grpSp>
        <p:nvGrpSpPr>
          <p:cNvPr id="6" name="Gruppieren 5">
            <a:extLst>
              <a:ext uri="{FF2B5EF4-FFF2-40B4-BE49-F238E27FC236}">
                <a16:creationId xmlns:a16="http://schemas.microsoft.com/office/drawing/2014/main" id="{69003DE8-00AD-4135-9A54-B95CDFB578D1}"/>
              </a:ext>
            </a:extLst>
          </p:cNvPr>
          <p:cNvGrpSpPr/>
          <p:nvPr/>
        </p:nvGrpSpPr>
        <p:grpSpPr>
          <a:xfrm>
            <a:off x="7760677" y="-1"/>
            <a:ext cx="4431323" cy="6855147"/>
            <a:chOff x="1760906" y="-1"/>
            <a:chExt cx="4530647" cy="7008798"/>
          </a:xfrm>
        </p:grpSpPr>
        <p:pic>
          <p:nvPicPr>
            <p:cNvPr id="4" name="Grafik 3">
              <a:extLst>
                <a:ext uri="{FF2B5EF4-FFF2-40B4-BE49-F238E27FC236}">
                  <a16:creationId xmlns:a16="http://schemas.microsoft.com/office/drawing/2014/main" id="{7ECD379B-B758-4C25-B2A7-D4C87A5F13A6}"/>
                </a:ext>
              </a:extLst>
            </p:cNvPr>
            <p:cNvPicPr>
              <a:picLocks noChangeAspect="1"/>
            </p:cNvPicPr>
            <p:nvPr/>
          </p:nvPicPr>
          <p:blipFill>
            <a:blip r:embed="rId3"/>
            <a:stretch>
              <a:fillRect/>
            </a:stretch>
          </p:blipFill>
          <p:spPr>
            <a:xfrm>
              <a:off x="1760906" y="3659107"/>
              <a:ext cx="4530647" cy="3349690"/>
            </a:xfrm>
            <a:prstGeom prst="rect">
              <a:avLst/>
            </a:prstGeom>
          </p:spPr>
        </p:pic>
        <p:pic>
          <p:nvPicPr>
            <p:cNvPr id="5" name="Grafik 4">
              <a:extLst>
                <a:ext uri="{FF2B5EF4-FFF2-40B4-BE49-F238E27FC236}">
                  <a16:creationId xmlns:a16="http://schemas.microsoft.com/office/drawing/2014/main" id="{2120DA0C-5191-4D41-91D1-21D317A3D959}"/>
                </a:ext>
              </a:extLst>
            </p:cNvPr>
            <p:cNvPicPr>
              <a:picLocks noChangeAspect="1"/>
            </p:cNvPicPr>
            <p:nvPr/>
          </p:nvPicPr>
          <p:blipFill>
            <a:blip r:embed="rId4"/>
            <a:stretch>
              <a:fillRect/>
            </a:stretch>
          </p:blipFill>
          <p:spPr>
            <a:xfrm>
              <a:off x="1760906" y="-1"/>
              <a:ext cx="4530647" cy="3659108"/>
            </a:xfrm>
            <a:prstGeom prst="rect">
              <a:avLst/>
            </a:prstGeom>
          </p:spPr>
        </p:pic>
      </p:grpSp>
      <p:sp>
        <p:nvSpPr>
          <p:cNvPr id="8" name="Textfeld 7">
            <a:extLst>
              <a:ext uri="{FF2B5EF4-FFF2-40B4-BE49-F238E27FC236}">
                <a16:creationId xmlns:a16="http://schemas.microsoft.com/office/drawing/2014/main" id="{72CF6487-E5CD-4404-A9AF-3ABA6019F07C}"/>
              </a:ext>
            </a:extLst>
          </p:cNvPr>
          <p:cNvSpPr txBox="1"/>
          <p:nvPr/>
        </p:nvSpPr>
        <p:spPr>
          <a:xfrm>
            <a:off x="838200" y="2711939"/>
            <a:ext cx="5015523" cy="1200329"/>
          </a:xfrm>
          <a:prstGeom prst="rect">
            <a:avLst/>
          </a:prstGeom>
          <a:noFill/>
        </p:spPr>
        <p:txBody>
          <a:bodyPr wrap="square" rtlCol="0">
            <a:spAutoFit/>
          </a:bodyPr>
          <a:lstStyle/>
          <a:p>
            <a:r>
              <a:rPr lang="de-DE" dirty="0"/>
              <a:t>Auf der BKT Homepage befindet sich nun eine Übersicht über aller Gruppen und Menüs der PowerPoint-Toolbar mit einer kurzen Funktionsbeschreibung</a:t>
            </a:r>
          </a:p>
        </p:txBody>
      </p:sp>
    </p:spTree>
    <p:extLst>
      <p:ext uri="{BB962C8B-B14F-4D97-AF65-F5344CB8AC3E}">
        <p14:creationId xmlns:p14="http://schemas.microsoft.com/office/powerpoint/2010/main" val="2343481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43" name="think-cell Folie" r:id="rId5" imgW="592" imgH="588" progId="TCLayout.ActiveDocument.1">
                  <p:embed/>
                </p:oleObj>
              </mc:Choice>
              <mc:Fallback>
                <p:oleObj name="think-cell Folie" r:id="rId5" imgW="592" imgH="588" progId="TCLayout.ActiveDocument.1">
                  <p:embed/>
                  <p:pic>
                    <p:nvPicPr>
                      <p:cNvPr id="14" name="Objekt 1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5" name="Rechteck 14"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34" name="Rechteck 33"/>
          <p:cNvSpPr/>
          <p:nvPr/>
        </p:nvSpPr>
        <p:spPr bwMode="gray">
          <a:xfrm>
            <a:off x="8092734" y="1484784"/>
            <a:ext cx="137488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3" name="Rechteck 32"/>
          <p:cNvSpPr/>
          <p:nvPr/>
        </p:nvSpPr>
        <p:spPr bwMode="gray">
          <a:xfrm>
            <a:off x="5403715" y="1484784"/>
            <a:ext cx="261486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3" name="Rechteck 52"/>
          <p:cNvSpPr/>
          <p:nvPr/>
        </p:nvSpPr>
        <p:spPr bwMode="gray">
          <a:xfrm>
            <a:off x="9552384" y="1484784"/>
            <a:ext cx="239293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4" name="Rechteck 53"/>
          <p:cNvSpPr/>
          <p:nvPr/>
        </p:nvSpPr>
        <p:spPr bwMode="gray">
          <a:xfrm>
            <a:off x="5403715" y="4005065"/>
            <a:ext cx="1936558" cy="2383691"/>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0" name="Rechteck 49"/>
          <p:cNvSpPr/>
          <p:nvPr/>
        </p:nvSpPr>
        <p:spPr bwMode="gray">
          <a:xfrm>
            <a:off x="3091576" y="1484199"/>
            <a:ext cx="2206943"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3" name="Rechteck 12"/>
          <p:cNvSpPr/>
          <p:nvPr/>
        </p:nvSpPr>
        <p:spPr bwMode="gray">
          <a:xfrm>
            <a:off x="278186" y="1484784"/>
            <a:ext cx="2713588"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9" name="Rechteck 18"/>
          <p:cNvSpPr/>
          <p:nvPr/>
        </p:nvSpPr>
        <p:spPr bwMode="gray">
          <a:xfrm>
            <a:off x="280235" y="5152814"/>
            <a:ext cx="5023678" cy="123594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p>
        </p:txBody>
      </p:sp>
      <p:sp>
        <p:nvSpPr>
          <p:cNvPr id="88" name="Rechteck 87"/>
          <p:cNvSpPr/>
          <p:nvPr/>
        </p:nvSpPr>
        <p:spPr bwMode="gray">
          <a:xfrm>
            <a:off x="7392144" y="4005065"/>
            <a:ext cx="4553172" cy="238369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6" name="Grafik 5"/>
          <p:cNvPicPr>
            <a:picLocks noChangeAspect="1"/>
          </p:cNvPicPr>
          <p:nvPr/>
        </p:nvPicPr>
        <p:blipFill>
          <a:blip r:embed="rId7"/>
          <a:stretch>
            <a:fillRect/>
          </a:stretch>
        </p:blipFill>
        <p:spPr>
          <a:xfrm>
            <a:off x="356613" y="1552414"/>
            <a:ext cx="2507251" cy="2889866"/>
          </a:xfrm>
          <a:prstGeom prst="rect">
            <a:avLst/>
          </a:prstGeom>
        </p:spPr>
      </p:pic>
      <p:pic>
        <p:nvPicPr>
          <p:cNvPr id="7" name="Grafik 6"/>
          <p:cNvPicPr>
            <a:picLocks noChangeAspect="1"/>
          </p:cNvPicPr>
          <p:nvPr/>
        </p:nvPicPr>
        <p:blipFill>
          <a:blip r:embed="rId8"/>
          <a:stretch>
            <a:fillRect/>
          </a:stretch>
        </p:blipFill>
        <p:spPr>
          <a:xfrm>
            <a:off x="9633999" y="1952482"/>
            <a:ext cx="1009423" cy="1731997"/>
          </a:xfrm>
          <a:prstGeom prst="rect">
            <a:avLst/>
          </a:prstGeom>
        </p:spPr>
      </p:pic>
      <p:pic>
        <p:nvPicPr>
          <p:cNvPr id="8" name="Grafik 7"/>
          <p:cNvPicPr>
            <a:picLocks noChangeAspect="1"/>
          </p:cNvPicPr>
          <p:nvPr/>
        </p:nvPicPr>
        <p:blipFill>
          <a:blip r:embed="rId9"/>
          <a:stretch>
            <a:fillRect/>
          </a:stretch>
        </p:blipFill>
        <p:spPr>
          <a:xfrm>
            <a:off x="10488488" y="1576332"/>
            <a:ext cx="1337290" cy="1489750"/>
          </a:xfrm>
          <a:prstGeom prst="rect">
            <a:avLst/>
          </a:prstGeom>
        </p:spPr>
      </p:pic>
      <p:pic>
        <p:nvPicPr>
          <p:cNvPr id="70" name="Grafik 69"/>
          <p:cNvPicPr>
            <a:picLocks noChangeAspect="1"/>
          </p:cNvPicPr>
          <p:nvPr/>
        </p:nvPicPr>
        <p:blipFill>
          <a:blip r:embed="rId10"/>
          <a:stretch>
            <a:fillRect/>
          </a:stretch>
        </p:blipFill>
        <p:spPr>
          <a:xfrm>
            <a:off x="826797" y="5569747"/>
            <a:ext cx="1760531" cy="769504"/>
          </a:xfrm>
          <a:prstGeom prst="rect">
            <a:avLst/>
          </a:prstGeom>
        </p:spPr>
      </p:pic>
      <p:pic>
        <p:nvPicPr>
          <p:cNvPr id="71" name="Grafik 70"/>
          <p:cNvPicPr>
            <a:picLocks noChangeAspect="1"/>
          </p:cNvPicPr>
          <p:nvPr/>
        </p:nvPicPr>
        <p:blipFill>
          <a:blip r:embed="rId11"/>
          <a:stretch>
            <a:fillRect/>
          </a:stretch>
        </p:blipFill>
        <p:spPr>
          <a:xfrm>
            <a:off x="5470242" y="4100915"/>
            <a:ext cx="571083" cy="2093974"/>
          </a:xfrm>
          <a:prstGeom prst="rect">
            <a:avLst/>
          </a:prstGeom>
        </p:spPr>
      </p:pic>
      <p:pic>
        <p:nvPicPr>
          <p:cNvPr id="73" name="Grafik 72"/>
          <p:cNvPicPr>
            <a:picLocks noChangeAspect="1"/>
          </p:cNvPicPr>
          <p:nvPr/>
        </p:nvPicPr>
        <p:blipFill>
          <a:blip r:embed="rId12"/>
          <a:stretch>
            <a:fillRect/>
          </a:stretch>
        </p:blipFill>
        <p:spPr>
          <a:xfrm>
            <a:off x="7891222" y="4142334"/>
            <a:ext cx="3910108" cy="2207640"/>
          </a:xfrm>
          <a:prstGeom prst="rect">
            <a:avLst/>
          </a:prstGeom>
        </p:spPr>
      </p:pic>
      <p:pic>
        <p:nvPicPr>
          <p:cNvPr id="45" name="Grafik 44"/>
          <p:cNvPicPr>
            <a:picLocks noChangeAspect="1"/>
          </p:cNvPicPr>
          <p:nvPr/>
        </p:nvPicPr>
        <p:blipFill>
          <a:blip r:embed="rId13"/>
          <a:stretch>
            <a:fillRect/>
          </a:stretch>
        </p:blipFill>
        <p:spPr>
          <a:xfrm>
            <a:off x="3377602" y="2530910"/>
            <a:ext cx="1858654" cy="1679363"/>
          </a:xfrm>
          <a:prstGeom prst="rect">
            <a:avLst/>
          </a:prstGeom>
        </p:spPr>
      </p:pic>
      <p:pic>
        <p:nvPicPr>
          <p:cNvPr id="46" name="Grafik 45"/>
          <p:cNvPicPr>
            <a:picLocks noChangeAspect="1"/>
          </p:cNvPicPr>
          <p:nvPr/>
        </p:nvPicPr>
        <p:blipFill>
          <a:blip r:embed="rId14"/>
          <a:stretch>
            <a:fillRect/>
          </a:stretch>
        </p:blipFill>
        <p:spPr>
          <a:xfrm>
            <a:off x="3148467" y="1576332"/>
            <a:ext cx="1902156" cy="1181494"/>
          </a:xfrm>
          <a:prstGeom prst="rect">
            <a:avLst/>
          </a:prstGeom>
        </p:spPr>
      </p:pic>
      <p:sp>
        <p:nvSpPr>
          <p:cNvPr id="47" name="Textfeld 46"/>
          <p:cNvSpPr txBox="1"/>
          <p:nvPr/>
        </p:nvSpPr>
        <p:spPr bwMode="gray">
          <a:xfrm>
            <a:off x="462812" y="4465843"/>
            <a:ext cx="2363304" cy="503590"/>
          </a:xfrm>
          <a:prstGeom prst="wedgeRectCallout">
            <a:avLst>
              <a:gd name="adj1" fmla="val -24050"/>
              <a:gd name="adj2" fmla="val -963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Optionen für Shape-Abstände</a:t>
            </a:r>
          </a:p>
        </p:txBody>
      </p:sp>
      <p:pic>
        <p:nvPicPr>
          <p:cNvPr id="32" name="Grafik 31"/>
          <p:cNvPicPr>
            <a:picLocks noChangeAspect="1"/>
          </p:cNvPicPr>
          <p:nvPr/>
        </p:nvPicPr>
        <p:blipFill>
          <a:blip r:embed="rId15"/>
          <a:stretch>
            <a:fillRect/>
          </a:stretch>
        </p:blipFill>
        <p:spPr>
          <a:xfrm>
            <a:off x="356613" y="5220753"/>
            <a:ext cx="470184" cy="737927"/>
          </a:xfrm>
          <a:prstGeom prst="rect">
            <a:avLst/>
          </a:prstGeom>
        </p:spPr>
      </p:pic>
      <p:sp>
        <p:nvSpPr>
          <p:cNvPr id="49" name="Textfeld 48"/>
          <p:cNvSpPr txBox="1"/>
          <p:nvPr/>
        </p:nvSpPr>
        <p:spPr bwMode="gray">
          <a:xfrm>
            <a:off x="2589232" y="5221188"/>
            <a:ext cx="2612979" cy="934478"/>
          </a:xfrm>
          <a:prstGeom prst="wedgeRectCallout">
            <a:avLst>
              <a:gd name="adj1" fmla="val -61667"/>
              <a:gd name="adj2" fmla="val 151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Multifunktionale Farbleiste als „Floating Toolbar“ mit vielen POWER-Funktionen über Tastenkombinationen</a:t>
            </a:r>
          </a:p>
        </p:txBody>
      </p:sp>
      <p:sp>
        <p:nvSpPr>
          <p:cNvPr id="51" name="Textfeld 50"/>
          <p:cNvSpPr txBox="1"/>
          <p:nvPr/>
        </p:nvSpPr>
        <p:spPr bwMode="gray">
          <a:xfrm>
            <a:off x="3153071" y="4297105"/>
            <a:ext cx="2084986" cy="719034"/>
          </a:xfrm>
          <a:prstGeom prst="wedgeRectCallout">
            <a:avLst>
              <a:gd name="adj1" fmla="val -10456"/>
              <a:gd name="adj2" fmla="val -10154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Zusatzfunktionen für Ausrichten und Tauschen von Shapes</a:t>
            </a:r>
          </a:p>
        </p:txBody>
      </p:sp>
      <p:sp>
        <p:nvSpPr>
          <p:cNvPr id="52" name="Textfeld 51"/>
          <p:cNvSpPr txBox="1"/>
          <p:nvPr/>
        </p:nvSpPr>
        <p:spPr bwMode="gray">
          <a:xfrm>
            <a:off x="7467961" y="5399989"/>
            <a:ext cx="1728192" cy="934478"/>
          </a:xfrm>
          <a:prstGeom prst="wedgeRectCallout">
            <a:avLst>
              <a:gd name="adj1" fmla="val 36020"/>
              <a:gd name="adj2" fmla="val -724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Einfaches Hinzufügen von Shape-Tabellen und -Schachbrett</a:t>
            </a:r>
          </a:p>
        </p:txBody>
      </p:sp>
      <p:sp>
        <p:nvSpPr>
          <p:cNvPr id="55" name="Textfeld 54"/>
          <p:cNvSpPr txBox="1"/>
          <p:nvPr/>
        </p:nvSpPr>
        <p:spPr bwMode="gray">
          <a:xfrm>
            <a:off x="6089392" y="4952584"/>
            <a:ext cx="1186231" cy="1365365"/>
          </a:xfrm>
          <a:prstGeom prst="wedgeRectCallout">
            <a:avLst>
              <a:gd name="adj1" fmla="val -74357"/>
              <a:gd name="adj2" fmla="val -3416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Auswahl­menü für Hinter­grund- und Linien­transparenz</a:t>
            </a:r>
          </a:p>
        </p:txBody>
      </p:sp>
      <p:sp>
        <p:nvSpPr>
          <p:cNvPr id="56" name="Textfeld 55"/>
          <p:cNvSpPr txBox="1"/>
          <p:nvPr/>
        </p:nvSpPr>
        <p:spPr bwMode="gray">
          <a:xfrm>
            <a:off x="10550341" y="3392685"/>
            <a:ext cx="1316215" cy="503590"/>
          </a:xfrm>
          <a:prstGeom prst="wedgeRectCallout">
            <a:avLst>
              <a:gd name="adj1" fmla="val -39461"/>
              <a:gd name="adj2" fmla="val -1006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Menüs aufgeräumt</a:t>
            </a:r>
          </a:p>
        </p:txBody>
      </p:sp>
      <p:pic>
        <p:nvPicPr>
          <p:cNvPr id="2" name="Grafik 1"/>
          <p:cNvPicPr>
            <a:picLocks noChangeAspect="1"/>
          </p:cNvPicPr>
          <p:nvPr/>
        </p:nvPicPr>
        <p:blipFill>
          <a:blip r:embed="rId16"/>
          <a:stretch>
            <a:fillRect/>
          </a:stretch>
        </p:blipFill>
        <p:spPr>
          <a:xfrm>
            <a:off x="8233695" y="1628907"/>
            <a:ext cx="1103569" cy="1426222"/>
          </a:xfrm>
          <a:prstGeom prst="rect">
            <a:avLst/>
          </a:prstGeom>
        </p:spPr>
      </p:pic>
      <p:pic>
        <p:nvPicPr>
          <p:cNvPr id="10" name="Grafik 9"/>
          <p:cNvPicPr>
            <a:picLocks noChangeAspect="1"/>
          </p:cNvPicPr>
          <p:nvPr/>
        </p:nvPicPr>
        <p:blipFill>
          <a:blip r:embed="rId17"/>
          <a:stretch>
            <a:fillRect/>
          </a:stretch>
        </p:blipFill>
        <p:spPr>
          <a:xfrm>
            <a:off x="5445851" y="1559290"/>
            <a:ext cx="2068646" cy="1816948"/>
          </a:xfrm>
          <a:prstGeom prst="rect">
            <a:avLst/>
          </a:prstGeom>
        </p:spPr>
      </p:pic>
      <p:sp>
        <p:nvSpPr>
          <p:cNvPr id="31" name="Textfeld 30"/>
          <p:cNvSpPr txBox="1"/>
          <p:nvPr/>
        </p:nvSpPr>
        <p:spPr bwMode="gray">
          <a:xfrm>
            <a:off x="6528047" y="2511475"/>
            <a:ext cx="1445149" cy="1365365"/>
          </a:xfrm>
          <a:prstGeom prst="wedgeRectCallout">
            <a:avLst>
              <a:gd name="adj1" fmla="val -63558"/>
              <a:gd name="adj2" fmla="val -2667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Automatisches Anordnen von Shapes auf Tabellen, Absätzen und Shapes</a:t>
            </a:r>
          </a:p>
        </p:txBody>
      </p:sp>
      <p:sp>
        <p:nvSpPr>
          <p:cNvPr id="35" name="Textfeld 34"/>
          <p:cNvSpPr txBox="1"/>
          <p:nvPr/>
        </p:nvSpPr>
        <p:spPr bwMode="gray">
          <a:xfrm>
            <a:off x="8224881" y="3213592"/>
            <a:ext cx="1096830" cy="503590"/>
          </a:xfrm>
          <a:prstGeom prst="wedgeRectCallout">
            <a:avLst>
              <a:gd name="adj1" fmla="val -16929"/>
              <a:gd name="adj2" fmla="val -11541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Chartlib</a:t>
            </a:r>
            <a:r>
              <a:rPr lang="de-DE" sz="1400" dirty="0"/>
              <a:t>-Favoriten</a:t>
            </a:r>
          </a:p>
        </p:txBody>
      </p:sp>
    </p:spTree>
    <p:extLst>
      <p:ext uri="{BB962C8B-B14F-4D97-AF65-F5344CB8AC3E}">
        <p14:creationId xmlns:p14="http://schemas.microsoft.com/office/powerpoint/2010/main" val="4100788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7"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7" name="L-Form 16"/>
          <p:cNvSpPr>
            <a:spLocks/>
          </p:cNvSpPr>
          <p:nvPr/>
        </p:nvSpPr>
        <p:spPr bwMode="gray">
          <a:xfrm flipH="1" flipV="1">
            <a:off x="252000" y="2492894"/>
            <a:ext cx="11688000" cy="3863045"/>
          </a:xfrm>
          <a:prstGeom prst="corner">
            <a:avLst>
              <a:gd name="adj1" fmla="val 24570"/>
              <a:gd name="adj2" fmla="val 107257"/>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1" name="Rechteck 30"/>
          <p:cNvSpPr/>
          <p:nvPr/>
        </p:nvSpPr>
        <p:spPr bwMode="gray">
          <a:xfrm>
            <a:off x="4236353" y="3509156"/>
            <a:ext cx="1982974"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7" name="Rechteck 26"/>
          <p:cNvSpPr/>
          <p:nvPr/>
        </p:nvSpPr>
        <p:spPr bwMode="gray">
          <a:xfrm>
            <a:off x="6315414" y="3509156"/>
            <a:ext cx="1402248"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6" name="Rechteck 15"/>
          <p:cNvSpPr>
            <a:spLocks/>
          </p:cNvSpPr>
          <p:nvPr/>
        </p:nvSpPr>
        <p:spPr bwMode="gray">
          <a:xfrm>
            <a:off x="252000" y="1472945"/>
            <a:ext cx="11688000" cy="9360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 name="Rechteck 9"/>
          <p:cNvSpPr>
            <a:spLocks/>
          </p:cNvSpPr>
          <p:nvPr/>
        </p:nvSpPr>
        <p:spPr bwMode="gray">
          <a:xfrm>
            <a:off x="257993" y="3509156"/>
            <a:ext cx="3893791" cy="284003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endParaRPr lang="en-US" dirty="0"/>
          </a:p>
        </p:txBody>
      </p:sp>
      <p:pic>
        <p:nvPicPr>
          <p:cNvPr id="8" name="Grafik 7"/>
          <p:cNvPicPr>
            <a:picLocks noChangeAspect="1"/>
          </p:cNvPicPr>
          <p:nvPr/>
        </p:nvPicPr>
        <p:blipFill>
          <a:blip r:embed="rId7"/>
          <a:stretch>
            <a:fillRect/>
          </a:stretch>
        </p:blipFill>
        <p:spPr>
          <a:xfrm>
            <a:off x="342562" y="4561982"/>
            <a:ext cx="3676294" cy="1669091"/>
          </a:xfrm>
          <a:prstGeom prst="rect">
            <a:avLst/>
          </a:prstGeom>
        </p:spPr>
      </p:pic>
      <p:sp>
        <p:nvSpPr>
          <p:cNvPr id="11" name="Textfeld 10"/>
          <p:cNvSpPr txBox="1"/>
          <p:nvPr/>
        </p:nvSpPr>
        <p:spPr bwMode="gray">
          <a:xfrm>
            <a:off x="683840" y="3676052"/>
            <a:ext cx="2363304" cy="719034"/>
          </a:xfrm>
          <a:prstGeom prst="wedgeRectCallout">
            <a:avLst>
              <a:gd name="adj1" fmla="val 37125"/>
              <a:gd name="adj2" fmla="val 13619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Dimensionen/Größen von Diagrammen, Bildern und Tabellen übertragen</a:t>
            </a:r>
          </a:p>
        </p:txBody>
      </p:sp>
      <p:pic>
        <p:nvPicPr>
          <p:cNvPr id="14" name="Grafik 13"/>
          <p:cNvPicPr>
            <a:picLocks noChangeAspect="1"/>
          </p:cNvPicPr>
          <p:nvPr/>
        </p:nvPicPr>
        <p:blipFill>
          <a:blip r:embed="rId8"/>
          <a:stretch>
            <a:fillRect/>
          </a:stretch>
        </p:blipFill>
        <p:spPr>
          <a:xfrm>
            <a:off x="335360" y="2573156"/>
            <a:ext cx="8730282" cy="770113"/>
          </a:xfrm>
          <a:prstGeom prst="rect">
            <a:avLst/>
          </a:prstGeom>
        </p:spPr>
      </p:pic>
      <p:pic>
        <p:nvPicPr>
          <p:cNvPr id="15" name="Grafik 14"/>
          <p:cNvPicPr>
            <a:picLocks noChangeAspect="1"/>
          </p:cNvPicPr>
          <p:nvPr/>
        </p:nvPicPr>
        <p:blipFill>
          <a:blip r:embed="rId9"/>
          <a:stretch>
            <a:fillRect/>
          </a:stretch>
        </p:blipFill>
        <p:spPr>
          <a:xfrm>
            <a:off x="335360" y="1556792"/>
            <a:ext cx="7195278" cy="770113"/>
          </a:xfrm>
          <a:prstGeom prst="rect">
            <a:avLst/>
          </a:prstGeom>
        </p:spPr>
      </p:pic>
      <p:sp>
        <p:nvSpPr>
          <p:cNvPr id="18" name="Textfeld 17"/>
          <p:cNvSpPr txBox="1"/>
          <p:nvPr/>
        </p:nvSpPr>
        <p:spPr bwMode="gray">
          <a:xfrm>
            <a:off x="7680176" y="1602583"/>
            <a:ext cx="2363304"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Agenda (sichtbar bei Agenda-</a:t>
            </a:r>
            <a:r>
              <a:rPr lang="de-DE" sz="1400" dirty="0" err="1"/>
              <a:t>Textbox</a:t>
            </a:r>
            <a:r>
              <a:rPr lang="de-DE" sz="1400" dirty="0"/>
              <a:t>/-Folie)</a:t>
            </a:r>
          </a:p>
        </p:txBody>
      </p:sp>
      <p:sp>
        <p:nvSpPr>
          <p:cNvPr id="19" name="Textfeld 18"/>
          <p:cNvSpPr txBox="1"/>
          <p:nvPr/>
        </p:nvSpPr>
        <p:spPr bwMode="gray">
          <a:xfrm>
            <a:off x="9149002" y="2642533"/>
            <a:ext cx="2664868"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verknüpfte Shapes (sichtbar wenn </a:t>
            </a:r>
            <a:r>
              <a:rPr lang="de-DE" sz="1400" dirty="0" err="1"/>
              <a:t>verkn</a:t>
            </a:r>
            <a:r>
              <a:rPr lang="de-DE" sz="1400" dirty="0"/>
              <a:t>. Shape markiert ist)</a:t>
            </a:r>
          </a:p>
        </p:txBody>
      </p:sp>
      <p:pic>
        <p:nvPicPr>
          <p:cNvPr id="21" name="Grafik 20"/>
          <p:cNvPicPr>
            <a:picLocks noChangeAspect="1"/>
          </p:cNvPicPr>
          <p:nvPr/>
        </p:nvPicPr>
        <p:blipFill>
          <a:blip r:embed="rId10"/>
          <a:stretch>
            <a:fillRect/>
          </a:stretch>
        </p:blipFill>
        <p:spPr>
          <a:xfrm>
            <a:off x="10143823" y="3641482"/>
            <a:ext cx="1737236" cy="2030854"/>
          </a:xfrm>
          <a:prstGeom prst="rect">
            <a:avLst/>
          </a:prstGeom>
        </p:spPr>
      </p:pic>
      <p:pic>
        <p:nvPicPr>
          <p:cNvPr id="24" name="Grafik 23"/>
          <p:cNvPicPr>
            <a:picLocks noChangeAspect="1"/>
          </p:cNvPicPr>
          <p:nvPr/>
        </p:nvPicPr>
        <p:blipFill>
          <a:blip r:embed="rId11"/>
          <a:stretch>
            <a:fillRect/>
          </a:stretch>
        </p:blipFill>
        <p:spPr>
          <a:xfrm>
            <a:off x="8471822" y="4224036"/>
            <a:ext cx="1106350" cy="669790"/>
          </a:xfrm>
          <a:prstGeom prst="rect">
            <a:avLst/>
          </a:prstGeom>
        </p:spPr>
      </p:pic>
      <p:sp>
        <p:nvSpPr>
          <p:cNvPr id="25" name="Textfeld 24"/>
          <p:cNvSpPr txBox="1"/>
          <p:nvPr/>
        </p:nvSpPr>
        <p:spPr bwMode="gray">
          <a:xfrm>
            <a:off x="7880426" y="4841249"/>
            <a:ext cx="1473851" cy="903700"/>
          </a:xfrm>
          <a:prstGeom prst="wedgeRectCallout">
            <a:avLst>
              <a:gd name="adj1" fmla="val 23258"/>
              <a:gd name="adj2" fmla="val -6145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verknüpften Shapes </a:t>
            </a:r>
            <a:r>
              <a:rPr lang="de-DE" sz="1200" i="1" dirty="0"/>
              <a:t>(nicht für bestehende!)</a:t>
            </a:r>
            <a:endParaRPr lang="de-DE" sz="1400" i="1" dirty="0"/>
          </a:p>
        </p:txBody>
      </p:sp>
      <p:pic>
        <p:nvPicPr>
          <p:cNvPr id="26" name="Grafik 25"/>
          <p:cNvPicPr>
            <a:picLocks noChangeAspect="1"/>
          </p:cNvPicPr>
          <p:nvPr/>
        </p:nvPicPr>
        <p:blipFill>
          <a:blip r:embed="rId12"/>
          <a:stretch>
            <a:fillRect/>
          </a:stretch>
        </p:blipFill>
        <p:spPr>
          <a:xfrm>
            <a:off x="6391329" y="5373730"/>
            <a:ext cx="1178909" cy="839043"/>
          </a:xfrm>
          <a:prstGeom prst="rect">
            <a:avLst/>
          </a:prstGeom>
        </p:spPr>
      </p:pic>
      <p:sp>
        <p:nvSpPr>
          <p:cNvPr id="28" name="Textfeld 27"/>
          <p:cNvSpPr txBox="1"/>
          <p:nvPr/>
        </p:nvSpPr>
        <p:spPr bwMode="gray">
          <a:xfrm>
            <a:off x="6391329" y="3979180"/>
            <a:ext cx="1178909" cy="1088366"/>
          </a:xfrm>
          <a:prstGeom prst="wedgeRectCallout">
            <a:avLst>
              <a:gd name="adj1" fmla="val -10279"/>
              <a:gd name="adj2" fmla="val 1020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a:t>
            </a:r>
            <a:r>
              <a:rPr lang="de-DE" sz="1400" dirty="0" err="1"/>
              <a:t>Wechsel­shapes</a:t>
            </a:r>
            <a:r>
              <a:rPr lang="de-DE" sz="1400" dirty="0"/>
              <a:t> </a:t>
            </a:r>
            <a:r>
              <a:rPr lang="de-DE" sz="1200" i="1" dirty="0"/>
              <a:t>(bspw. </a:t>
            </a:r>
            <a:r>
              <a:rPr lang="de-DE" sz="1200" i="1" dirty="0" err="1"/>
              <a:t>Likert</a:t>
            </a:r>
            <a:r>
              <a:rPr lang="de-DE" sz="1200" i="1" dirty="0"/>
              <a:t>-Shapes)</a:t>
            </a:r>
            <a:endParaRPr lang="de-DE" sz="1400" i="1" dirty="0"/>
          </a:p>
        </p:txBody>
      </p:sp>
      <p:pic>
        <p:nvPicPr>
          <p:cNvPr id="29" name="Grafik 28"/>
          <p:cNvPicPr>
            <a:picLocks noChangeAspect="1"/>
          </p:cNvPicPr>
          <p:nvPr/>
        </p:nvPicPr>
        <p:blipFill>
          <a:blip r:embed="rId13"/>
          <a:stretch>
            <a:fillRect/>
          </a:stretch>
        </p:blipFill>
        <p:spPr>
          <a:xfrm>
            <a:off x="4306364" y="3555561"/>
            <a:ext cx="1356478" cy="838273"/>
          </a:xfrm>
          <a:prstGeom prst="rect">
            <a:avLst/>
          </a:prstGeom>
        </p:spPr>
      </p:pic>
      <p:pic>
        <p:nvPicPr>
          <p:cNvPr id="30" name="Grafik 29"/>
          <p:cNvPicPr>
            <a:picLocks noChangeAspect="1"/>
          </p:cNvPicPr>
          <p:nvPr/>
        </p:nvPicPr>
        <p:blipFill>
          <a:blip r:embed="rId14"/>
          <a:stretch>
            <a:fillRect/>
          </a:stretch>
        </p:blipFill>
        <p:spPr>
          <a:xfrm>
            <a:off x="5429269" y="5517231"/>
            <a:ext cx="751767" cy="779611"/>
          </a:xfrm>
          <a:prstGeom prst="rect">
            <a:avLst/>
          </a:prstGeom>
        </p:spPr>
      </p:pic>
      <p:sp>
        <p:nvSpPr>
          <p:cNvPr id="32" name="Textfeld 31"/>
          <p:cNvSpPr txBox="1"/>
          <p:nvPr/>
        </p:nvSpPr>
        <p:spPr bwMode="gray">
          <a:xfrm>
            <a:off x="5031603" y="3762841"/>
            <a:ext cx="1165156" cy="934478"/>
          </a:xfrm>
          <a:prstGeom prst="wedgeRectCallout">
            <a:avLst>
              <a:gd name="adj1" fmla="val -76013"/>
              <a:gd name="adj2" fmla="val -1913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 UI für erweitertes Anordnen</a:t>
            </a:r>
            <a:endParaRPr lang="de-DE" sz="1400" i="1" dirty="0"/>
          </a:p>
        </p:txBody>
      </p:sp>
      <p:sp>
        <p:nvSpPr>
          <p:cNvPr id="33" name="Textfeld 32"/>
          <p:cNvSpPr txBox="1"/>
          <p:nvPr/>
        </p:nvSpPr>
        <p:spPr bwMode="gray">
          <a:xfrm>
            <a:off x="4306364" y="4720165"/>
            <a:ext cx="1188048" cy="1149921"/>
          </a:xfrm>
          <a:prstGeom prst="wedgeRectCallout">
            <a:avLst>
              <a:gd name="adj1" fmla="val 47914"/>
              <a:gd name="adj2" fmla="val 737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Euklidischer Abstand und Winkel zwischen Shapes</a:t>
            </a:r>
            <a:endParaRPr lang="de-DE" sz="1400" i="1" dirty="0"/>
          </a:p>
        </p:txBody>
      </p:sp>
      <p:pic>
        <p:nvPicPr>
          <p:cNvPr id="9" name="Grafik 8"/>
          <p:cNvPicPr>
            <a:picLocks noChangeAspect="1"/>
          </p:cNvPicPr>
          <p:nvPr/>
        </p:nvPicPr>
        <p:blipFill>
          <a:blip r:embed="rId15"/>
          <a:stretch>
            <a:fillRect/>
          </a:stretch>
        </p:blipFill>
        <p:spPr>
          <a:xfrm>
            <a:off x="8328249" y="5823931"/>
            <a:ext cx="1249924" cy="482925"/>
          </a:xfrm>
          <a:prstGeom prst="rect">
            <a:avLst/>
          </a:prstGeom>
        </p:spPr>
      </p:pic>
      <p:sp>
        <p:nvSpPr>
          <p:cNvPr id="34" name="Textfeld 33"/>
          <p:cNvSpPr txBox="1"/>
          <p:nvPr/>
        </p:nvSpPr>
        <p:spPr bwMode="gray">
          <a:xfrm>
            <a:off x="9552200" y="5793252"/>
            <a:ext cx="2317668" cy="503590"/>
          </a:xfrm>
          <a:prstGeom prst="wedgeRectCallout">
            <a:avLst>
              <a:gd name="adj1" fmla="val -57672"/>
              <a:gd name="adj2" fmla="val 1200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Verknüpftes Shape über Kontextmenü anlegen</a:t>
            </a:r>
            <a:endParaRPr lang="de-DE" sz="1400" i="1" dirty="0"/>
          </a:p>
        </p:txBody>
      </p:sp>
      <p:sp>
        <p:nvSpPr>
          <p:cNvPr id="23" name="Textfeld 22"/>
          <p:cNvSpPr txBox="1"/>
          <p:nvPr/>
        </p:nvSpPr>
        <p:spPr bwMode="gray">
          <a:xfrm>
            <a:off x="7906390" y="3533447"/>
            <a:ext cx="2241432" cy="719034"/>
          </a:xfrm>
          <a:prstGeom prst="wedgeRectCallout">
            <a:avLst>
              <a:gd name="adj1" fmla="val 59463"/>
              <a:gd name="adj2" fmla="val 3459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Funktionen zum suchen und verknüpfen von Shapes</a:t>
            </a:r>
          </a:p>
        </p:txBody>
      </p:sp>
    </p:spTree>
    <p:extLst>
      <p:ext uri="{BB962C8B-B14F-4D97-AF65-F5344CB8AC3E}">
        <p14:creationId xmlns:p14="http://schemas.microsoft.com/office/powerpoint/2010/main" val="370191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886C5F-6436-48D8-B536-C84031C2EE08}"/>
              </a:ext>
            </a:extLst>
          </p:cNvPr>
          <p:cNvSpPr>
            <a:spLocks noGrp="1"/>
          </p:cNvSpPr>
          <p:nvPr>
            <p:ph type="title"/>
          </p:nvPr>
        </p:nvSpPr>
        <p:spPr/>
        <p:txBody>
          <a:bodyPr/>
          <a:lstStyle/>
          <a:p>
            <a:r>
              <a:rPr lang="de-DE" dirty="0"/>
              <a:t>Font-Icon Suche &amp; </a:t>
            </a:r>
            <a:r>
              <a:rPr lang="de-DE" dirty="0" err="1"/>
              <a:t>IcoMoon</a:t>
            </a:r>
            <a:r>
              <a:rPr lang="de-DE" dirty="0"/>
              <a:t>-Free</a:t>
            </a:r>
          </a:p>
        </p:txBody>
      </p:sp>
      <p:pic>
        <p:nvPicPr>
          <p:cNvPr id="2" name="Grafik 1">
            <a:extLst>
              <a:ext uri="{FF2B5EF4-FFF2-40B4-BE49-F238E27FC236}">
                <a16:creationId xmlns:a16="http://schemas.microsoft.com/office/drawing/2014/main" id="{E3A33437-7E5E-4986-B175-2FA0A653D80C}"/>
              </a:ext>
            </a:extLst>
          </p:cNvPr>
          <p:cNvPicPr>
            <a:picLocks noChangeAspect="1"/>
          </p:cNvPicPr>
          <p:nvPr/>
        </p:nvPicPr>
        <p:blipFill>
          <a:blip r:embed="rId2"/>
          <a:stretch>
            <a:fillRect/>
          </a:stretch>
        </p:blipFill>
        <p:spPr>
          <a:xfrm>
            <a:off x="2911559" y="4631933"/>
            <a:ext cx="714475" cy="1609950"/>
          </a:xfrm>
          <a:prstGeom prst="rect">
            <a:avLst/>
          </a:prstGeom>
        </p:spPr>
      </p:pic>
      <p:sp>
        <p:nvSpPr>
          <p:cNvPr id="6" name="Textfeld 5">
            <a:extLst>
              <a:ext uri="{FF2B5EF4-FFF2-40B4-BE49-F238E27FC236}">
                <a16:creationId xmlns:a16="http://schemas.microsoft.com/office/drawing/2014/main" id="{51CB6955-BDD7-44AE-B192-A5E56CD2DAA9}"/>
              </a:ext>
            </a:extLst>
          </p:cNvPr>
          <p:cNvSpPr txBox="1"/>
          <p:nvPr/>
        </p:nvSpPr>
        <p:spPr>
          <a:xfrm>
            <a:off x="2788683" y="1588534"/>
            <a:ext cx="6046080" cy="646331"/>
          </a:xfrm>
          <a:prstGeom prst="rect">
            <a:avLst/>
          </a:prstGeom>
          <a:noFill/>
        </p:spPr>
        <p:txBody>
          <a:bodyPr wrap="square" rtlCol="0">
            <a:spAutoFit/>
          </a:bodyPr>
          <a:lstStyle/>
          <a:p>
            <a:r>
              <a:rPr lang="de-DE" dirty="0"/>
              <a:t>Die Font-Icons können nun nach (englischen) Stichwörtern durchsucht werden</a:t>
            </a:r>
          </a:p>
        </p:txBody>
      </p:sp>
      <p:sp>
        <p:nvSpPr>
          <p:cNvPr id="7" name="Textfeld 6">
            <a:extLst>
              <a:ext uri="{FF2B5EF4-FFF2-40B4-BE49-F238E27FC236}">
                <a16:creationId xmlns:a16="http://schemas.microsoft.com/office/drawing/2014/main" id="{1F49078F-FDBB-411D-95AB-8EE3E83F9A69}"/>
              </a:ext>
            </a:extLst>
          </p:cNvPr>
          <p:cNvSpPr txBox="1"/>
          <p:nvPr/>
        </p:nvSpPr>
        <p:spPr>
          <a:xfrm>
            <a:off x="3668452" y="4836743"/>
            <a:ext cx="2192342" cy="1200329"/>
          </a:xfrm>
          <a:prstGeom prst="rect">
            <a:avLst/>
          </a:prstGeom>
          <a:noFill/>
        </p:spPr>
        <p:txBody>
          <a:bodyPr wrap="square" rtlCol="0">
            <a:spAutoFit/>
          </a:bodyPr>
          <a:lstStyle/>
          <a:p>
            <a:r>
              <a:rPr lang="de-DE" dirty="0"/>
              <a:t>Die letzten Suchanfragen werden gespeichert</a:t>
            </a:r>
          </a:p>
        </p:txBody>
      </p:sp>
      <p:sp>
        <p:nvSpPr>
          <p:cNvPr id="8" name="Textfeld 7">
            <a:extLst>
              <a:ext uri="{FF2B5EF4-FFF2-40B4-BE49-F238E27FC236}">
                <a16:creationId xmlns:a16="http://schemas.microsoft.com/office/drawing/2014/main" id="{60C1B7E7-4E3C-47DE-8029-4B77C86CA0A0}"/>
              </a:ext>
            </a:extLst>
          </p:cNvPr>
          <p:cNvSpPr txBox="1"/>
          <p:nvPr/>
        </p:nvSpPr>
        <p:spPr>
          <a:xfrm>
            <a:off x="2788683" y="3784557"/>
            <a:ext cx="7344747" cy="646331"/>
          </a:xfrm>
          <a:prstGeom prst="rect">
            <a:avLst/>
          </a:prstGeom>
          <a:noFill/>
        </p:spPr>
        <p:txBody>
          <a:bodyPr wrap="square" rtlCol="0">
            <a:spAutoFit/>
          </a:bodyPr>
          <a:lstStyle/>
          <a:p>
            <a:r>
              <a:rPr lang="de-DE" dirty="0"/>
              <a:t>Wenn die exakte Suche deaktiviert wird, wird bei „</a:t>
            </a:r>
            <a:r>
              <a:rPr lang="de-DE" dirty="0" err="1"/>
              <a:t>person</a:t>
            </a:r>
            <a:r>
              <a:rPr lang="de-DE" dirty="0"/>
              <a:t>“ auch „</a:t>
            </a:r>
            <a:r>
              <a:rPr lang="de-DE" dirty="0" err="1"/>
              <a:t>persons</a:t>
            </a:r>
            <a:r>
              <a:rPr lang="de-DE" dirty="0"/>
              <a:t>“, „</a:t>
            </a:r>
            <a:r>
              <a:rPr lang="de-DE" dirty="0" err="1"/>
              <a:t>personality</a:t>
            </a:r>
            <a:r>
              <a:rPr lang="de-DE" dirty="0"/>
              <a:t>“, und „</a:t>
            </a:r>
            <a:r>
              <a:rPr lang="de-DE" dirty="0" err="1"/>
              <a:t>impersonal</a:t>
            </a:r>
            <a:r>
              <a:rPr lang="de-DE" dirty="0"/>
              <a:t>“ gefunden</a:t>
            </a:r>
          </a:p>
        </p:txBody>
      </p:sp>
      <p:pic>
        <p:nvPicPr>
          <p:cNvPr id="13" name="Grafik 12">
            <a:extLst>
              <a:ext uri="{FF2B5EF4-FFF2-40B4-BE49-F238E27FC236}">
                <a16:creationId xmlns:a16="http://schemas.microsoft.com/office/drawing/2014/main" id="{CB89A9BB-15E6-4CF4-A7E9-E89276BF5298}"/>
              </a:ext>
            </a:extLst>
          </p:cNvPr>
          <p:cNvPicPr>
            <a:picLocks noChangeAspect="1"/>
          </p:cNvPicPr>
          <p:nvPr/>
        </p:nvPicPr>
        <p:blipFill>
          <a:blip r:embed="rId3"/>
          <a:stretch>
            <a:fillRect/>
          </a:stretch>
        </p:blipFill>
        <p:spPr>
          <a:xfrm>
            <a:off x="4210638" y="2364841"/>
            <a:ext cx="1721239" cy="1305038"/>
          </a:xfrm>
          <a:prstGeom prst="rect">
            <a:avLst/>
          </a:prstGeom>
        </p:spPr>
      </p:pic>
      <p:sp>
        <p:nvSpPr>
          <p:cNvPr id="10" name="Textfeld 9">
            <a:extLst>
              <a:ext uri="{FF2B5EF4-FFF2-40B4-BE49-F238E27FC236}">
                <a16:creationId xmlns:a16="http://schemas.microsoft.com/office/drawing/2014/main" id="{22C3487A-63F4-4486-8ACE-70D9039A33A6}"/>
              </a:ext>
            </a:extLst>
          </p:cNvPr>
          <p:cNvSpPr txBox="1"/>
          <p:nvPr/>
        </p:nvSpPr>
        <p:spPr>
          <a:xfrm>
            <a:off x="6093324" y="2364840"/>
            <a:ext cx="4442541" cy="646331"/>
          </a:xfrm>
          <a:prstGeom prst="rect">
            <a:avLst/>
          </a:prstGeom>
          <a:noFill/>
        </p:spPr>
        <p:txBody>
          <a:bodyPr wrap="square" rtlCol="0">
            <a:spAutoFit/>
          </a:bodyPr>
          <a:lstStyle/>
          <a:p>
            <a:r>
              <a:rPr lang="de-DE" dirty="0"/>
              <a:t>Bei Eingabe mehrerer Wörter wird eine UND-Suche durchgeführt</a:t>
            </a:r>
          </a:p>
        </p:txBody>
      </p:sp>
      <p:pic>
        <p:nvPicPr>
          <p:cNvPr id="5" name="Grafik 4">
            <a:extLst>
              <a:ext uri="{FF2B5EF4-FFF2-40B4-BE49-F238E27FC236}">
                <a16:creationId xmlns:a16="http://schemas.microsoft.com/office/drawing/2014/main" id="{BDD3D5E6-1926-4D2B-9DA9-D2453FC11C1E}"/>
              </a:ext>
            </a:extLst>
          </p:cNvPr>
          <p:cNvPicPr>
            <a:picLocks noChangeAspect="1"/>
          </p:cNvPicPr>
          <p:nvPr/>
        </p:nvPicPr>
        <p:blipFill>
          <a:blip r:embed="rId4"/>
          <a:stretch>
            <a:fillRect/>
          </a:stretch>
        </p:blipFill>
        <p:spPr>
          <a:xfrm>
            <a:off x="685442" y="1619238"/>
            <a:ext cx="1925807" cy="3859347"/>
          </a:xfrm>
          <a:prstGeom prst="rect">
            <a:avLst/>
          </a:prstGeom>
        </p:spPr>
      </p:pic>
      <p:pic>
        <p:nvPicPr>
          <p:cNvPr id="3" name="Grafik 2">
            <a:extLst>
              <a:ext uri="{FF2B5EF4-FFF2-40B4-BE49-F238E27FC236}">
                <a16:creationId xmlns:a16="http://schemas.microsoft.com/office/drawing/2014/main" id="{FEC06AE5-BD12-4980-B733-BF5064C7BE9B}"/>
              </a:ext>
            </a:extLst>
          </p:cNvPr>
          <p:cNvPicPr>
            <a:picLocks noChangeAspect="1"/>
          </p:cNvPicPr>
          <p:nvPr/>
        </p:nvPicPr>
        <p:blipFill>
          <a:blip r:embed="rId5"/>
          <a:stretch>
            <a:fillRect/>
          </a:stretch>
        </p:blipFill>
        <p:spPr>
          <a:xfrm>
            <a:off x="6854093" y="4998115"/>
            <a:ext cx="4210638" cy="800212"/>
          </a:xfrm>
          <a:prstGeom prst="rect">
            <a:avLst/>
          </a:prstGeom>
        </p:spPr>
      </p:pic>
      <p:sp>
        <p:nvSpPr>
          <p:cNvPr id="12" name="Textfeld 11">
            <a:extLst>
              <a:ext uri="{FF2B5EF4-FFF2-40B4-BE49-F238E27FC236}">
                <a16:creationId xmlns:a16="http://schemas.microsoft.com/office/drawing/2014/main" id="{678C5FAF-AD4B-4005-BD9A-2741EACEE996}"/>
              </a:ext>
            </a:extLst>
          </p:cNvPr>
          <p:cNvSpPr txBox="1"/>
          <p:nvPr/>
        </p:nvSpPr>
        <p:spPr>
          <a:xfrm>
            <a:off x="7001131" y="5848441"/>
            <a:ext cx="3916561" cy="646331"/>
          </a:xfrm>
          <a:prstGeom prst="rect">
            <a:avLst/>
          </a:prstGeom>
          <a:noFill/>
        </p:spPr>
        <p:txBody>
          <a:bodyPr wrap="square" rtlCol="0">
            <a:spAutoFit/>
          </a:bodyPr>
          <a:lstStyle/>
          <a:p>
            <a:r>
              <a:rPr lang="de-DE" dirty="0"/>
              <a:t>Außerdem: Icons für </a:t>
            </a:r>
            <a:r>
              <a:rPr lang="de-DE" dirty="0" err="1"/>
              <a:t>IcoMoo</a:t>
            </a:r>
            <a:r>
              <a:rPr lang="de-DE" dirty="0"/>
              <a:t>-Free Font hinzugefügt</a:t>
            </a:r>
          </a:p>
        </p:txBody>
      </p:sp>
    </p:spTree>
    <p:extLst>
      <p:ext uri="{BB962C8B-B14F-4D97-AF65-F5344CB8AC3E}">
        <p14:creationId xmlns:p14="http://schemas.microsoft.com/office/powerpoint/2010/main" val="378332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0A9D7-2B39-48DE-BC4E-6C59BADFDDAA}"/>
              </a:ext>
            </a:extLst>
          </p:cNvPr>
          <p:cNvSpPr>
            <a:spLocks noGrp="1"/>
          </p:cNvSpPr>
          <p:nvPr>
            <p:ph type="title"/>
          </p:nvPr>
        </p:nvSpPr>
        <p:spPr/>
        <p:txBody>
          <a:bodyPr/>
          <a:lstStyle/>
          <a:p>
            <a:r>
              <a:rPr lang="de-DE" dirty="0"/>
              <a:t>Agenda Selektor Styling</a:t>
            </a:r>
          </a:p>
        </p:txBody>
      </p:sp>
      <p:pic>
        <p:nvPicPr>
          <p:cNvPr id="6" name="Grafik 5">
            <a:extLst>
              <a:ext uri="{FF2B5EF4-FFF2-40B4-BE49-F238E27FC236}">
                <a16:creationId xmlns:a16="http://schemas.microsoft.com/office/drawing/2014/main" id="{C9F2AB67-DBAE-4A31-9888-FEE7F613465B}"/>
              </a:ext>
            </a:extLst>
          </p:cNvPr>
          <p:cNvPicPr>
            <a:picLocks noChangeAspect="1"/>
          </p:cNvPicPr>
          <p:nvPr/>
        </p:nvPicPr>
        <p:blipFill>
          <a:blip r:embed="rId2"/>
          <a:stretch>
            <a:fillRect/>
          </a:stretch>
        </p:blipFill>
        <p:spPr>
          <a:xfrm>
            <a:off x="965457" y="3296198"/>
            <a:ext cx="2286319" cy="905001"/>
          </a:xfrm>
          <a:prstGeom prst="rect">
            <a:avLst/>
          </a:prstGeom>
        </p:spPr>
      </p:pic>
      <p:sp>
        <p:nvSpPr>
          <p:cNvPr id="7" name="Textfeld 6">
            <a:extLst>
              <a:ext uri="{FF2B5EF4-FFF2-40B4-BE49-F238E27FC236}">
                <a16:creationId xmlns:a16="http://schemas.microsoft.com/office/drawing/2014/main" id="{43555DEB-14DD-4101-A1AD-7B9CF59926CD}"/>
              </a:ext>
            </a:extLst>
          </p:cNvPr>
          <p:cNvSpPr txBox="1"/>
          <p:nvPr/>
        </p:nvSpPr>
        <p:spPr>
          <a:xfrm>
            <a:off x="5517661" y="1804125"/>
            <a:ext cx="5364733" cy="923330"/>
          </a:xfrm>
          <a:prstGeom prst="rect">
            <a:avLst/>
          </a:prstGeom>
          <a:noFill/>
        </p:spPr>
        <p:txBody>
          <a:bodyPr wrap="square" rtlCol="0">
            <a:spAutoFit/>
          </a:bodyPr>
          <a:lstStyle/>
          <a:p>
            <a:r>
              <a:rPr lang="de-DE" dirty="0"/>
              <a:t>Der Agenda-Selektor markiert den aktiven Agenda-Punkt. Bisher konnte dieser nur sehr begrenzt formatiert werden.</a:t>
            </a:r>
          </a:p>
        </p:txBody>
      </p:sp>
      <p:pic>
        <p:nvPicPr>
          <p:cNvPr id="8" name="Grafik 7">
            <a:extLst>
              <a:ext uri="{FF2B5EF4-FFF2-40B4-BE49-F238E27FC236}">
                <a16:creationId xmlns:a16="http://schemas.microsoft.com/office/drawing/2014/main" id="{AB220F42-225D-4636-B1CC-C8159FD2ADDA}"/>
              </a:ext>
            </a:extLst>
          </p:cNvPr>
          <p:cNvPicPr>
            <a:picLocks noChangeAspect="1"/>
          </p:cNvPicPr>
          <p:nvPr/>
        </p:nvPicPr>
        <p:blipFill>
          <a:blip r:embed="rId3"/>
          <a:stretch>
            <a:fillRect/>
          </a:stretch>
        </p:blipFill>
        <p:spPr>
          <a:xfrm>
            <a:off x="1242502" y="1690688"/>
            <a:ext cx="4018548" cy="1166303"/>
          </a:xfrm>
          <a:prstGeom prst="rect">
            <a:avLst/>
          </a:prstGeom>
        </p:spPr>
      </p:pic>
      <p:pic>
        <p:nvPicPr>
          <p:cNvPr id="9" name="Grafik 8">
            <a:extLst>
              <a:ext uri="{FF2B5EF4-FFF2-40B4-BE49-F238E27FC236}">
                <a16:creationId xmlns:a16="http://schemas.microsoft.com/office/drawing/2014/main" id="{6BA3F351-533C-4CDE-9357-94FF1F75B9A2}"/>
              </a:ext>
            </a:extLst>
          </p:cNvPr>
          <p:cNvPicPr>
            <a:picLocks noChangeAspect="1"/>
          </p:cNvPicPr>
          <p:nvPr/>
        </p:nvPicPr>
        <p:blipFill>
          <a:blip r:embed="rId4"/>
          <a:stretch>
            <a:fillRect/>
          </a:stretch>
        </p:blipFill>
        <p:spPr>
          <a:xfrm>
            <a:off x="1242502" y="4942671"/>
            <a:ext cx="4018548" cy="1231013"/>
          </a:xfrm>
          <a:prstGeom prst="rect">
            <a:avLst/>
          </a:prstGeom>
        </p:spPr>
      </p:pic>
      <p:sp>
        <p:nvSpPr>
          <p:cNvPr id="10" name="Textfeld 9">
            <a:extLst>
              <a:ext uri="{FF2B5EF4-FFF2-40B4-BE49-F238E27FC236}">
                <a16:creationId xmlns:a16="http://schemas.microsoft.com/office/drawing/2014/main" id="{5B1A18FF-FDBD-40AB-9754-9BBA6A568746}"/>
              </a:ext>
            </a:extLst>
          </p:cNvPr>
          <p:cNvSpPr txBox="1"/>
          <p:nvPr/>
        </p:nvSpPr>
        <p:spPr>
          <a:xfrm>
            <a:off x="3420207" y="3411475"/>
            <a:ext cx="4606193" cy="646331"/>
          </a:xfrm>
          <a:prstGeom prst="rect">
            <a:avLst/>
          </a:prstGeom>
          <a:noFill/>
        </p:spPr>
        <p:txBody>
          <a:bodyPr wrap="square" rtlCol="0">
            <a:spAutoFit/>
          </a:bodyPr>
          <a:lstStyle/>
          <a:p>
            <a:r>
              <a:rPr lang="de-DE" dirty="0"/>
              <a:t>Nun sind umfangreiche Anpassungen des Selektors möglich</a:t>
            </a:r>
          </a:p>
        </p:txBody>
      </p:sp>
      <p:sp>
        <p:nvSpPr>
          <p:cNvPr id="11" name="Textfeld 10">
            <a:extLst>
              <a:ext uri="{FF2B5EF4-FFF2-40B4-BE49-F238E27FC236}">
                <a16:creationId xmlns:a16="http://schemas.microsoft.com/office/drawing/2014/main" id="{3960A182-A26C-427B-B9FE-BF2F2965CB33}"/>
              </a:ext>
            </a:extLst>
          </p:cNvPr>
          <p:cNvSpPr txBox="1"/>
          <p:nvPr/>
        </p:nvSpPr>
        <p:spPr>
          <a:xfrm>
            <a:off x="5677347" y="5096512"/>
            <a:ext cx="5205047" cy="923330"/>
          </a:xfrm>
          <a:prstGeom prst="rect">
            <a:avLst/>
          </a:prstGeom>
          <a:noFill/>
        </p:spPr>
        <p:txBody>
          <a:bodyPr wrap="square" rtlCol="0">
            <a:spAutoFit/>
          </a:bodyPr>
          <a:lstStyle/>
          <a:p>
            <a:r>
              <a:rPr lang="de-DE" dirty="0"/>
              <a:t>Sogar Verläufe sind nun möglich: Einfach den ersten Selektor entsprechend formatieren und die Agenda aktualisieren</a:t>
            </a:r>
          </a:p>
        </p:txBody>
      </p:sp>
    </p:spTree>
    <p:extLst>
      <p:ext uri="{BB962C8B-B14F-4D97-AF65-F5344CB8AC3E}">
        <p14:creationId xmlns:p14="http://schemas.microsoft.com/office/powerpoint/2010/main" val="241844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3D620-B8B5-47EE-847D-9DBB68C059FB}"/>
              </a:ext>
            </a:extLst>
          </p:cNvPr>
          <p:cNvSpPr>
            <a:spLocks noGrp="1"/>
          </p:cNvSpPr>
          <p:nvPr>
            <p:ph type="title"/>
          </p:nvPr>
        </p:nvSpPr>
        <p:spPr/>
        <p:txBody>
          <a:bodyPr/>
          <a:lstStyle/>
          <a:p>
            <a:r>
              <a:rPr lang="de-DE" dirty="0"/>
              <a:t>HQ Folien-Thumbnails</a:t>
            </a:r>
          </a:p>
        </p:txBody>
      </p:sp>
      <p:pic>
        <p:nvPicPr>
          <p:cNvPr id="10" name="Grafik 9">
            <a:extLst>
              <a:ext uri="{FF2B5EF4-FFF2-40B4-BE49-F238E27FC236}">
                <a16:creationId xmlns:a16="http://schemas.microsoft.com/office/drawing/2014/main" id="{D9EDD789-AB45-4A25-9FB3-B82D20CC1C0C}"/>
              </a:ext>
            </a:extLst>
          </p:cNvPr>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l="15871" t="17567" r="54648" b="49099"/>
          <a:stretch/>
        </p:blipFill>
        <p:spPr>
          <a:xfrm>
            <a:off x="5955323" y="2732330"/>
            <a:ext cx="4446954" cy="3073869"/>
          </a:xfrm>
          <a:prstGeom prst="rect">
            <a:avLst/>
          </a:prstGeom>
          <a:effectLst>
            <a:outerShdw blurRad="63500" sx="102000" sy="102000" algn="ctr" rotWithShape="0">
              <a:prstClr val="black">
                <a:alpha val="40000"/>
              </a:prstClr>
            </a:outerShdw>
          </a:effectLst>
        </p:spPr>
      </p:pic>
      <p:pic>
        <p:nvPicPr>
          <p:cNvPr id="13" name="Grafik 12">
            <a:extLst>
              <a:ext uri="{FF2B5EF4-FFF2-40B4-BE49-F238E27FC236}">
                <a16:creationId xmlns:a16="http://schemas.microsoft.com/office/drawing/2014/main" id="{F047D828-4D6A-46A7-8915-8D1556104059}"/>
              </a:ext>
            </a:extLst>
          </p:cNvPr>
          <p:cNvPicPr>
            <a:picLocks noChangeAspect="1"/>
          </p:cNvPicPr>
          <p:nvPr>
            <p:custDataLst>
              <p:tags r:id="rId2"/>
            </p:custDataLst>
          </p:nvPr>
        </p:nvPicPr>
        <p:blipFill rotWithShape="1">
          <a:blip r:embed="rId5" cstate="email">
            <a:extLst>
              <a:ext uri="{28A0092B-C50C-407E-A947-70E740481C1C}">
                <a14:useLocalDpi xmlns:a14="http://schemas.microsoft.com/office/drawing/2010/main"/>
              </a:ext>
            </a:extLst>
          </a:blip>
          <a:srcRect l="15871" t="17567" r="54648" b="49099"/>
          <a:stretch/>
        </p:blipFill>
        <p:spPr>
          <a:xfrm>
            <a:off x="838200" y="2732330"/>
            <a:ext cx="4446954" cy="3073869"/>
          </a:xfrm>
          <a:prstGeom prst="rect">
            <a:avLst/>
          </a:prstGeom>
          <a:effectLst>
            <a:outerShdw blurRad="63500" sx="102000" sy="102000" algn="ctr" rotWithShape="0">
              <a:prstClr val="black">
                <a:alpha val="40000"/>
              </a:prstClr>
            </a:outerShdw>
          </a:effectLst>
        </p:spPr>
      </p:pic>
      <p:sp>
        <p:nvSpPr>
          <p:cNvPr id="14" name="Textfeld 13">
            <a:extLst>
              <a:ext uri="{FF2B5EF4-FFF2-40B4-BE49-F238E27FC236}">
                <a16:creationId xmlns:a16="http://schemas.microsoft.com/office/drawing/2014/main" id="{1A43D9A3-B43B-4270-9C83-3A1B0E548DFC}"/>
              </a:ext>
            </a:extLst>
          </p:cNvPr>
          <p:cNvSpPr txBox="1"/>
          <p:nvPr/>
        </p:nvSpPr>
        <p:spPr>
          <a:xfrm>
            <a:off x="838200" y="2167613"/>
            <a:ext cx="949234" cy="369332"/>
          </a:xfrm>
          <a:prstGeom prst="rect">
            <a:avLst/>
          </a:prstGeom>
          <a:noFill/>
        </p:spPr>
        <p:txBody>
          <a:bodyPr wrap="none" rtlCol="0">
            <a:spAutoFit/>
          </a:bodyPr>
          <a:lstStyle/>
          <a:p>
            <a:r>
              <a:rPr lang="de-DE" dirty="0"/>
              <a:t>Vorher</a:t>
            </a:r>
          </a:p>
        </p:txBody>
      </p:sp>
      <p:sp>
        <p:nvSpPr>
          <p:cNvPr id="15" name="Textfeld 14">
            <a:extLst>
              <a:ext uri="{FF2B5EF4-FFF2-40B4-BE49-F238E27FC236}">
                <a16:creationId xmlns:a16="http://schemas.microsoft.com/office/drawing/2014/main" id="{75852C6D-7D93-44D4-8B91-4BCC3A283041}"/>
              </a:ext>
            </a:extLst>
          </p:cNvPr>
          <p:cNvSpPr txBox="1"/>
          <p:nvPr/>
        </p:nvSpPr>
        <p:spPr>
          <a:xfrm>
            <a:off x="5955323" y="2167613"/>
            <a:ext cx="3747308" cy="369332"/>
          </a:xfrm>
          <a:prstGeom prst="rect">
            <a:avLst/>
          </a:prstGeom>
          <a:noFill/>
        </p:spPr>
        <p:txBody>
          <a:bodyPr wrap="none" rtlCol="0">
            <a:spAutoFit/>
          </a:bodyPr>
          <a:lstStyle/>
          <a:p>
            <a:r>
              <a:rPr lang="de-DE" dirty="0"/>
              <a:t>Nachher (nur bei PNG-Format)</a:t>
            </a:r>
          </a:p>
        </p:txBody>
      </p:sp>
    </p:spTree>
    <p:extLst>
      <p:ext uri="{BB962C8B-B14F-4D97-AF65-F5344CB8AC3E}">
        <p14:creationId xmlns:p14="http://schemas.microsoft.com/office/powerpoint/2010/main" val="135533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C9E418-5A66-4050-AC53-B0F96D6F39DE}"/>
              </a:ext>
            </a:extLst>
          </p:cNvPr>
          <p:cNvSpPr>
            <a:spLocks noGrp="1"/>
          </p:cNvSpPr>
          <p:nvPr>
            <p:ph type="title"/>
          </p:nvPr>
        </p:nvSpPr>
        <p:spPr/>
        <p:txBody>
          <a:bodyPr/>
          <a:lstStyle/>
          <a:p>
            <a:r>
              <a:rPr lang="de-DE" dirty="0"/>
              <a:t>„Über BKT“-Dialog und</a:t>
            </a:r>
            <a:br>
              <a:rPr lang="de-DE" dirty="0"/>
            </a:br>
            <a:r>
              <a:rPr lang="de-DE" dirty="0"/>
              <a:t>Suche nach neuer BKT-Version</a:t>
            </a:r>
          </a:p>
        </p:txBody>
      </p:sp>
      <p:pic>
        <p:nvPicPr>
          <p:cNvPr id="3" name="Grafik 2">
            <a:extLst>
              <a:ext uri="{FF2B5EF4-FFF2-40B4-BE49-F238E27FC236}">
                <a16:creationId xmlns:a16="http://schemas.microsoft.com/office/drawing/2014/main" id="{DD62AE7E-23EB-40F1-8907-CFB697D35AFE}"/>
              </a:ext>
            </a:extLst>
          </p:cNvPr>
          <p:cNvPicPr>
            <a:picLocks noChangeAspect="1"/>
          </p:cNvPicPr>
          <p:nvPr/>
        </p:nvPicPr>
        <p:blipFill>
          <a:blip r:embed="rId2"/>
          <a:stretch>
            <a:fillRect/>
          </a:stretch>
        </p:blipFill>
        <p:spPr>
          <a:xfrm>
            <a:off x="7934370" y="1967176"/>
            <a:ext cx="2038635" cy="1143160"/>
          </a:xfrm>
          <a:prstGeom prst="rect">
            <a:avLst/>
          </a:prstGeom>
        </p:spPr>
      </p:pic>
      <p:pic>
        <p:nvPicPr>
          <p:cNvPr id="5" name="Grafik 4">
            <a:extLst>
              <a:ext uri="{FF2B5EF4-FFF2-40B4-BE49-F238E27FC236}">
                <a16:creationId xmlns:a16="http://schemas.microsoft.com/office/drawing/2014/main" id="{F92DFEC3-61A9-442D-A18C-E111BF3BE1EE}"/>
              </a:ext>
            </a:extLst>
          </p:cNvPr>
          <p:cNvPicPr>
            <a:picLocks noChangeAspect="1"/>
          </p:cNvPicPr>
          <p:nvPr/>
        </p:nvPicPr>
        <p:blipFill>
          <a:blip r:embed="rId3"/>
          <a:stretch>
            <a:fillRect/>
          </a:stretch>
        </p:blipFill>
        <p:spPr>
          <a:xfrm>
            <a:off x="9282932" y="2763395"/>
            <a:ext cx="2533762" cy="1029153"/>
          </a:xfrm>
          <a:prstGeom prst="rect">
            <a:avLst/>
          </a:prstGeom>
        </p:spPr>
      </p:pic>
      <p:pic>
        <p:nvPicPr>
          <p:cNvPr id="6" name="Grafik 5">
            <a:extLst>
              <a:ext uri="{FF2B5EF4-FFF2-40B4-BE49-F238E27FC236}">
                <a16:creationId xmlns:a16="http://schemas.microsoft.com/office/drawing/2014/main" id="{AF58BC7F-93BA-4AF6-897D-748EE174A173}"/>
              </a:ext>
            </a:extLst>
          </p:cNvPr>
          <p:cNvPicPr>
            <a:picLocks noChangeAspect="1"/>
          </p:cNvPicPr>
          <p:nvPr/>
        </p:nvPicPr>
        <p:blipFill>
          <a:blip r:embed="rId4"/>
          <a:stretch>
            <a:fillRect/>
          </a:stretch>
        </p:blipFill>
        <p:spPr>
          <a:xfrm>
            <a:off x="528160" y="4243951"/>
            <a:ext cx="3007680" cy="1380681"/>
          </a:xfrm>
          <a:prstGeom prst="rect">
            <a:avLst/>
          </a:prstGeom>
        </p:spPr>
      </p:pic>
      <p:pic>
        <p:nvPicPr>
          <p:cNvPr id="7" name="Grafik 6">
            <a:extLst>
              <a:ext uri="{FF2B5EF4-FFF2-40B4-BE49-F238E27FC236}">
                <a16:creationId xmlns:a16="http://schemas.microsoft.com/office/drawing/2014/main" id="{8B7A0B40-7580-46F2-9317-F43FADFA34DA}"/>
              </a:ext>
            </a:extLst>
          </p:cNvPr>
          <p:cNvPicPr>
            <a:picLocks noChangeAspect="1"/>
          </p:cNvPicPr>
          <p:nvPr/>
        </p:nvPicPr>
        <p:blipFill>
          <a:blip r:embed="rId5"/>
          <a:stretch>
            <a:fillRect/>
          </a:stretch>
        </p:blipFill>
        <p:spPr>
          <a:xfrm>
            <a:off x="8796394" y="5311600"/>
            <a:ext cx="2244423" cy="1181275"/>
          </a:xfrm>
          <a:prstGeom prst="rect">
            <a:avLst/>
          </a:prstGeom>
        </p:spPr>
      </p:pic>
      <p:pic>
        <p:nvPicPr>
          <p:cNvPr id="12" name="Grafik 11">
            <a:extLst>
              <a:ext uri="{FF2B5EF4-FFF2-40B4-BE49-F238E27FC236}">
                <a16:creationId xmlns:a16="http://schemas.microsoft.com/office/drawing/2014/main" id="{A35CE258-30BC-4F5D-B22D-3827991278A4}"/>
              </a:ext>
            </a:extLst>
          </p:cNvPr>
          <p:cNvPicPr>
            <a:picLocks noChangeAspect="1"/>
          </p:cNvPicPr>
          <p:nvPr/>
        </p:nvPicPr>
        <p:blipFill>
          <a:blip r:embed="rId6"/>
          <a:stretch>
            <a:fillRect/>
          </a:stretch>
        </p:blipFill>
        <p:spPr>
          <a:xfrm>
            <a:off x="8225331" y="3553440"/>
            <a:ext cx="2469466" cy="1175039"/>
          </a:xfrm>
          <a:prstGeom prst="rect">
            <a:avLst/>
          </a:prstGeom>
        </p:spPr>
      </p:pic>
      <p:sp>
        <p:nvSpPr>
          <p:cNvPr id="9" name="Textfeld 8">
            <a:extLst>
              <a:ext uri="{FF2B5EF4-FFF2-40B4-BE49-F238E27FC236}">
                <a16:creationId xmlns:a16="http://schemas.microsoft.com/office/drawing/2014/main" id="{19755F2A-B675-4ECE-A19F-22E3219EE16A}"/>
              </a:ext>
            </a:extLst>
          </p:cNvPr>
          <p:cNvSpPr txBox="1"/>
          <p:nvPr/>
        </p:nvSpPr>
        <p:spPr>
          <a:xfrm>
            <a:off x="3931647" y="2187643"/>
            <a:ext cx="3834403" cy="1200329"/>
          </a:xfrm>
          <a:prstGeom prst="rect">
            <a:avLst/>
          </a:prstGeom>
          <a:noFill/>
        </p:spPr>
        <p:txBody>
          <a:bodyPr wrap="square" rtlCol="0">
            <a:spAutoFit/>
          </a:bodyPr>
          <a:lstStyle/>
          <a:p>
            <a:r>
              <a:rPr lang="de-DE" dirty="0"/>
              <a:t>Im neuen Versionsdialog sowie im BKT-Menü kann ganz einfach nach einer neuen Version gesucht werden</a:t>
            </a:r>
          </a:p>
        </p:txBody>
      </p:sp>
      <p:sp>
        <p:nvSpPr>
          <p:cNvPr id="10" name="Textfeld 9">
            <a:extLst>
              <a:ext uri="{FF2B5EF4-FFF2-40B4-BE49-F238E27FC236}">
                <a16:creationId xmlns:a16="http://schemas.microsoft.com/office/drawing/2014/main" id="{C8856216-8C08-4EBB-A816-973D522B8CC7}"/>
              </a:ext>
            </a:extLst>
          </p:cNvPr>
          <p:cNvSpPr txBox="1"/>
          <p:nvPr/>
        </p:nvSpPr>
        <p:spPr>
          <a:xfrm>
            <a:off x="3592477" y="4243951"/>
            <a:ext cx="3765086" cy="923330"/>
          </a:xfrm>
          <a:prstGeom prst="rect">
            <a:avLst/>
          </a:prstGeom>
          <a:noFill/>
        </p:spPr>
        <p:txBody>
          <a:bodyPr wrap="square" rtlCol="0">
            <a:spAutoFit/>
          </a:bodyPr>
          <a:lstStyle/>
          <a:p>
            <a:r>
              <a:rPr lang="de-DE" dirty="0"/>
              <a:t>Standardmäßig wird immer Freitags automatisch nach einer neuen Version gesucht</a:t>
            </a:r>
          </a:p>
        </p:txBody>
      </p:sp>
      <p:sp>
        <p:nvSpPr>
          <p:cNvPr id="11" name="Textfeld 10">
            <a:extLst>
              <a:ext uri="{FF2B5EF4-FFF2-40B4-BE49-F238E27FC236}">
                <a16:creationId xmlns:a16="http://schemas.microsoft.com/office/drawing/2014/main" id="{C05BC56F-BCEB-4387-8574-40286A43F2A7}"/>
              </a:ext>
            </a:extLst>
          </p:cNvPr>
          <p:cNvSpPr txBox="1"/>
          <p:nvPr/>
        </p:nvSpPr>
        <p:spPr>
          <a:xfrm>
            <a:off x="4109119" y="5592325"/>
            <a:ext cx="4687275" cy="923330"/>
          </a:xfrm>
          <a:prstGeom prst="rect">
            <a:avLst/>
          </a:prstGeom>
          <a:noFill/>
        </p:spPr>
        <p:txBody>
          <a:bodyPr wrap="square" rtlCol="0">
            <a:spAutoFit/>
          </a:bodyPr>
          <a:lstStyle/>
          <a:p>
            <a:r>
              <a:rPr lang="de-DE" dirty="0"/>
              <a:t>Ist eine neue Version verfügbar, kommt ein roter Punkt auf das BKT-Logo und der Menütext ändert sich</a:t>
            </a:r>
          </a:p>
        </p:txBody>
      </p:sp>
      <p:pic>
        <p:nvPicPr>
          <p:cNvPr id="8" name="Grafik 7"/>
          <p:cNvPicPr>
            <a:picLocks noChangeAspect="1"/>
          </p:cNvPicPr>
          <p:nvPr/>
        </p:nvPicPr>
        <p:blipFill>
          <a:blip r:embed="rId7"/>
          <a:stretch>
            <a:fillRect/>
          </a:stretch>
        </p:blipFill>
        <p:spPr>
          <a:xfrm>
            <a:off x="505596" y="1871472"/>
            <a:ext cx="3257679" cy="1783846"/>
          </a:xfrm>
          <a:prstGeom prst="rect">
            <a:avLst/>
          </a:prstGeom>
        </p:spPr>
      </p:pic>
    </p:spTree>
    <p:extLst>
      <p:ext uri="{BB962C8B-B14F-4D97-AF65-F5344CB8AC3E}">
        <p14:creationId xmlns:p14="http://schemas.microsoft.com/office/powerpoint/2010/main" val="82401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D1851E-EB82-4071-9084-5EFB7C3AB986}"/>
              </a:ext>
            </a:extLst>
          </p:cNvPr>
          <p:cNvSpPr>
            <a:spLocks noGrp="1"/>
          </p:cNvSpPr>
          <p:nvPr>
            <p:ph type="title"/>
          </p:nvPr>
        </p:nvSpPr>
        <p:spPr/>
        <p:txBody>
          <a:bodyPr/>
          <a:lstStyle/>
          <a:p>
            <a:r>
              <a:rPr lang="de-DE" dirty="0"/>
              <a:t>Formate für Folien-Export</a:t>
            </a:r>
          </a:p>
        </p:txBody>
      </p:sp>
      <p:pic>
        <p:nvPicPr>
          <p:cNvPr id="3" name="Grafik 2">
            <a:extLst>
              <a:ext uri="{FF2B5EF4-FFF2-40B4-BE49-F238E27FC236}">
                <a16:creationId xmlns:a16="http://schemas.microsoft.com/office/drawing/2014/main" id="{F3DBB729-E975-4FD8-82EA-D726A41E834B}"/>
              </a:ext>
            </a:extLst>
          </p:cNvPr>
          <p:cNvPicPr>
            <a:picLocks noChangeAspect="1"/>
          </p:cNvPicPr>
          <p:nvPr/>
        </p:nvPicPr>
        <p:blipFill>
          <a:blip r:embed="rId2"/>
          <a:stretch>
            <a:fillRect/>
          </a:stretch>
        </p:blipFill>
        <p:spPr>
          <a:xfrm>
            <a:off x="1354995" y="3387969"/>
            <a:ext cx="3448531" cy="666843"/>
          </a:xfrm>
          <a:prstGeom prst="rect">
            <a:avLst/>
          </a:prstGeom>
        </p:spPr>
      </p:pic>
      <p:pic>
        <p:nvPicPr>
          <p:cNvPr id="4" name="Grafik 3">
            <a:extLst>
              <a:ext uri="{FF2B5EF4-FFF2-40B4-BE49-F238E27FC236}">
                <a16:creationId xmlns:a16="http://schemas.microsoft.com/office/drawing/2014/main" id="{D7C65E5D-8E26-45C5-9A95-EC9FB5AA1596}"/>
              </a:ext>
            </a:extLst>
          </p:cNvPr>
          <p:cNvPicPr>
            <a:picLocks noChangeAspect="1"/>
          </p:cNvPicPr>
          <p:nvPr/>
        </p:nvPicPr>
        <p:blipFill rotWithShape="1">
          <a:blip r:embed="rId3"/>
          <a:srcRect r="63266"/>
          <a:stretch/>
        </p:blipFill>
        <p:spPr>
          <a:xfrm>
            <a:off x="5836763" y="3387969"/>
            <a:ext cx="2876514" cy="838317"/>
          </a:xfrm>
          <a:prstGeom prst="rect">
            <a:avLst/>
          </a:prstGeom>
        </p:spPr>
      </p:pic>
      <p:cxnSp>
        <p:nvCxnSpPr>
          <p:cNvPr id="5" name="Gerade Verbindung mit Pfeil 4">
            <a:extLst>
              <a:ext uri="{FF2B5EF4-FFF2-40B4-BE49-F238E27FC236}">
                <a16:creationId xmlns:a16="http://schemas.microsoft.com/office/drawing/2014/main" id="{1CB4F5B5-686F-4E5D-8F14-7770A4D75A3F}"/>
              </a:ext>
            </a:extLst>
          </p:cNvPr>
          <p:cNvCxnSpPr>
            <a:cxnSpLocks/>
          </p:cNvCxnSpPr>
          <p:nvPr/>
        </p:nvCxnSpPr>
        <p:spPr>
          <a:xfrm flipV="1">
            <a:off x="4626708" y="3524738"/>
            <a:ext cx="10785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F2366150-9D30-4265-AC44-F2FC6DC3DF91}"/>
              </a:ext>
            </a:extLst>
          </p:cNvPr>
          <p:cNvSpPr txBox="1"/>
          <p:nvPr/>
        </p:nvSpPr>
        <p:spPr>
          <a:xfrm>
            <a:off x="1354995" y="2534730"/>
            <a:ext cx="4837215" cy="646331"/>
          </a:xfrm>
          <a:prstGeom prst="rect">
            <a:avLst/>
          </a:prstGeom>
          <a:noFill/>
        </p:spPr>
        <p:txBody>
          <a:bodyPr wrap="square" rtlCol="0">
            <a:spAutoFit/>
          </a:bodyPr>
          <a:lstStyle/>
          <a:p>
            <a:r>
              <a:rPr lang="de-DE" dirty="0"/>
              <a:t>Ausgewählte Folien können nun auch als PDF oder PNG gespeichert werden</a:t>
            </a:r>
          </a:p>
        </p:txBody>
      </p:sp>
      <p:sp>
        <p:nvSpPr>
          <p:cNvPr id="9" name="Textfeld 8">
            <a:extLst>
              <a:ext uri="{FF2B5EF4-FFF2-40B4-BE49-F238E27FC236}">
                <a16:creationId xmlns:a16="http://schemas.microsoft.com/office/drawing/2014/main" id="{1EEAFFCA-9095-4283-82A4-8F9C9E4A31A9}"/>
              </a:ext>
            </a:extLst>
          </p:cNvPr>
          <p:cNvSpPr txBox="1"/>
          <p:nvPr/>
        </p:nvSpPr>
        <p:spPr>
          <a:xfrm>
            <a:off x="1354995" y="4878342"/>
            <a:ext cx="7538909" cy="923330"/>
          </a:xfrm>
          <a:prstGeom prst="rect">
            <a:avLst/>
          </a:prstGeom>
          <a:noFill/>
        </p:spPr>
        <p:txBody>
          <a:bodyPr wrap="square" rtlCol="0">
            <a:spAutoFit/>
          </a:bodyPr>
          <a:lstStyle/>
          <a:p>
            <a:r>
              <a:rPr lang="de-DE" dirty="0"/>
              <a:t>Das Senden ausgewählter Folien wurde optimiert und funktioniert nun noch schneller insb. b</a:t>
            </a:r>
            <a:r>
              <a:rPr lang="de-DE"/>
              <a:t>ei </a:t>
            </a:r>
            <a:r>
              <a:rPr lang="de-DE" dirty="0"/>
              <a:t>einer kleiner Auswahl innerhalb einer großen Präsentation</a:t>
            </a:r>
          </a:p>
        </p:txBody>
      </p:sp>
      <p:cxnSp>
        <p:nvCxnSpPr>
          <p:cNvPr id="10" name="Gerade Verbindung mit Pfeil 9">
            <a:extLst>
              <a:ext uri="{FF2B5EF4-FFF2-40B4-BE49-F238E27FC236}">
                <a16:creationId xmlns:a16="http://schemas.microsoft.com/office/drawing/2014/main" id="{FB12EB1F-8FD1-4DBD-86AD-E6A0637B35E7}"/>
              </a:ext>
            </a:extLst>
          </p:cNvPr>
          <p:cNvCxnSpPr>
            <a:cxnSpLocks/>
          </p:cNvCxnSpPr>
          <p:nvPr/>
        </p:nvCxnSpPr>
        <p:spPr>
          <a:xfrm>
            <a:off x="4626708" y="3813909"/>
            <a:ext cx="0" cy="86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85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E158E0-B353-4F18-B7AE-4F052746AC38}"/>
              </a:ext>
            </a:extLst>
          </p:cNvPr>
          <p:cNvSpPr>
            <a:spLocks noGrp="1"/>
          </p:cNvSpPr>
          <p:nvPr>
            <p:ph type="title"/>
          </p:nvPr>
        </p:nvSpPr>
        <p:spPr/>
        <p:txBody>
          <a:bodyPr/>
          <a:lstStyle/>
          <a:p>
            <a:r>
              <a:rPr lang="de-DE" dirty="0"/>
              <a:t>Shapes anhand Name verknüpfen</a:t>
            </a:r>
          </a:p>
        </p:txBody>
      </p:sp>
      <p:pic>
        <p:nvPicPr>
          <p:cNvPr id="3" name="Grafik 2">
            <a:extLst>
              <a:ext uri="{FF2B5EF4-FFF2-40B4-BE49-F238E27FC236}">
                <a16:creationId xmlns:a16="http://schemas.microsoft.com/office/drawing/2014/main" id="{F05E2E25-82D1-41C8-BE26-6700E596D09A}"/>
              </a:ext>
            </a:extLst>
          </p:cNvPr>
          <p:cNvPicPr>
            <a:picLocks noChangeAspect="1"/>
          </p:cNvPicPr>
          <p:nvPr/>
        </p:nvPicPr>
        <p:blipFill>
          <a:blip r:embed="rId2"/>
          <a:stretch>
            <a:fillRect/>
          </a:stretch>
        </p:blipFill>
        <p:spPr>
          <a:xfrm>
            <a:off x="2009344" y="2658555"/>
            <a:ext cx="3078749" cy="3723739"/>
          </a:xfrm>
          <a:prstGeom prst="rect">
            <a:avLst/>
          </a:prstGeom>
        </p:spPr>
      </p:pic>
      <p:pic>
        <p:nvPicPr>
          <p:cNvPr id="6" name="Grafik 5">
            <a:extLst>
              <a:ext uri="{FF2B5EF4-FFF2-40B4-BE49-F238E27FC236}">
                <a16:creationId xmlns:a16="http://schemas.microsoft.com/office/drawing/2014/main" id="{70088506-3198-4D2A-B59B-40E2AAB90EC8}"/>
              </a:ext>
            </a:extLst>
          </p:cNvPr>
          <p:cNvPicPr>
            <a:picLocks noChangeAspect="1"/>
          </p:cNvPicPr>
          <p:nvPr/>
        </p:nvPicPr>
        <p:blipFill>
          <a:blip r:embed="rId3"/>
          <a:stretch>
            <a:fillRect/>
          </a:stretch>
        </p:blipFill>
        <p:spPr>
          <a:xfrm>
            <a:off x="838200" y="1632628"/>
            <a:ext cx="4077269" cy="704948"/>
          </a:xfrm>
          <a:prstGeom prst="rect">
            <a:avLst/>
          </a:prstGeom>
        </p:spPr>
      </p:pic>
      <p:sp>
        <p:nvSpPr>
          <p:cNvPr id="7" name="Textfeld 6">
            <a:extLst>
              <a:ext uri="{FF2B5EF4-FFF2-40B4-BE49-F238E27FC236}">
                <a16:creationId xmlns:a16="http://schemas.microsoft.com/office/drawing/2014/main" id="{DF14D035-3904-4E8D-A937-8B6E76086F46}"/>
              </a:ext>
            </a:extLst>
          </p:cNvPr>
          <p:cNvSpPr txBox="1"/>
          <p:nvPr/>
        </p:nvSpPr>
        <p:spPr>
          <a:xfrm>
            <a:off x="5821052" y="3362627"/>
            <a:ext cx="4760979" cy="923330"/>
          </a:xfrm>
          <a:prstGeom prst="rect">
            <a:avLst/>
          </a:prstGeom>
          <a:noFill/>
        </p:spPr>
        <p:txBody>
          <a:bodyPr wrap="square" rtlCol="0">
            <a:spAutoFit/>
          </a:bodyPr>
          <a:lstStyle/>
          <a:p>
            <a:r>
              <a:rPr lang="de-DE" dirty="0"/>
              <a:t>Der Dialog zur Suche ähnlicher Shapes wurde überarbeitet und die Suche anhand des Shape-Namens ergänzt</a:t>
            </a:r>
          </a:p>
        </p:txBody>
      </p:sp>
    </p:spTree>
    <p:extLst>
      <p:ext uri="{BB962C8B-B14F-4D97-AF65-F5344CB8AC3E}">
        <p14:creationId xmlns:p14="http://schemas.microsoft.com/office/powerpoint/2010/main" val="1921534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EBF4F-C1A2-4F74-8473-F8DBE74B7AA5}"/>
              </a:ext>
            </a:extLst>
          </p:cNvPr>
          <p:cNvSpPr>
            <a:spLocks noGrp="1"/>
          </p:cNvSpPr>
          <p:nvPr>
            <p:ph type="title"/>
          </p:nvPr>
        </p:nvSpPr>
        <p:spPr/>
        <p:txBody>
          <a:bodyPr/>
          <a:lstStyle/>
          <a:p>
            <a:r>
              <a:rPr lang="de-DE" dirty="0"/>
              <a:t>Sprachauswahl editieren</a:t>
            </a:r>
          </a:p>
        </p:txBody>
      </p:sp>
      <p:pic>
        <p:nvPicPr>
          <p:cNvPr id="3" name="Grafik 2">
            <a:extLst>
              <a:ext uri="{FF2B5EF4-FFF2-40B4-BE49-F238E27FC236}">
                <a16:creationId xmlns:a16="http://schemas.microsoft.com/office/drawing/2014/main" id="{CAA70878-2C55-43CD-B6E3-31B348098742}"/>
              </a:ext>
            </a:extLst>
          </p:cNvPr>
          <p:cNvPicPr>
            <a:picLocks noChangeAspect="1"/>
          </p:cNvPicPr>
          <p:nvPr/>
        </p:nvPicPr>
        <p:blipFill>
          <a:blip r:embed="rId2"/>
          <a:stretch>
            <a:fillRect/>
          </a:stretch>
        </p:blipFill>
        <p:spPr>
          <a:xfrm>
            <a:off x="637413" y="1908157"/>
            <a:ext cx="5458587" cy="2010056"/>
          </a:xfrm>
          <a:prstGeom prst="rect">
            <a:avLst/>
          </a:prstGeom>
        </p:spPr>
      </p:pic>
      <p:sp>
        <p:nvSpPr>
          <p:cNvPr id="5" name="Textfeld 4">
            <a:extLst>
              <a:ext uri="{FF2B5EF4-FFF2-40B4-BE49-F238E27FC236}">
                <a16:creationId xmlns:a16="http://schemas.microsoft.com/office/drawing/2014/main" id="{211ED441-CB4B-4F2E-8B06-807DB93B2465}"/>
              </a:ext>
            </a:extLst>
          </p:cNvPr>
          <p:cNvSpPr txBox="1"/>
          <p:nvPr/>
        </p:nvSpPr>
        <p:spPr>
          <a:xfrm>
            <a:off x="6558464" y="2201077"/>
            <a:ext cx="4442541" cy="923330"/>
          </a:xfrm>
          <a:prstGeom prst="rect">
            <a:avLst/>
          </a:prstGeom>
          <a:noFill/>
        </p:spPr>
        <p:txBody>
          <a:bodyPr wrap="square" rtlCol="0">
            <a:spAutoFit/>
          </a:bodyPr>
          <a:lstStyle/>
          <a:p>
            <a:r>
              <a:rPr lang="de-DE" dirty="0"/>
              <a:t>Wenn Deutsch und Englisch nicht ausreichen, können die verfügbaren Sprache nun angepasst werden</a:t>
            </a:r>
          </a:p>
        </p:txBody>
      </p:sp>
      <p:pic>
        <p:nvPicPr>
          <p:cNvPr id="6" name="Grafik 5">
            <a:extLst>
              <a:ext uri="{FF2B5EF4-FFF2-40B4-BE49-F238E27FC236}">
                <a16:creationId xmlns:a16="http://schemas.microsoft.com/office/drawing/2014/main" id="{5AD8015F-DAC5-41A1-93D8-C838DD677167}"/>
              </a:ext>
            </a:extLst>
          </p:cNvPr>
          <p:cNvPicPr>
            <a:picLocks noChangeAspect="1"/>
          </p:cNvPicPr>
          <p:nvPr/>
        </p:nvPicPr>
        <p:blipFill>
          <a:blip r:embed="rId3"/>
          <a:stretch>
            <a:fillRect/>
          </a:stretch>
        </p:blipFill>
        <p:spPr>
          <a:xfrm>
            <a:off x="8168384" y="3835097"/>
            <a:ext cx="2626608" cy="2644537"/>
          </a:xfrm>
          <a:prstGeom prst="rect">
            <a:avLst/>
          </a:prstGeom>
        </p:spPr>
      </p:pic>
      <p:pic>
        <p:nvPicPr>
          <p:cNvPr id="7" name="Grafik 6">
            <a:extLst>
              <a:ext uri="{FF2B5EF4-FFF2-40B4-BE49-F238E27FC236}">
                <a16:creationId xmlns:a16="http://schemas.microsoft.com/office/drawing/2014/main" id="{40E1B9E8-5DA5-44DE-B6F0-29E3CA80019F}"/>
              </a:ext>
            </a:extLst>
          </p:cNvPr>
          <p:cNvPicPr>
            <a:picLocks noChangeAspect="1"/>
          </p:cNvPicPr>
          <p:nvPr/>
        </p:nvPicPr>
        <p:blipFill>
          <a:blip r:embed="rId4"/>
          <a:stretch>
            <a:fillRect/>
          </a:stretch>
        </p:blipFill>
        <p:spPr>
          <a:xfrm>
            <a:off x="4233414" y="4428602"/>
            <a:ext cx="2943636" cy="1457528"/>
          </a:xfrm>
          <a:prstGeom prst="rect">
            <a:avLst/>
          </a:prstGeom>
        </p:spPr>
      </p:pic>
    </p:spTree>
    <p:extLst>
      <p:ext uri="{BB962C8B-B14F-4D97-AF65-F5344CB8AC3E}">
        <p14:creationId xmlns:p14="http://schemas.microsoft.com/office/powerpoint/2010/main" val="40612874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11.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16.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17, &quot;shape1_id&quot;: 116}"/>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y2ovgFxlQzOVaHuOYItxl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ju1ROJXtTnab04WA7axZvg"/>
</p:tagLst>
</file>

<file path=ppt/tags/tag3.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5, &quot;slide_path&quot;: &quot;CURRENT&quot;, &quot;data_type&quot;: 6}"/>
  <p:tag name="BKT_CONTEXTDIALOG" val="BKT_THUMBNAIL"/>
</p:tagLst>
</file>

<file path=ppt/tags/tag4.xml><?xml version="1.0" encoding="utf-8"?>
<p:tagLst xmlns:a="http://schemas.openxmlformats.org/drawingml/2006/main" xmlns:r="http://schemas.openxmlformats.org/officeDocument/2006/relationships" xmlns:p="http://schemas.openxmlformats.org/presentationml/2006/main">
  <p:tag name="BKT_CONTEXTDIALOG" val="BKT_THUMBNAIL"/>
  <p:tag name="BKT_THUMBNAIL" val="{&quot;content_only&quot;: false, &quot;slide_id&quot;: 265, &quot;slide_path&quot;: &quot;CURRENT&quot;, &quot;data_type&quot;: 1}"/>
</p:tagLst>
</file>

<file path=ppt/tags/tag5.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6.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7.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8.xml><?xml version="1.0" encoding="utf-8"?>
<p:tagLst xmlns:a="http://schemas.openxmlformats.org/drawingml/2006/main" xmlns:r="http://schemas.openxmlformats.org/officeDocument/2006/relationships" xmlns:p="http://schemas.openxmlformats.org/presentationml/2006/main">
  <p:tag name="BKT_CONTEXTDIALOG" val="BKT_DIALOG_STATESHAPE"/>
</p:tagLst>
</file>

<file path=ppt/tags/tag9.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heme/theme1.xml><?xml version="1.0" encoding="utf-8"?>
<a:theme xmlns:a="http://schemas.openxmlformats.org/drawingml/2006/main" name="Office">
  <a:themeElements>
    <a:clrScheme name="Blaugrü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792</Words>
  <Application>Microsoft Office PowerPoint</Application>
  <PresentationFormat>Breitbild</PresentationFormat>
  <Paragraphs>101</Paragraphs>
  <Slides>21</Slides>
  <Notes>0</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21</vt:i4>
      </vt:variant>
    </vt:vector>
  </HeadingPairs>
  <TitlesOfParts>
    <vt:vector size="27" baseType="lpstr">
      <vt:lpstr>Arial</vt:lpstr>
      <vt:lpstr>Calibri</vt:lpstr>
      <vt:lpstr>Consolas</vt:lpstr>
      <vt:lpstr>Verdana</vt:lpstr>
      <vt:lpstr>Office</vt:lpstr>
      <vt:lpstr>think-cell Folie</vt:lpstr>
      <vt:lpstr>BKT v2.7.0</vt:lpstr>
      <vt:lpstr>Vollständige Funktionsübersicht</vt:lpstr>
      <vt:lpstr>Font-Icon Suche &amp; IcoMoon-Free</vt:lpstr>
      <vt:lpstr>Agenda Selektor Styling</vt:lpstr>
      <vt:lpstr>HQ Folien-Thumbnails</vt:lpstr>
      <vt:lpstr>„Über BKT“-Dialog und Suche nach neuer BKT-Version</vt:lpstr>
      <vt:lpstr>Formate für Folien-Export</vt:lpstr>
      <vt:lpstr>Shapes anhand Name verknüpfen</vt:lpstr>
      <vt:lpstr>Sprachauswahl editieren</vt:lpstr>
      <vt:lpstr>Neues Popup und Doppelklick</vt:lpstr>
      <vt:lpstr>Für Excel: Zeilen/Spalten zusammenführen</vt:lpstr>
      <vt:lpstr>Für Excel: Reguläre Ausdrücke auf Zellen anwenden</vt:lpstr>
      <vt:lpstr>Für Entwickler: Devkit</vt:lpstr>
      <vt:lpstr>Erwähnenswerte Bugfixes</vt:lpstr>
      <vt:lpstr>BKT v2.6</vt:lpstr>
      <vt:lpstr>Wesentliche BKT Änderungen v2.6.0</vt:lpstr>
      <vt:lpstr>BKT v2.5</vt:lpstr>
      <vt:lpstr>Wesentliche BKT Änderungen v2.5.3</vt:lpstr>
      <vt:lpstr>Wesentliche BKT Änderungen v2.5.2</vt:lpstr>
      <vt:lpstr>Wesentliche BKT Änderungen v2.5.0</vt:lpstr>
      <vt:lpstr>Wesentliche BKT Änderungen v2.5.0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BKT v2.7.0</dc:title>
  <dc:creator>Florian Stallmann</dc:creator>
  <cp:lastModifiedBy>Stallmann, Florian</cp:lastModifiedBy>
  <cp:revision>37</cp:revision>
  <dcterms:created xsi:type="dcterms:W3CDTF">2020-04-08T16:52:36Z</dcterms:created>
  <dcterms:modified xsi:type="dcterms:W3CDTF">2020-05-07T19:06:47Z</dcterms:modified>
</cp:coreProperties>
</file>