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3"/>
  </p:notesMasterIdLst>
  <p:sldIdLst>
    <p:sldId id="277" r:id="rId2"/>
    <p:sldId id="284" r:id="rId3"/>
    <p:sldId id="278" r:id="rId4"/>
    <p:sldId id="279" r:id="rId5"/>
    <p:sldId id="280" r:id="rId6"/>
    <p:sldId id="281" r:id="rId7"/>
    <p:sldId id="283" r:id="rId8"/>
    <p:sldId id="287" r:id="rId9"/>
    <p:sldId id="288" r:id="rId10"/>
    <p:sldId id="285" r:id="rId11"/>
    <p:sldId id="256" r:id="rId12"/>
    <p:sldId id="265" r:id="rId13"/>
    <p:sldId id="258" r:id="rId14"/>
    <p:sldId id="260" r:id="rId15"/>
    <p:sldId id="275" r:id="rId16"/>
    <p:sldId id="266" r:id="rId17"/>
    <p:sldId id="276" r:id="rId18"/>
    <p:sldId id="263" r:id="rId19"/>
    <p:sldId id="261" r:id="rId20"/>
    <p:sldId id="262" r:id="rId21"/>
    <p:sldId id="259" r:id="rId22"/>
    <p:sldId id="268" r:id="rId23"/>
    <p:sldId id="257" r:id="rId24"/>
    <p:sldId id="264" r:id="rId25"/>
    <p:sldId id="273" r:id="rId26"/>
    <p:sldId id="269" r:id="rId27"/>
    <p:sldId id="274" r:id="rId28"/>
    <p:sldId id="270" r:id="rId29"/>
    <p:sldId id="267" r:id="rId30"/>
    <p:sldId id="271" r:id="rId31"/>
    <p:sldId id="272" r:id="rId32"/>
  </p:sldIdLst>
  <p:sldSz cx="12192000" cy="6858000"/>
  <p:notesSz cx="6858000" cy="9144000"/>
  <p:custDataLst>
    <p:tags r:id="rId3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7.1" id="{C53AF696-C926-4875-93FB-C46668631ED3}">
          <p14:sldIdLst>
            <p14:sldId id="277"/>
            <p14:sldId id="284"/>
            <p14:sldId id="278"/>
            <p14:sldId id="279"/>
            <p14:sldId id="280"/>
            <p14:sldId id="281"/>
            <p14:sldId id="283"/>
            <p14:sldId id="287"/>
            <p14:sldId id="288"/>
            <p14:sldId id="285"/>
          </p14:sldIdLst>
        </p14:sectio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23.07.2020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23.07.2020</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23.07.2020</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23.07.2020</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2" name="think-cell Folie" r:id="rId4" imgW="762" imgH="769" progId="TCLayout.ActiveDocument.1">
                  <p:embed/>
                </p:oleObj>
              </mc:Choice>
              <mc:Fallback>
                <p:oleObj name="think-cell Folie" r:id="rId4" imgW="762" imgH="769" progId="TCLayout.ActiveDocument.1">
                  <p:embed/>
                  <p:pic>
                    <p:nvPicPr>
                      <p:cNvPr id="2" name="Objek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a:t>Mastertitelformat bearbeiten</a:t>
            </a:r>
            <a:endParaRPr lang="de-DE" dirty="0"/>
          </a:p>
        </p:txBody>
      </p:sp>
      <p:sp>
        <p:nvSpPr>
          <p:cNvPr id="6" name="Datumsplatzhalter 5"/>
          <p:cNvSpPr>
            <a:spLocks noGrp="1"/>
          </p:cNvSpPr>
          <p:nvPr>
            <p:ph type="dt" sz="half" idx="18"/>
          </p:nvPr>
        </p:nvSpPr>
        <p:spPr/>
        <p:txBody>
          <a:bodyPr/>
          <a:lstStyle/>
          <a:p>
            <a:fld id="{146DBEAB-51C5-4FBE-9B54-BC8F608043B0}" type="datetime1">
              <a:rPr lang="de-DE" smtClean="0"/>
              <a:t>23.07.2020</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23.07.2020</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23.07.2020</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23.07.2020</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23.07.2020</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a:t>Mastertitelformat bearbeiten</a:t>
            </a:r>
            <a:endParaRPr lang="de-DE" dirty="0"/>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23.07.2020</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23.07.2020</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23.07.2020</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23.07.2020</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15"/>
            </p:custDataLst>
            <p:extLst>
              <p:ext uri="{D42A27DB-BD31-4B8C-83A1-F6EECF244321}">
                <p14:modId xmlns:p14="http://schemas.microsoft.com/office/powerpoint/2010/main" val="1065647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46" name="think-cell Folie" r:id="rId17" imgW="526" imgH="526" progId="TCLayout.ActiveDocument.1">
                  <p:embed/>
                </p:oleObj>
              </mc:Choice>
              <mc:Fallback>
                <p:oleObj name="think-cell Folie" r:id="rId17" imgW="526" imgH="52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7" name="Rechteck 6" hidden="1"/>
          <p:cNvSpPr/>
          <p:nvPr userDrawn="1">
            <p:custDataLst>
              <p:tags r:id="rId1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de-DE" sz="4400" b="0" i="0" baseline="0" dirty="0">
              <a:latin typeface="Consolas" panose="020B0609020204030204" pitchFamily="49" charset="0"/>
              <a:ea typeface="+mj-ea"/>
              <a:cs typeface="+mj-cs"/>
              <a:sym typeface="Consolas" panose="020B0609020204030204" pitchFamily="49" charset="0"/>
            </a:endParaRPr>
          </a:p>
        </p:txBody>
      </p:sp>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23.07.2020</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bkt-toolbox.de/overview.html" TargetMode="External"/><Relationship Id="rId3" Type="http://schemas.openxmlformats.org/officeDocument/2006/relationships/tags" Target="../tags/tag6.xml"/><Relationship Id="rId7" Type="http://schemas.openxmlformats.org/officeDocument/2006/relationships/image" Target="../media/image3.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8.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54.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53.png"/><Relationship Id="rId5" Type="http://schemas.openxmlformats.org/officeDocument/2006/relationships/slideLayout" Target="../slideLayouts/slideLayout6.xml"/><Relationship Id="rId4" Type="http://schemas.openxmlformats.org/officeDocument/2006/relationships/tags" Target="../tags/tag37.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tags" Target="../tags/tag40.xml"/><Relationship Id="rId7" Type="http://schemas.openxmlformats.org/officeDocument/2006/relationships/image" Target="../media/image65.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tags" Target="../tags/tag42.xml"/><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77.png"/><Relationship Id="rId2" Type="http://schemas.openxmlformats.org/officeDocument/2006/relationships/tags" Target="../tags/tag41.xml"/><Relationship Id="rId16" Type="http://schemas.openxmlformats.org/officeDocument/2006/relationships/image" Target="../media/image76.png"/><Relationship Id="rId1" Type="http://schemas.openxmlformats.org/officeDocument/2006/relationships/vmlDrawing" Target="../drawings/vmlDrawing13.vml"/><Relationship Id="rId6" Type="http://schemas.openxmlformats.org/officeDocument/2006/relationships/image" Target="../media/image1.emf"/><Relationship Id="rId11" Type="http://schemas.openxmlformats.org/officeDocument/2006/relationships/image" Target="../media/image71.png"/><Relationship Id="rId5" Type="http://schemas.openxmlformats.org/officeDocument/2006/relationships/oleObject" Target="../embeddings/oleObject13.bin"/><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slideLayout" Target="../slideLayouts/slideLayout12.xml"/><Relationship Id="rId9" Type="http://schemas.openxmlformats.org/officeDocument/2006/relationships/image" Target="../media/image69.png"/><Relationship Id="rId14" Type="http://schemas.openxmlformats.org/officeDocument/2006/relationships/image" Target="../media/image74.png"/></Relationships>
</file>

<file path=ppt/slides/_rels/slide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18" Type="http://schemas.openxmlformats.org/officeDocument/2006/relationships/image" Target="../media/image88.png"/><Relationship Id="rId3" Type="http://schemas.openxmlformats.org/officeDocument/2006/relationships/tags" Target="../tags/tag44.xml"/><Relationship Id="rId21" Type="http://schemas.openxmlformats.org/officeDocument/2006/relationships/image" Target="../media/image91.png"/><Relationship Id="rId7" Type="http://schemas.openxmlformats.org/officeDocument/2006/relationships/image" Target="../media/image1.emf"/><Relationship Id="rId12" Type="http://schemas.openxmlformats.org/officeDocument/2006/relationships/image" Target="../media/image82.png"/><Relationship Id="rId17" Type="http://schemas.openxmlformats.org/officeDocument/2006/relationships/image" Target="../media/image87.png"/><Relationship Id="rId25" Type="http://schemas.openxmlformats.org/officeDocument/2006/relationships/image" Target="../media/image95.png"/><Relationship Id="rId2" Type="http://schemas.openxmlformats.org/officeDocument/2006/relationships/tags" Target="../tags/tag43.xml"/><Relationship Id="rId16" Type="http://schemas.openxmlformats.org/officeDocument/2006/relationships/image" Target="../media/image86.png"/><Relationship Id="rId20" Type="http://schemas.openxmlformats.org/officeDocument/2006/relationships/image" Target="../media/image90.png"/><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81.png"/><Relationship Id="rId24" Type="http://schemas.openxmlformats.org/officeDocument/2006/relationships/image" Target="../media/image94.png"/><Relationship Id="rId5" Type="http://schemas.openxmlformats.org/officeDocument/2006/relationships/slideLayout" Target="../slideLayouts/slideLayout12.xml"/><Relationship Id="rId15" Type="http://schemas.openxmlformats.org/officeDocument/2006/relationships/image" Target="../media/image85.png"/><Relationship Id="rId23" Type="http://schemas.openxmlformats.org/officeDocument/2006/relationships/image" Target="../media/image93.png"/><Relationship Id="rId10" Type="http://schemas.openxmlformats.org/officeDocument/2006/relationships/image" Target="../media/image80.png"/><Relationship Id="rId19" Type="http://schemas.openxmlformats.org/officeDocument/2006/relationships/image" Target="../media/image89.png"/><Relationship Id="rId4" Type="http://schemas.openxmlformats.org/officeDocument/2006/relationships/tags" Target="../tags/tag45.xml"/><Relationship Id="rId9" Type="http://schemas.openxmlformats.org/officeDocument/2006/relationships/image" Target="../media/image79.png"/><Relationship Id="rId14" Type="http://schemas.openxmlformats.org/officeDocument/2006/relationships/image" Target="../media/image84.png"/><Relationship Id="rId22" Type="http://schemas.openxmlformats.org/officeDocument/2006/relationships/image" Target="../media/image92.png"/></Relationships>
</file>

<file path=ppt/slides/_rels/slide29.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3" Type="http://schemas.openxmlformats.org/officeDocument/2006/relationships/tags" Target="../tags/tag47.xml"/><Relationship Id="rId7" Type="http://schemas.openxmlformats.org/officeDocument/2006/relationships/image" Target="../media/image96.png"/><Relationship Id="rId12" Type="http://schemas.openxmlformats.org/officeDocument/2006/relationships/image" Target="../media/image101.png"/><Relationship Id="rId2" Type="http://schemas.openxmlformats.org/officeDocument/2006/relationships/tags" Target="../tags/tag46.xml"/><Relationship Id="rId1" Type="http://schemas.openxmlformats.org/officeDocument/2006/relationships/vmlDrawing" Target="../drawings/vmlDrawing15.vml"/><Relationship Id="rId6" Type="http://schemas.openxmlformats.org/officeDocument/2006/relationships/image" Target="../media/image1.emf"/><Relationship Id="rId11" Type="http://schemas.openxmlformats.org/officeDocument/2006/relationships/image" Target="../media/image100.png"/><Relationship Id="rId5" Type="http://schemas.openxmlformats.org/officeDocument/2006/relationships/oleObject" Target="../embeddings/oleObject15.bin"/><Relationship Id="rId15" Type="http://schemas.openxmlformats.org/officeDocument/2006/relationships/image" Target="../media/image104.png"/><Relationship Id="rId10" Type="http://schemas.openxmlformats.org/officeDocument/2006/relationships/image" Target="../media/image99.png"/><Relationship Id="rId4" Type="http://schemas.openxmlformats.org/officeDocument/2006/relationships/slideLayout" Target="../slideLayouts/slideLayout12.xml"/><Relationship Id="rId9" Type="http://schemas.openxmlformats.org/officeDocument/2006/relationships/image" Target="../media/image98.png"/><Relationship Id="rId14" Type="http://schemas.openxmlformats.org/officeDocument/2006/relationships/image" Target="../media/image103.png"/></Relationships>
</file>

<file path=ppt/slides/_rels/slide3.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6.pn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emf"/><Relationship Id="rId2" Type="http://schemas.openxmlformats.org/officeDocument/2006/relationships/tags" Target="../tags/tag9.xml"/><Relationship Id="rId16" Type="http://schemas.openxmlformats.org/officeDocument/2006/relationships/image" Target="../media/image9.png"/><Relationship Id="rId1" Type="http://schemas.openxmlformats.org/officeDocument/2006/relationships/vmlDrawing" Target="../drawings/vmlDrawing5.vml"/><Relationship Id="rId6" Type="http://schemas.openxmlformats.org/officeDocument/2006/relationships/tags" Target="../tags/tag13.xml"/><Relationship Id="rId11" Type="http://schemas.openxmlformats.org/officeDocument/2006/relationships/oleObject" Target="../embeddings/oleObject5.bin"/><Relationship Id="rId5" Type="http://schemas.openxmlformats.org/officeDocument/2006/relationships/tags" Target="../tags/tag12.xml"/><Relationship Id="rId15" Type="http://schemas.openxmlformats.org/officeDocument/2006/relationships/image" Target="../media/image8.png"/><Relationship Id="rId10" Type="http://schemas.openxmlformats.org/officeDocument/2006/relationships/slideLayout" Target="../slideLayouts/slideLayout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image" Target="../media/image107.png"/><Relationship Id="rId13" Type="http://schemas.openxmlformats.org/officeDocument/2006/relationships/image" Target="../media/image112.png"/><Relationship Id="rId3" Type="http://schemas.openxmlformats.org/officeDocument/2006/relationships/tags" Target="../tags/tag49.xml"/><Relationship Id="rId7" Type="http://schemas.openxmlformats.org/officeDocument/2006/relationships/image" Target="../media/image106.png"/><Relationship Id="rId12" Type="http://schemas.openxmlformats.org/officeDocument/2006/relationships/image" Target="../media/image111.png"/><Relationship Id="rId17" Type="http://schemas.openxmlformats.org/officeDocument/2006/relationships/image" Target="../media/image116.png"/><Relationship Id="rId2" Type="http://schemas.openxmlformats.org/officeDocument/2006/relationships/tags" Target="../tags/tag48.xml"/><Relationship Id="rId16" Type="http://schemas.openxmlformats.org/officeDocument/2006/relationships/image" Target="../media/image115.png"/><Relationship Id="rId1" Type="http://schemas.openxmlformats.org/officeDocument/2006/relationships/vmlDrawing" Target="../drawings/vmlDrawing16.vml"/><Relationship Id="rId6" Type="http://schemas.openxmlformats.org/officeDocument/2006/relationships/image" Target="../media/image105.emf"/><Relationship Id="rId11" Type="http://schemas.openxmlformats.org/officeDocument/2006/relationships/image" Target="../media/image110.png"/><Relationship Id="rId5" Type="http://schemas.openxmlformats.org/officeDocument/2006/relationships/oleObject" Target="../embeddings/oleObject16.bin"/><Relationship Id="rId15" Type="http://schemas.openxmlformats.org/officeDocument/2006/relationships/image" Target="../media/image114.png"/><Relationship Id="rId10" Type="http://schemas.openxmlformats.org/officeDocument/2006/relationships/image" Target="../media/image109.png"/><Relationship Id="rId4" Type="http://schemas.openxmlformats.org/officeDocument/2006/relationships/slideLayout" Target="../slideLayouts/slideLayout12.xml"/><Relationship Id="rId9" Type="http://schemas.openxmlformats.org/officeDocument/2006/relationships/image" Target="../media/image108.png"/><Relationship Id="rId14" Type="http://schemas.openxmlformats.org/officeDocument/2006/relationships/image" Target="../media/image113.png"/></Relationships>
</file>

<file path=ppt/slides/_rels/slide31.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23.png"/><Relationship Id="rId3" Type="http://schemas.openxmlformats.org/officeDocument/2006/relationships/tags" Target="../tags/tag51.xml"/><Relationship Id="rId7" Type="http://schemas.openxmlformats.org/officeDocument/2006/relationships/image" Target="../media/image117.png"/><Relationship Id="rId12" Type="http://schemas.openxmlformats.org/officeDocument/2006/relationships/image" Target="../media/image122.png"/><Relationship Id="rId2" Type="http://schemas.openxmlformats.org/officeDocument/2006/relationships/tags" Target="../tags/tag50.xml"/><Relationship Id="rId1" Type="http://schemas.openxmlformats.org/officeDocument/2006/relationships/vmlDrawing" Target="../drawings/vmlDrawing17.vml"/><Relationship Id="rId6" Type="http://schemas.openxmlformats.org/officeDocument/2006/relationships/image" Target="../media/image1.emf"/><Relationship Id="rId11" Type="http://schemas.openxmlformats.org/officeDocument/2006/relationships/image" Target="../media/image121.png"/><Relationship Id="rId5" Type="http://schemas.openxmlformats.org/officeDocument/2006/relationships/oleObject" Target="../embeddings/oleObject17.bin"/><Relationship Id="rId15" Type="http://schemas.openxmlformats.org/officeDocument/2006/relationships/image" Target="../media/image125.png"/><Relationship Id="rId10" Type="http://schemas.openxmlformats.org/officeDocument/2006/relationships/image" Target="../media/image120.png"/><Relationship Id="rId4" Type="http://schemas.openxmlformats.org/officeDocument/2006/relationships/slideLayout" Target="../slideLayouts/slideLayout12.xml"/><Relationship Id="rId9" Type="http://schemas.openxmlformats.org/officeDocument/2006/relationships/image" Target="../media/image119.png"/><Relationship Id="rId14" Type="http://schemas.openxmlformats.org/officeDocument/2006/relationships/image" Target="../media/image124.png"/></Relationships>
</file>

<file path=ppt/slides/_rels/slide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8.xml"/><Relationship Id="rId7" Type="http://schemas.openxmlformats.org/officeDocument/2006/relationships/oleObject" Target="../embeddings/oleObject6.bin"/><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slideLayout" Target="../slideLayouts/slideLayout6.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2.xml"/><Relationship Id="rId7" Type="http://schemas.openxmlformats.org/officeDocument/2006/relationships/image" Target="../media/image11.png"/><Relationship Id="rId2" Type="http://schemas.openxmlformats.org/officeDocument/2006/relationships/tags" Target="../tags/tag21.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6.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24.xml"/><Relationship Id="rId7" Type="http://schemas.openxmlformats.org/officeDocument/2006/relationships/image" Target="../media/image14.png"/><Relationship Id="rId2" Type="http://schemas.openxmlformats.org/officeDocument/2006/relationships/tags" Target="../tags/tag23.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6.xml"/><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tags" Target="../tags/tag26.xml"/><Relationship Id="rId7" Type="http://schemas.openxmlformats.org/officeDocument/2006/relationships/image" Target="../media/image17.png"/><Relationship Id="rId2" Type="http://schemas.openxmlformats.org/officeDocument/2006/relationships/tags" Target="../tags/tag25.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10" Type="http://schemas.openxmlformats.org/officeDocument/2006/relationships/image" Target="../media/image20.png"/><Relationship Id="rId4" Type="http://schemas.openxmlformats.org/officeDocument/2006/relationships/slideLayout" Target="../slideLayouts/slideLayout6.xml"/><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28.xml"/><Relationship Id="rId7" Type="http://schemas.openxmlformats.org/officeDocument/2006/relationships/image" Target="../media/image21.png"/><Relationship Id="rId2" Type="http://schemas.openxmlformats.org/officeDocument/2006/relationships/tags" Target="../tags/tag27.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6.xml"/><Relationship Id="rId7" Type="http://schemas.openxmlformats.org/officeDocument/2006/relationships/image" Target="../media/image24.png"/><Relationship Id="rId2" Type="http://schemas.openxmlformats.org/officeDocument/2006/relationships/tags" Target="../tags/tag29.xml"/><Relationship Id="rId1" Type="http://schemas.openxmlformats.org/officeDocument/2006/relationships/vmlDrawing" Target="../drawings/vmlDrawing11.v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1.emf"/><Relationship Id="rId10" Type="http://schemas.openxmlformats.org/officeDocument/2006/relationships/image" Target="../media/image27.png"/><Relationship Id="rId4" Type="http://schemas.openxmlformats.org/officeDocument/2006/relationships/oleObject" Target="../embeddings/oleObject11.bin"/><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486089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70"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v2.7.1</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8"/>
              </a:rPr>
              <a:t>https://www.bkt-toolbox.de/overview.html</a:t>
            </a:r>
            <a:r>
              <a:rPr lang="de-DE" dirty="0"/>
              <a:t> </a:t>
            </a:r>
          </a:p>
        </p:txBody>
      </p:sp>
    </p:spTree>
    <p:extLst>
      <p:ext uri="{BB962C8B-B14F-4D97-AF65-F5344CB8AC3E}">
        <p14:creationId xmlns:p14="http://schemas.microsoft.com/office/powerpoint/2010/main" val="262642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21804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79"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„Rückgängig“-Funktion bei Popup-Aktionen war bisher nicht verfügbar</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Popup wurde nicht oder falsch angezeigt bei Multi-Monitor-Setup</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Fehler nach PowerPoint-Absturz behoben</a:t>
            </a:r>
          </a:p>
        </p:txBody>
      </p:sp>
      <p:sp>
        <p:nvSpPr>
          <p:cNvPr id="6" name="Textfeld 5">
            <a:extLst>
              <a:ext uri="{FF2B5EF4-FFF2-40B4-BE49-F238E27FC236}">
                <a16:creationId xmlns:a16="http://schemas.microsoft.com/office/drawing/2014/main" id="{6B6FA08E-F225-40D4-92D1-0B335E7368E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PowerPoint-Neustart nach dem Schließen (hoffentlich) behoben</a:t>
            </a:r>
          </a:p>
        </p:txBody>
      </p:sp>
      <p:sp>
        <p:nvSpPr>
          <p:cNvPr id="10" name="Textfeld 9">
            <a:extLst>
              <a:ext uri="{FF2B5EF4-FFF2-40B4-BE49-F238E27FC236}">
                <a16:creationId xmlns:a16="http://schemas.microsoft.com/office/drawing/2014/main" id="{6B6FA08E-F225-40D4-92D1-0B335E7368E9}"/>
              </a:ext>
            </a:extLst>
          </p:cNvPr>
          <p:cNvSpPr txBox="1"/>
          <p:nvPr/>
        </p:nvSpPr>
        <p:spPr>
          <a:xfrm>
            <a:off x="838200" y="4825358"/>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a:t>Prüfung der Office </a:t>
            </a:r>
            <a:r>
              <a:rPr lang="de-DE" dirty="0" err="1"/>
              <a:t>Bitness</a:t>
            </a:r>
            <a:r>
              <a:rPr lang="de-DE" dirty="0"/>
              <a:t> (32/64bit) standardmäßig deaktiviert, stattdessen Installation für beide Versionen</a:t>
            </a:r>
          </a:p>
        </p:txBody>
      </p:sp>
    </p:spTree>
    <p:extLst>
      <p:ext uri="{BB962C8B-B14F-4D97-AF65-F5344CB8AC3E}">
        <p14:creationId xmlns:p14="http://schemas.microsoft.com/office/powerpoint/2010/main" val="3817451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v2.7.0</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8" name="Grafik 7"/>
          <p:cNvPicPr>
            <a:picLocks noChangeAspect="1"/>
          </p:cNvPicPr>
          <p:nvPr/>
        </p:nvPicPr>
        <p:blipFill>
          <a:blip r:embed="rId7"/>
          <a:stretch>
            <a:fillRect/>
          </a:stretch>
        </p:blipFill>
        <p:spPr>
          <a:xfrm>
            <a:off x="505596" y="1871472"/>
            <a:ext cx="3257679"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982362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46"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Funktion “Shape skalieren”</a:t>
            </a:r>
          </a:p>
        </p:txBody>
      </p:sp>
      <p:pic>
        <p:nvPicPr>
          <p:cNvPr id="16" name="Grafik 15">
            <a:extLst>
              <a:ext uri="{FF2B5EF4-FFF2-40B4-BE49-F238E27FC236}">
                <a16:creationId xmlns:a16="http://schemas.microsoft.com/office/drawing/2014/main" id="{B89D686F-C12B-49EC-9382-3C3C4679F9B1}"/>
              </a:ext>
            </a:extLst>
          </p:cNvPr>
          <p:cNvPicPr>
            <a:picLocks noChangeAspect="1"/>
          </p:cNvPicPr>
          <p:nvPr/>
        </p:nvPicPr>
        <p:blipFill>
          <a:blip r:embed="rId7"/>
          <a:stretch>
            <a:fillRect/>
          </a:stretch>
        </p:blipFill>
        <p:spPr>
          <a:xfrm>
            <a:off x="1352471" y="3676489"/>
            <a:ext cx="4642199" cy="1945213"/>
          </a:xfrm>
          <a:prstGeom prst="rect">
            <a:avLst/>
          </a:prstGeom>
        </p:spPr>
      </p:pic>
      <p:grpSp>
        <p:nvGrpSpPr>
          <p:cNvPr id="8" name="Gruppieren 7"/>
          <p:cNvGrpSpPr/>
          <p:nvPr/>
        </p:nvGrpSpPr>
        <p:grpSpPr>
          <a:xfrm>
            <a:off x="6989379" y="3909850"/>
            <a:ext cx="1912883" cy="1476702"/>
            <a:chOff x="6316717" y="3310760"/>
            <a:chExt cx="1912883" cy="1476702"/>
          </a:xfrm>
        </p:grpSpPr>
        <p:sp>
          <p:nvSpPr>
            <p:cNvPr id="6" name="Rechteck 5"/>
            <p:cNvSpPr/>
            <p:nvPr/>
          </p:nvSpPr>
          <p:spPr>
            <a:xfrm>
              <a:off x="6316717" y="3310760"/>
              <a:ext cx="1912883" cy="378372"/>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DEMO</a:t>
              </a:r>
            </a:p>
          </p:txBody>
        </p:sp>
        <p:sp>
          <p:nvSpPr>
            <p:cNvPr id="7" name="Rechteck 6"/>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dirty="0"/>
                <a:t>Test 1</a:t>
              </a:r>
            </a:p>
            <a:p>
              <a:pPr marL="285750" indent="-285750">
                <a:buFont typeface="Arial" panose="020B0604020202020204" pitchFamily="34" charset="0"/>
                <a:buChar char="•"/>
              </a:pPr>
              <a:r>
                <a:rPr lang="de-DE" sz="1600" dirty="0"/>
                <a:t>Test 2</a:t>
              </a:r>
            </a:p>
            <a:p>
              <a:pPr marL="285750" indent="-285750">
                <a:buFont typeface="Arial" panose="020B0604020202020204" pitchFamily="34" charset="0"/>
                <a:buChar char="•"/>
              </a:pPr>
              <a:r>
                <a:rPr lang="de-DE" sz="1600" dirty="0"/>
                <a:t>Test 3</a:t>
              </a:r>
            </a:p>
          </p:txBody>
        </p:sp>
      </p:grpSp>
      <p:grpSp>
        <p:nvGrpSpPr>
          <p:cNvPr id="9" name="Gruppieren 8"/>
          <p:cNvGrpSpPr/>
          <p:nvPr/>
        </p:nvGrpSpPr>
        <p:grpSpPr>
          <a:xfrm>
            <a:off x="9785130" y="3909851"/>
            <a:ext cx="957600" cy="739245"/>
            <a:chOff x="6316717" y="3310760"/>
            <a:chExt cx="1912883" cy="1476702"/>
          </a:xfrm>
        </p:grpSpPr>
        <p:sp>
          <p:nvSpPr>
            <p:cNvPr id="10" name="Rechteck 9"/>
            <p:cNvSpPr/>
            <p:nvPr/>
          </p:nvSpPr>
          <p:spPr>
            <a:xfrm>
              <a:off x="6316717" y="3310760"/>
              <a:ext cx="1912883" cy="378372"/>
            </a:xfrm>
            <a:prstGeom prst="rect">
              <a:avLst/>
            </a:prstGeom>
            <a:ln w="38146"/>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algn="ctr"/>
              <a:r>
                <a:rPr lang="de-DE" sz="901" b="1" dirty="0"/>
                <a:t>DEMO</a:t>
              </a:r>
            </a:p>
          </p:txBody>
        </p:sp>
        <p:sp>
          <p:nvSpPr>
            <p:cNvPr id="11" name="Rechteck 10"/>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marL="143048" indent="-143048">
                <a:buFont typeface="Arial" panose="020B0604020202020204" pitchFamily="34" charset="0"/>
                <a:buChar char="•"/>
              </a:pPr>
              <a:r>
                <a:rPr lang="de-DE" sz="801" dirty="0"/>
                <a:t>Test 1</a:t>
              </a:r>
            </a:p>
            <a:p>
              <a:pPr marL="143048" indent="-143048">
                <a:buFont typeface="Arial" panose="020B0604020202020204" pitchFamily="34" charset="0"/>
                <a:buChar char="•"/>
              </a:pPr>
              <a:r>
                <a:rPr lang="de-DE" sz="801" dirty="0"/>
                <a:t>Test 2</a:t>
              </a:r>
            </a:p>
            <a:p>
              <a:pPr marL="143048" indent="-143048">
                <a:buFont typeface="Arial" panose="020B0604020202020204" pitchFamily="34" charset="0"/>
                <a:buChar char="•"/>
              </a:pPr>
              <a:r>
                <a:rPr lang="de-DE" sz="801" dirty="0"/>
                <a:t>Test 3</a:t>
              </a:r>
            </a:p>
          </p:txBody>
        </p:sp>
      </p:grpSp>
      <p:pic>
        <p:nvPicPr>
          <p:cNvPr id="15" name="Grafik 14">
            <a:extLst>
              <a:ext uri="{FF2B5EF4-FFF2-40B4-BE49-F238E27FC236}">
                <a16:creationId xmlns:a16="http://schemas.microsoft.com/office/drawing/2014/main" id="{56397E89-B654-484B-8A1D-776B8A83F8C9}"/>
              </a:ext>
            </a:extLst>
          </p:cNvPr>
          <p:cNvPicPr>
            <a:picLocks noChangeAspect="1"/>
          </p:cNvPicPr>
          <p:nvPr/>
        </p:nvPicPr>
        <p:blipFill>
          <a:blip r:embed="rId8"/>
          <a:stretch>
            <a:fillRect/>
          </a:stretch>
        </p:blipFill>
        <p:spPr>
          <a:xfrm>
            <a:off x="1352471" y="1926142"/>
            <a:ext cx="2229386" cy="1425238"/>
          </a:xfrm>
          <a:prstGeom prst="rect">
            <a:avLst/>
          </a:prstGeom>
        </p:spPr>
      </p:pic>
      <p:sp>
        <p:nvSpPr>
          <p:cNvPr id="13" name="Rechteck 12">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Chevron 13"/>
          <p:cNvSpPr/>
          <p:nvPr/>
        </p:nvSpPr>
        <p:spPr>
          <a:xfrm>
            <a:off x="9317421" y="3909850"/>
            <a:ext cx="183930" cy="651641"/>
          </a:xfrm>
          <a:prstGeom prst="chevron">
            <a:avLst>
              <a:gd name="adj" fmla="val 64286"/>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979412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1384995"/>
          </a:xfrm>
          <a:prstGeom prst="rect">
            <a:avLst/>
          </a:prstGeom>
          <a:noFill/>
        </p:spPr>
        <p:txBody>
          <a:bodyPr wrap="square" rtlCol="0">
            <a:spAutoFit/>
          </a:bodyPr>
          <a:lstStyle/>
          <a:p>
            <a:r>
              <a:rPr lang="de-DE" dirty="0"/>
              <a:t>Agenda-</a:t>
            </a:r>
            <a:r>
              <a:rPr lang="de-DE" dirty="0" err="1"/>
              <a:t>Textboxen</a:t>
            </a:r>
            <a:r>
              <a:rPr lang="de-DE" dirty="0"/>
              <a:t> haben nun auch ein kleines Popup</a:t>
            </a:r>
          </a:p>
          <a:p>
            <a:r>
              <a:rPr lang="de-DE" sz="1600" i="1" dirty="0">
                <a:solidFill>
                  <a:schemeClr val="tx1">
                    <a:lumMod val="50000"/>
                    <a:lumOff val="50000"/>
                  </a:schemeClr>
                </a:solidFill>
              </a:rPr>
              <a:t>[Funktioniert nur bei neu angelegten Agenda-Boxen oder nach </a:t>
            </a:r>
            <a:r>
              <a:rPr lang="de-DE" sz="1600" i="1">
                <a:solidFill>
                  <a:schemeClr val="tx1">
                    <a:lumMod val="50000"/>
                    <a:lumOff val="50000"/>
                  </a:schemeClr>
                </a:solidFill>
              </a:rPr>
              <a:t>einem Agenda-Update]</a:t>
            </a:r>
            <a:endParaRPr lang="de-DE" sz="1600" i="1" dirty="0">
              <a:solidFill>
                <a:schemeClr val="tx1">
                  <a:lumMod val="50000"/>
                  <a:lumOff val="50000"/>
                </a:schemeClr>
              </a:solidFill>
            </a:endParaRP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cstate="hqprint">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52"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7"/>
          <a:stretch>
            <a:fillRect/>
          </a:stretch>
        </p:blipFill>
        <p:spPr>
          <a:xfrm>
            <a:off x="3252498" y="3163969"/>
            <a:ext cx="3571669" cy="1572069"/>
          </a:xfrm>
          <a:prstGeom prst="rect">
            <a:avLst/>
          </a:prstGeom>
        </p:spPr>
      </p:pic>
      <p:pic>
        <p:nvPicPr>
          <p:cNvPr id="18" name="Grafik 17"/>
          <p:cNvPicPr>
            <a:picLocks noChangeAspect="1"/>
          </p:cNvPicPr>
          <p:nvPr/>
        </p:nvPicPr>
        <p:blipFill>
          <a:blip r:embed="rId8"/>
          <a:stretch>
            <a:fillRect/>
          </a:stretch>
        </p:blipFill>
        <p:spPr>
          <a:xfrm>
            <a:off x="5750027" y="5006118"/>
            <a:ext cx="1513682" cy="1366603"/>
          </a:xfrm>
          <a:prstGeom prst="rect">
            <a:avLst/>
          </a:prstGeom>
        </p:spPr>
      </p:pic>
      <p:pic>
        <p:nvPicPr>
          <p:cNvPr id="19" name="Grafik 18"/>
          <p:cNvPicPr>
            <a:picLocks noChangeAspect="1"/>
          </p:cNvPicPr>
          <p:nvPr/>
        </p:nvPicPr>
        <p:blipFill>
          <a:blip r:embed="rId9"/>
          <a:stretch>
            <a:fillRect/>
          </a:stretch>
        </p:blipFill>
        <p:spPr>
          <a:xfrm>
            <a:off x="356235" y="1342553"/>
            <a:ext cx="1749103" cy="1591527"/>
          </a:xfrm>
          <a:prstGeom prst="rect">
            <a:avLst/>
          </a:prstGeom>
        </p:spPr>
      </p:pic>
      <p:pic>
        <p:nvPicPr>
          <p:cNvPr id="21" name="Grafik 20"/>
          <p:cNvPicPr>
            <a:picLocks noChangeAspect="1"/>
          </p:cNvPicPr>
          <p:nvPr/>
        </p:nvPicPr>
        <p:blipFill>
          <a:blip r:embed="rId10"/>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1"/>
          <a:stretch>
            <a:fillRect/>
          </a:stretch>
        </p:blipFill>
        <p:spPr>
          <a:xfrm>
            <a:off x="6163863" y="1337932"/>
            <a:ext cx="806456" cy="1153477"/>
          </a:xfrm>
          <a:prstGeom prst="rect">
            <a:avLst/>
          </a:prstGeom>
        </p:spPr>
      </p:pic>
      <p:pic>
        <p:nvPicPr>
          <p:cNvPr id="23" name="Grafik 22"/>
          <p:cNvPicPr>
            <a:picLocks noChangeAspect="1"/>
          </p:cNvPicPr>
          <p:nvPr/>
        </p:nvPicPr>
        <p:blipFill>
          <a:blip r:embed="rId12"/>
          <a:stretch>
            <a:fillRect/>
          </a:stretch>
        </p:blipFill>
        <p:spPr>
          <a:xfrm>
            <a:off x="6944468" y="1797945"/>
            <a:ext cx="899321" cy="1133926"/>
          </a:xfrm>
          <a:prstGeom prst="rect">
            <a:avLst/>
          </a:prstGeom>
        </p:spPr>
      </p:pic>
      <p:pic>
        <p:nvPicPr>
          <p:cNvPr id="24" name="Grafik 23"/>
          <p:cNvPicPr>
            <a:picLocks noChangeAspect="1"/>
          </p:cNvPicPr>
          <p:nvPr/>
        </p:nvPicPr>
        <p:blipFill>
          <a:blip r:embed="rId13"/>
          <a:stretch>
            <a:fillRect/>
          </a:stretch>
        </p:blipFill>
        <p:spPr>
          <a:xfrm>
            <a:off x="9337023" y="2359111"/>
            <a:ext cx="1954977" cy="2944685"/>
          </a:xfrm>
          <a:prstGeom prst="rect">
            <a:avLst/>
          </a:prstGeom>
        </p:spPr>
      </p:pic>
      <p:pic>
        <p:nvPicPr>
          <p:cNvPr id="25" name="Grafik 24"/>
          <p:cNvPicPr>
            <a:picLocks noChangeAspect="1"/>
          </p:cNvPicPr>
          <p:nvPr/>
        </p:nvPicPr>
        <p:blipFill>
          <a:blip r:embed="rId14"/>
          <a:stretch>
            <a:fillRect/>
          </a:stretch>
        </p:blipFill>
        <p:spPr>
          <a:xfrm>
            <a:off x="9173025" y="5583117"/>
            <a:ext cx="2713249" cy="760158"/>
          </a:xfrm>
          <a:prstGeom prst="rect">
            <a:avLst/>
          </a:prstGeom>
        </p:spPr>
      </p:pic>
      <p:pic>
        <p:nvPicPr>
          <p:cNvPr id="27" name="Grafik 26"/>
          <p:cNvPicPr>
            <a:picLocks noChangeAspect="1"/>
          </p:cNvPicPr>
          <p:nvPr/>
        </p:nvPicPr>
        <p:blipFill>
          <a:blip r:embed="rId15"/>
          <a:stretch>
            <a:fillRect/>
          </a:stretch>
        </p:blipFill>
        <p:spPr>
          <a:xfrm>
            <a:off x="3555444" y="4997499"/>
            <a:ext cx="1878271" cy="1166291"/>
          </a:xfrm>
          <a:prstGeom prst="rect">
            <a:avLst/>
          </a:prstGeom>
        </p:spPr>
      </p:pic>
      <p:pic>
        <p:nvPicPr>
          <p:cNvPr id="29" name="Grafik 28"/>
          <p:cNvPicPr>
            <a:picLocks noChangeAspect="1"/>
          </p:cNvPicPr>
          <p:nvPr/>
        </p:nvPicPr>
        <p:blipFill>
          <a:blip r:embed="rId16"/>
          <a:stretch>
            <a:fillRect/>
          </a:stretch>
        </p:blipFill>
        <p:spPr>
          <a:xfrm>
            <a:off x="3239132" y="1355754"/>
            <a:ext cx="937341" cy="845893"/>
          </a:xfrm>
          <a:prstGeom prst="rect">
            <a:avLst/>
          </a:prstGeom>
        </p:spPr>
      </p:pic>
      <p:pic>
        <p:nvPicPr>
          <p:cNvPr id="87" name="Grafik 8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6" name="think-cell Folie" r:id="rId6" imgW="631" imgH="631" progId="TCLayout.ActiveDocument.1">
                  <p:embed/>
                </p:oleObj>
              </mc:Choice>
              <mc:Fallback>
                <p:oleObj name="think-cell Folie" r:id="rId6" imgW="631" imgH="631" progId="TCLayout.ActiveDocument.1">
                  <p:embed/>
                  <p:pic>
                    <p:nvPicPr>
                      <p:cNvPr id="7" name="Objekt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8"/>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9"/>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10"/>
          <a:stretch>
            <a:fillRect/>
          </a:stretch>
        </p:blipFill>
        <p:spPr>
          <a:xfrm>
            <a:off x="1907861" y="2737854"/>
            <a:ext cx="1055195" cy="796470"/>
          </a:xfrm>
          <a:prstGeom prst="rect">
            <a:avLst/>
          </a:prstGeom>
        </p:spPr>
      </p:pic>
      <p:pic>
        <p:nvPicPr>
          <p:cNvPr id="45" name="Grafik 44"/>
          <p:cNvPicPr>
            <a:picLocks noChangeAspect="1"/>
          </p:cNvPicPr>
          <p:nvPr/>
        </p:nvPicPr>
        <p:blipFill>
          <a:blip r:embed="rId11"/>
          <a:stretch>
            <a:fillRect/>
          </a:stretch>
        </p:blipFill>
        <p:spPr>
          <a:xfrm>
            <a:off x="6047080" y="2697085"/>
            <a:ext cx="1169985" cy="706406"/>
          </a:xfrm>
          <a:prstGeom prst="rect">
            <a:avLst/>
          </a:prstGeom>
        </p:spPr>
      </p:pic>
      <p:pic>
        <p:nvPicPr>
          <p:cNvPr id="49" name="Grafik 48"/>
          <p:cNvPicPr>
            <a:picLocks noChangeAspect="1"/>
          </p:cNvPicPr>
          <p:nvPr/>
        </p:nvPicPr>
        <p:blipFill>
          <a:blip r:embed="rId12"/>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3"/>
          <a:srcRect t="43791"/>
          <a:stretch/>
        </p:blipFill>
        <p:spPr>
          <a:xfrm>
            <a:off x="1807026" y="4205750"/>
            <a:ext cx="1486492" cy="521410"/>
          </a:xfrm>
          <a:prstGeom prst="rect">
            <a:avLst/>
          </a:prstGeom>
        </p:spPr>
      </p:pic>
      <p:pic>
        <p:nvPicPr>
          <p:cNvPr id="53" name="Grafik 52"/>
          <p:cNvPicPr>
            <a:picLocks noChangeAspect="1"/>
          </p:cNvPicPr>
          <p:nvPr/>
        </p:nvPicPr>
        <p:blipFill>
          <a:blip r:embed="rId14"/>
          <a:stretch>
            <a:fillRect/>
          </a:stretch>
        </p:blipFill>
        <p:spPr>
          <a:xfrm>
            <a:off x="430072" y="1350964"/>
            <a:ext cx="3504066" cy="744437"/>
          </a:xfrm>
          <a:prstGeom prst="rect">
            <a:avLst/>
          </a:prstGeom>
        </p:spPr>
      </p:pic>
      <p:pic>
        <p:nvPicPr>
          <p:cNvPr id="55" name="Grafik 54"/>
          <p:cNvPicPr>
            <a:picLocks noChangeAspect="1"/>
          </p:cNvPicPr>
          <p:nvPr/>
        </p:nvPicPr>
        <p:blipFill>
          <a:blip r:embed="rId15"/>
          <a:stretch>
            <a:fillRect/>
          </a:stretch>
        </p:blipFill>
        <p:spPr>
          <a:xfrm>
            <a:off x="9036180" y="1422250"/>
            <a:ext cx="1282567" cy="2732426"/>
          </a:xfrm>
          <a:prstGeom prst="rect">
            <a:avLst/>
          </a:prstGeom>
        </p:spPr>
      </p:pic>
      <p:pic>
        <p:nvPicPr>
          <p:cNvPr id="57" name="Grafik 56"/>
          <p:cNvPicPr>
            <a:picLocks noChangeAspect="1"/>
          </p:cNvPicPr>
          <p:nvPr/>
        </p:nvPicPr>
        <p:blipFill>
          <a:blip r:embed="rId16"/>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7"/>
          <a:stretch>
            <a:fillRect/>
          </a:stretch>
        </p:blipFill>
        <p:spPr>
          <a:xfrm>
            <a:off x="4934968" y="2723509"/>
            <a:ext cx="908287" cy="951131"/>
          </a:xfrm>
          <a:prstGeom prst="rect">
            <a:avLst/>
          </a:prstGeom>
        </p:spPr>
      </p:pic>
      <p:pic>
        <p:nvPicPr>
          <p:cNvPr id="79" name="Grafik 78"/>
          <p:cNvPicPr>
            <a:picLocks noChangeAspect="1"/>
          </p:cNvPicPr>
          <p:nvPr/>
        </p:nvPicPr>
        <p:blipFill>
          <a:blip r:embed="rId18"/>
          <a:stretch>
            <a:fillRect/>
          </a:stretch>
        </p:blipFill>
        <p:spPr>
          <a:xfrm>
            <a:off x="9659092" y="1328930"/>
            <a:ext cx="2321173" cy="374743"/>
          </a:xfrm>
          <a:prstGeom prst="rect">
            <a:avLst/>
          </a:prstGeom>
        </p:spPr>
      </p:pic>
      <p:pic>
        <p:nvPicPr>
          <p:cNvPr id="80" name="Grafik 79"/>
          <p:cNvPicPr>
            <a:picLocks noChangeAspect="1"/>
          </p:cNvPicPr>
          <p:nvPr/>
        </p:nvPicPr>
        <p:blipFill>
          <a:blip r:embed="rId19"/>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20"/>
          <a:srcRect r="52287"/>
          <a:stretch/>
        </p:blipFill>
        <p:spPr>
          <a:xfrm>
            <a:off x="9984432" y="4438277"/>
            <a:ext cx="1785227" cy="1976880"/>
          </a:xfrm>
          <a:prstGeom prst="rect">
            <a:avLst/>
          </a:prstGeom>
        </p:spPr>
      </p:pic>
      <p:pic>
        <p:nvPicPr>
          <p:cNvPr id="88" name="Grafik 87"/>
          <p:cNvPicPr>
            <a:picLocks noChangeAspect="1"/>
          </p:cNvPicPr>
          <p:nvPr/>
        </p:nvPicPr>
        <p:blipFill>
          <a:blip r:embed="rId21"/>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2"/>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4"/>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3"/>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4"/>
          <a:stretch>
            <a:fillRect/>
          </a:stretch>
        </p:blipFill>
        <p:spPr>
          <a:xfrm>
            <a:off x="274201" y="4924784"/>
            <a:ext cx="1859986" cy="1428546"/>
          </a:xfrm>
          <a:prstGeom prst="rect">
            <a:avLst/>
          </a:prstGeom>
        </p:spPr>
      </p:pic>
      <p:pic>
        <p:nvPicPr>
          <p:cNvPr id="11" name="Grafik 10"/>
          <p:cNvPicPr>
            <a:picLocks noChangeAspect="1"/>
          </p:cNvPicPr>
          <p:nvPr/>
        </p:nvPicPr>
        <p:blipFill>
          <a:blip r:embed="rId25"/>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00"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7"/>
          <a:stretch>
            <a:fillRect/>
          </a:stretch>
        </p:blipFill>
        <p:spPr>
          <a:xfrm>
            <a:off x="354853" y="3762906"/>
            <a:ext cx="2475275" cy="2536188"/>
          </a:xfrm>
          <a:prstGeom prst="rect">
            <a:avLst/>
          </a:prstGeom>
        </p:spPr>
      </p:pic>
      <p:pic>
        <p:nvPicPr>
          <p:cNvPr id="10" name="Grafik 9"/>
          <p:cNvPicPr>
            <a:picLocks noChangeAspect="1"/>
          </p:cNvPicPr>
          <p:nvPr/>
        </p:nvPicPr>
        <p:blipFill>
          <a:blip r:embed="rId8"/>
          <a:stretch>
            <a:fillRect/>
          </a:stretch>
        </p:blipFill>
        <p:spPr>
          <a:xfrm>
            <a:off x="6425515" y="1391982"/>
            <a:ext cx="2502606" cy="1237348"/>
          </a:xfrm>
          <a:prstGeom prst="rect">
            <a:avLst/>
          </a:prstGeom>
        </p:spPr>
      </p:pic>
      <p:pic>
        <p:nvPicPr>
          <p:cNvPr id="11" name="Grafik 10"/>
          <p:cNvPicPr>
            <a:picLocks noChangeAspect="1"/>
          </p:cNvPicPr>
          <p:nvPr/>
        </p:nvPicPr>
        <p:blipFill>
          <a:blip r:embed="rId9"/>
          <a:stretch>
            <a:fillRect/>
          </a:stretch>
        </p:blipFill>
        <p:spPr>
          <a:xfrm>
            <a:off x="3718564" y="5296349"/>
            <a:ext cx="2089772" cy="1013849"/>
          </a:xfrm>
          <a:prstGeom prst="rect">
            <a:avLst/>
          </a:prstGeom>
        </p:spPr>
      </p:pic>
      <p:pic>
        <p:nvPicPr>
          <p:cNvPr id="15" name="Grafik 14"/>
          <p:cNvPicPr>
            <a:picLocks noChangeAspect="1"/>
          </p:cNvPicPr>
          <p:nvPr/>
        </p:nvPicPr>
        <p:blipFill>
          <a:blip r:embed="rId10"/>
          <a:stretch>
            <a:fillRect/>
          </a:stretch>
        </p:blipFill>
        <p:spPr>
          <a:xfrm>
            <a:off x="10924890" y="5157037"/>
            <a:ext cx="1036410" cy="861135"/>
          </a:xfrm>
          <a:prstGeom prst="rect">
            <a:avLst/>
          </a:prstGeom>
        </p:spPr>
      </p:pic>
      <p:pic>
        <p:nvPicPr>
          <p:cNvPr id="16" name="Grafik 15"/>
          <p:cNvPicPr>
            <a:picLocks noChangeAspect="1"/>
          </p:cNvPicPr>
          <p:nvPr/>
        </p:nvPicPr>
        <p:blipFill>
          <a:blip r:embed="rId11"/>
          <a:stretch>
            <a:fillRect/>
          </a:stretch>
        </p:blipFill>
        <p:spPr>
          <a:xfrm>
            <a:off x="3718564" y="3544967"/>
            <a:ext cx="2948585" cy="1281137"/>
          </a:xfrm>
          <a:prstGeom prst="rect">
            <a:avLst/>
          </a:prstGeom>
        </p:spPr>
      </p:pic>
      <p:pic>
        <p:nvPicPr>
          <p:cNvPr id="17" name="Grafik 16"/>
          <p:cNvPicPr>
            <a:picLocks noChangeAspect="1"/>
          </p:cNvPicPr>
          <p:nvPr/>
        </p:nvPicPr>
        <p:blipFill>
          <a:blip r:embed="rId12"/>
          <a:stretch>
            <a:fillRect/>
          </a:stretch>
        </p:blipFill>
        <p:spPr>
          <a:xfrm>
            <a:off x="9574406" y="1399261"/>
            <a:ext cx="2324824" cy="3334860"/>
          </a:xfrm>
          <a:prstGeom prst="rect">
            <a:avLst/>
          </a:prstGeom>
        </p:spPr>
      </p:pic>
      <p:pic>
        <p:nvPicPr>
          <p:cNvPr id="18" name="Grafik 17"/>
          <p:cNvPicPr>
            <a:picLocks noChangeAspect="1"/>
          </p:cNvPicPr>
          <p:nvPr/>
        </p:nvPicPr>
        <p:blipFill>
          <a:blip r:embed="rId13"/>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4"/>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5"/>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3052558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94" name="think-cell Folie" r:id="rId11" imgW="526" imgH="526" progId="TCLayout.ActiveDocument.1">
                  <p:embed/>
                </p:oleObj>
              </mc:Choice>
              <mc:Fallback>
                <p:oleObj name="think-cell Folie" r:id="rId11" imgW="526" imgH="526"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4" name="Titel 3"/>
          <p:cNvSpPr>
            <a:spLocks noGrp="1"/>
          </p:cNvSpPr>
          <p:nvPr>
            <p:ph type="title"/>
          </p:nvPr>
        </p:nvSpPr>
        <p:spPr/>
        <p:txBody>
          <a:bodyPr/>
          <a:lstStyle/>
          <a:p>
            <a:r>
              <a:rPr lang="de-DE" dirty="0"/>
              <a:t>Verbesserte und neue Smart-Shapes</a:t>
            </a:r>
          </a:p>
        </p:txBody>
      </p:sp>
      <p:grpSp>
        <p:nvGrpSpPr>
          <p:cNvPr id="9" name="Gruppieren 8"/>
          <p:cNvGrpSpPr/>
          <p:nvPr>
            <p:custDataLst>
              <p:tags r:id="rId4"/>
            </p:custDataLst>
          </p:nvPr>
        </p:nvGrpSpPr>
        <p:grpSpPr>
          <a:xfrm>
            <a:off x="896933" y="4093367"/>
            <a:ext cx="3402724" cy="205479"/>
            <a:chOff x="838200" y="1825625"/>
            <a:chExt cx="10515600" cy="635000"/>
          </a:xfrm>
        </p:grpSpPr>
        <p:sp>
          <p:nvSpPr>
            <p:cNvPr id="6" name="Richtungspfeil 5"/>
            <p:cNvSpPr/>
            <p:nvPr/>
          </p:nvSpPr>
          <p:spPr>
            <a:xfrm>
              <a:off x="838200" y="1825625"/>
              <a:ext cx="3577200" cy="635000"/>
            </a:xfrm>
            <a:prstGeom prst="homePlate">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Chevron 6"/>
            <p:cNvSpPr/>
            <p:nvPr/>
          </p:nvSpPr>
          <p:spPr>
            <a:xfrm>
              <a:off x="4307400" y="1825625"/>
              <a:ext cx="3577199"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8" name="Chevron 7"/>
            <p:cNvSpPr/>
            <p:nvPr/>
          </p:nvSpPr>
          <p:spPr>
            <a:xfrm>
              <a:off x="7776600" y="1825625"/>
              <a:ext cx="3577200"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grpSp>
        <p:nvGrpSpPr>
          <p:cNvPr id="13" name="Gruppieren 12"/>
          <p:cNvGrpSpPr/>
          <p:nvPr>
            <p:custDataLst>
              <p:tags r:id="rId5"/>
            </p:custDataLst>
          </p:nvPr>
        </p:nvGrpSpPr>
        <p:grpSpPr>
          <a:xfrm>
            <a:off x="896933" y="4322144"/>
            <a:ext cx="3344478" cy="577983"/>
            <a:chOff x="838200" y="2532625"/>
            <a:chExt cx="10335600" cy="1786169"/>
          </a:xfrm>
        </p:grpSpPr>
        <p:sp>
          <p:nvSpPr>
            <p:cNvPr id="10" name="Rechteck 9"/>
            <p:cNvSpPr/>
            <p:nvPr/>
          </p:nvSpPr>
          <p:spPr>
            <a:xfrm>
              <a:off x="8382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4307400" y="2532625"/>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77766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7" name="Gruppieren 16"/>
          <p:cNvGrpSpPr/>
          <p:nvPr>
            <p:custDataLst>
              <p:tags r:id="rId6"/>
            </p:custDataLst>
          </p:nvPr>
        </p:nvGrpSpPr>
        <p:grpSpPr>
          <a:xfrm>
            <a:off x="896933" y="4923426"/>
            <a:ext cx="3344478" cy="577983"/>
            <a:chOff x="838200" y="4390794"/>
            <a:chExt cx="10335600" cy="1786169"/>
          </a:xfrm>
        </p:grpSpPr>
        <p:sp>
          <p:nvSpPr>
            <p:cNvPr id="14" name="Rechteck 13"/>
            <p:cNvSpPr/>
            <p:nvPr/>
          </p:nvSpPr>
          <p:spPr>
            <a:xfrm>
              <a:off x="8382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4307400" y="4390794"/>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77766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9" name="Grafik 18"/>
          <p:cNvPicPr>
            <a:picLocks noChangeAspect="1"/>
          </p:cNvPicPr>
          <p:nvPr/>
        </p:nvPicPr>
        <p:blipFill>
          <a:blip r:embed="rId13"/>
          <a:stretch>
            <a:fillRect/>
          </a:stretch>
        </p:blipFill>
        <p:spPr>
          <a:xfrm>
            <a:off x="570813" y="2289220"/>
            <a:ext cx="2305168" cy="1301817"/>
          </a:xfrm>
          <a:prstGeom prst="rect">
            <a:avLst/>
          </a:prstGeom>
        </p:spPr>
      </p:pic>
      <p:sp>
        <p:nvSpPr>
          <p:cNvPr id="21" name="Rechteck 20"/>
          <p:cNvSpPr>
            <a:spLocks noChangeAspect="1"/>
          </p:cNvSpPr>
          <p:nvPr>
            <p:custDataLst>
              <p:tags r:id="rId7"/>
            </p:custDataLst>
          </p:nvPr>
        </p:nvSpPr>
        <p:spPr>
          <a:xfrm>
            <a:off x="9869984" y="4353158"/>
            <a:ext cx="203200" cy="20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tx1"/>
                </a:solidFill>
                <a:latin typeface="Wingdings" panose="05000000000000000000" pitchFamily="2" charset="2"/>
              </a:rPr>
              <a:t>ü</a:t>
            </a:r>
          </a:p>
        </p:txBody>
      </p:sp>
      <p:sp>
        <p:nvSpPr>
          <p:cNvPr id="22" name="Textfeld 21">
            <a:extLst>
              <a:ext uri="{FF2B5EF4-FFF2-40B4-BE49-F238E27FC236}">
                <a16:creationId xmlns:a16="http://schemas.microsoft.com/office/drawing/2014/main" id="{5B1A18FF-FDBD-40AB-9754-9BBA6A568746}"/>
              </a:ext>
            </a:extLst>
          </p:cNvPr>
          <p:cNvSpPr txBox="1"/>
          <p:nvPr/>
        </p:nvSpPr>
        <p:spPr>
          <a:xfrm>
            <a:off x="6290036" y="4957008"/>
            <a:ext cx="4606193" cy="369332"/>
          </a:xfrm>
          <a:prstGeom prst="rect">
            <a:avLst/>
          </a:prstGeom>
          <a:noFill/>
        </p:spPr>
        <p:txBody>
          <a:bodyPr wrap="square" rtlCol="0">
            <a:spAutoFit/>
          </a:bodyPr>
          <a:lstStyle/>
          <a:p>
            <a:r>
              <a:rPr lang="de-DE" dirty="0"/>
              <a:t>Checkbox als Smart-Shape</a:t>
            </a:r>
          </a:p>
        </p:txBody>
      </p:sp>
      <p:sp>
        <p:nvSpPr>
          <p:cNvPr id="23" name="Textfeld 22">
            <a:extLst>
              <a:ext uri="{FF2B5EF4-FFF2-40B4-BE49-F238E27FC236}">
                <a16:creationId xmlns:a16="http://schemas.microsoft.com/office/drawing/2014/main" id="{5B1A18FF-FDBD-40AB-9754-9BBA6A568746}"/>
              </a:ext>
            </a:extLst>
          </p:cNvPr>
          <p:cNvSpPr txBox="1"/>
          <p:nvPr/>
        </p:nvSpPr>
        <p:spPr>
          <a:xfrm>
            <a:off x="5976742" y="2226775"/>
            <a:ext cx="3017379" cy="646331"/>
          </a:xfrm>
          <a:prstGeom prst="rect">
            <a:avLst/>
          </a:prstGeom>
          <a:noFill/>
        </p:spPr>
        <p:txBody>
          <a:bodyPr wrap="square" rtlCol="0">
            <a:spAutoFit/>
          </a:bodyPr>
          <a:lstStyle/>
          <a:p>
            <a:r>
              <a:rPr lang="de-DE" dirty="0"/>
              <a:t>Neue horizontale Ampel und Ampel-Punkt</a:t>
            </a:r>
          </a:p>
        </p:txBody>
      </p:sp>
      <p:sp>
        <p:nvSpPr>
          <p:cNvPr id="24" name="Textfeld 23">
            <a:extLst>
              <a:ext uri="{FF2B5EF4-FFF2-40B4-BE49-F238E27FC236}">
                <a16:creationId xmlns:a16="http://schemas.microsoft.com/office/drawing/2014/main" id="{5B1A18FF-FDBD-40AB-9754-9BBA6A568746}"/>
              </a:ext>
            </a:extLst>
          </p:cNvPr>
          <p:cNvSpPr txBox="1"/>
          <p:nvPr/>
        </p:nvSpPr>
        <p:spPr>
          <a:xfrm>
            <a:off x="2970995" y="2526981"/>
            <a:ext cx="2131778" cy="923330"/>
          </a:xfrm>
          <a:prstGeom prst="rect">
            <a:avLst/>
          </a:prstGeom>
          <a:noFill/>
        </p:spPr>
        <p:txBody>
          <a:bodyPr wrap="square" rtlCol="0">
            <a:spAutoFit/>
          </a:bodyPr>
          <a:lstStyle/>
          <a:p>
            <a:r>
              <a:rPr lang="de-DE" dirty="0"/>
              <a:t>Unterstützung Zeilen unterhalb von Prozessen</a:t>
            </a:r>
          </a:p>
        </p:txBody>
      </p:sp>
      <p:grpSp>
        <p:nvGrpSpPr>
          <p:cNvPr id="28" name="Gruppieren 27"/>
          <p:cNvGrpSpPr>
            <a:grpSpLocks noChangeAspect="1"/>
          </p:cNvGrpSpPr>
          <p:nvPr>
            <p:custDataLst>
              <p:tags r:id="rId8"/>
            </p:custDataLst>
          </p:nvPr>
        </p:nvGrpSpPr>
        <p:grpSpPr>
          <a:xfrm>
            <a:off x="9336584" y="2283911"/>
            <a:ext cx="1016000" cy="381000"/>
            <a:chOff x="1270000" y="1270000"/>
            <a:chExt cx="1016000" cy="381000"/>
          </a:xfrm>
        </p:grpSpPr>
        <p:sp>
          <p:nvSpPr>
            <p:cNvPr id="3" name="Rechteck 2"/>
            <p:cNvSpPr/>
            <p:nvPr/>
          </p:nvSpPr>
          <p:spPr>
            <a:xfrm>
              <a:off x="1270000" y="1270000"/>
              <a:ext cx="1016000" cy="381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Ellipse 25"/>
            <p:cNvSpPr/>
            <p:nvPr/>
          </p:nvSpPr>
          <p:spPr>
            <a:xfrm>
              <a:off x="16510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Ellipse 26"/>
            <p:cNvSpPr/>
            <p:nvPr/>
          </p:nvSpPr>
          <p:spPr>
            <a:xfrm>
              <a:off x="19685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30" name="Ellipse 29"/>
          <p:cNvSpPr>
            <a:spLocks noChangeAspect="1"/>
          </p:cNvSpPr>
          <p:nvPr>
            <p:custDataLst>
              <p:tags r:id="rId9"/>
            </p:custDataLst>
          </p:nvPr>
        </p:nvSpPr>
        <p:spPr>
          <a:xfrm>
            <a:off x="10278873" y="4353158"/>
            <a:ext cx="203200" cy="203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bg1"/>
                </a:solidFill>
                <a:latin typeface="Wingdings" panose="05000000000000000000" pitchFamily="2" charset="2"/>
                <a:sym typeface="Wingdings" panose="05000000000000000000" pitchFamily="2" charset="2"/>
              </a:rPr>
              <a:t>l</a:t>
            </a:r>
            <a:endParaRPr lang="de-DE" sz="1600" dirty="0">
              <a:solidFill>
                <a:schemeClr val="bg1"/>
              </a:solidFill>
              <a:latin typeface="Wingdings" panose="05000000000000000000" pitchFamily="2" charset="2"/>
            </a:endParaRPr>
          </a:p>
        </p:txBody>
      </p:sp>
      <p:pic>
        <p:nvPicPr>
          <p:cNvPr id="18" name="Grafik 17">
            <a:extLst>
              <a:ext uri="{FF2B5EF4-FFF2-40B4-BE49-F238E27FC236}">
                <a16:creationId xmlns:a16="http://schemas.microsoft.com/office/drawing/2014/main" id="{62698751-F0B6-4D72-BF87-EB262E9C0112}"/>
              </a:ext>
            </a:extLst>
          </p:cNvPr>
          <p:cNvPicPr>
            <a:picLocks noChangeAspect="1"/>
          </p:cNvPicPr>
          <p:nvPr/>
        </p:nvPicPr>
        <p:blipFill>
          <a:blip r:embed="rId14"/>
          <a:stretch>
            <a:fillRect/>
          </a:stretch>
        </p:blipFill>
        <p:spPr>
          <a:xfrm>
            <a:off x="6290035" y="3982786"/>
            <a:ext cx="3267025" cy="917342"/>
          </a:xfrm>
          <a:prstGeom prst="rect">
            <a:avLst/>
          </a:prstGeom>
        </p:spPr>
      </p:pic>
      <p:pic>
        <p:nvPicPr>
          <p:cNvPr id="32" name="Grafik 31"/>
          <p:cNvPicPr>
            <a:picLocks noChangeAspect="1"/>
          </p:cNvPicPr>
          <p:nvPr/>
        </p:nvPicPr>
        <p:blipFill>
          <a:blip r:embed="rId15"/>
          <a:stretch>
            <a:fillRect/>
          </a:stretch>
        </p:blipFill>
        <p:spPr>
          <a:xfrm>
            <a:off x="10695047" y="2034777"/>
            <a:ext cx="896350" cy="967284"/>
          </a:xfrm>
          <a:prstGeom prst="rect">
            <a:avLst/>
          </a:prstGeom>
        </p:spPr>
      </p:pic>
      <p:pic>
        <p:nvPicPr>
          <p:cNvPr id="33" name="Grafik 32"/>
          <p:cNvPicPr>
            <a:picLocks noChangeAspect="1"/>
          </p:cNvPicPr>
          <p:nvPr/>
        </p:nvPicPr>
        <p:blipFill>
          <a:blip r:embed="rId16"/>
          <a:stretch>
            <a:fillRect/>
          </a:stretch>
        </p:blipFill>
        <p:spPr>
          <a:xfrm>
            <a:off x="826789" y="3827552"/>
            <a:ext cx="3567529" cy="1989168"/>
          </a:xfrm>
          <a:prstGeom prst="rect">
            <a:avLst/>
          </a:prstGeom>
        </p:spPr>
      </p:pic>
    </p:spTree>
    <p:extLst>
      <p:ext uri="{BB962C8B-B14F-4D97-AF65-F5344CB8AC3E}">
        <p14:creationId xmlns:p14="http://schemas.microsoft.com/office/powerpoint/2010/main" val="1948354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24" name="think-cell Folie" r:id="rId5" imgW="592" imgH="588" progId="TCLayout.ActiveDocument.1">
                  <p:embed/>
                </p:oleObj>
              </mc:Choice>
              <mc:Fallback>
                <p:oleObj name="think-cell Folie" r:id="rId5" imgW="592" imgH="588" progId="TCLayout.ActiveDocument.1">
                  <p:embed/>
                  <p:pic>
                    <p:nvPicPr>
                      <p:cNvPr id="14" name="Objekt 1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7"/>
          <a:stretch>
            <a:fillRect/>
          </a:stretch>
        </p:blipFill>
        <p:spPr>
          <a:xfrm>
            <a:off x="356613" y="1552414"/>
            <a:ext cx="2507251" cy="2889866"/>
          </a:xfrm>
          <a:prstGeom prst="rect">
            <a:avLst/>
          </a:prstGeom>
        </p:spPr>
      </p:pic>
      <p:pic>
        <p:nvPicPr>
          <p:cNvPr id="7" name="Grafik 6"/>
          <p:cNvPicPr>
            <a:picLocks noChangeAspect="1"/>
          </p:cNvPicPr>
          <p:nvPr/>
        </p:nvPicPr>
        <p:blipFill>
          <a:blip r:embed="rId8"/>
          <a:stretch>
            <a:fillRect/>
          </a:stretch>
        </p:blipFill>
        <p:spPr>
          <a:xfrm>
            <a:off x="9633999" y="1952482"/>
            <a:ext cx="1009423" cy="1731997"/>
          </a:xfrm>
          <a:prstGeom prst="rect">
            <a:avLst/>
          </a:prstGeom>
        </p:spPr>
      </p:pic>
      <p:pic>
        <p:nvPicPr>
          <p:cNvPr id="8" name="Grafik 7"/>
          <p:cNvPicPr>
            <a:picLocks noChangeAspect="1"/>
          </p:cNvPicPr>
          <p:nvPr/>
        </p:nvPicPr>
        <p:blipFill>
          <a:blip r:embed="rId9"/>
          <a:stretch>
            <a:fillRect/>
          </a:stretch>
        </p:blipFill>
        <p:spPr>
          <a:xfrm>
            <a:off x="10488488" y="1576332"/>
            <a:ext cx="1337290" cy="1489750"/>
          </a:xfrm>
          <a:prstGeom prst="rect">
            <a:avLst/>
          </a:prstGeom>
        </p:spPr>
      </p:pic>
      <p:pic>
        <p:nvPicPr>
          <p:cNvPr id="70" name="Grafik 69"/>
          <p:cNvPicPr>
            <a:picLocks noChangeAspect="1"/>
          </p:cNvPicPr>
          <p:nvPr/>
        </p:nvPicPr>
        <p:blipFill>
          <a:blip r:embed="rId10"/>
          <a:stretch>
            <a:fillRect/>
          </a:stretch>
        </p:blipFill>
        <p:spPr>
          <a:xfrm>
            <a:off x="826797" y="5569747"/>
            <a:ext cx="1760531" cy="769504"/>
          </a:xfrm>
          <a:prstGeom prst="rect">
            <a:avLst/>
          </a:prstGeom>
        </p:spPr>
      </p:pic>
      <p:pic>
        <p:nvPicPr>
          <p:cNvPr id="71" name="Grafik 70"/>
          <p:cNvPicPr>
            <a:picLocks noChangeAspect="1"/>
          </p:cNvPicPr>
          <p:nvPr/>
        </p:nvPicPr>
        <p:blipFill>
          <a:blip r:embed="rId11"/>
          <a:stretch>
            <a:fillRect/>
          </a:stretch>
        </p:blipFill>
        <p:spPr>
          <a:xfrm>
            <a:off x="5470242" y="4100915"/>
            <a:ext cx="571083" cy="2093974"/>
          </a:xfrm>
          <a:prstGeom prst="rect">
            <a:avLst/>
          </a:prstGeom>
        </p:spPr>
      </p:pic>
      <p:pic>
        <p:nvPicPr>
          <p:cNvPr id="73" name="Grafik 72"/>
          <p:cNvPicPr>
            <a:picLocks noChangeAspect="1"/>
          </p:cNvPicPr>
          <p:nvPr/>
        </p:nvPicPr>
        <p:blipFill>
          <a:blip r:embed="rId12"/>
          <a:stretch>
            <a:fillRect/>
          </a:stretch>
        </p:blipFill>
        <p:spPr>
          <a:xfrm>
            <a:off x="7891222" y="4142334"/>
            <a:ext cx="3910108" cy="2207640"/>
          </a:xfrm>
          <a:prstGeom prst="rect">
            <a:avLst/>
          </a:prstGeom>
        </p:spPr>
      </p:pic>
      <p:pic>
        <p:nvPicPr>
          <p:cNvPr id="45" name="Grafik 44"/>
          <p:cNvPicPr>
            <a:picLocks noChangeAspect="1"/>
          </p:cNvPicPr>
          <p:nvPr/>
        </p:nvPicPr>
        <p:blipFill>
          <a:blip r:embed="rId13"/>
          <a:stretch>
            <a:fillRect/>
          </a:stretch>
        </p:blipFill>
        <p:spPr>
          <a:xfrm>
            <a:off x="3377602" y="2530910"/>
            <a:ext cx="1858654" cy="1679363"/>
          </a:xfrm>
          <a:prstGeom prst="rect">
            <a:avLst/>
          </a:prstGeom>
        </p:spPr>
      </p:pic>
      <p:pic>
        <p:nvPicPr>
          <p:cNvPr id="46" name="Grafik 45"/>
          <p:cNvPicPr>
            <a:picLocks noChangeAspect="1"/>
          </p:cNvPicPr>
          <p:nvPr/>
        </p:nvPicPr>
        <p:blipFill>
          <a:blip r:embed="rId14"/>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5"/>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6"/>
          <a:stretch>
            <a:fillRect/>
          </a:stretch>
        </p:blipFill>
        <p:spPr>
          <a:xfrm>
            <a:off x="8233695" y="1628907"/>
            <a:ext cx="1103569" cy="1426222"/>
          </a:xfrm>
          <a:prstGeom prst="rect">
            <a:avLst/>
          </a:prstGeom>
        </p:spPr>
      </p:pic>
      <p:pic>
        <p:nvPicPr>
          <p:cNvPr id="10" name="Grafik 9"/>
          <p:cNvPicPr>
            <a:picLocks noChangeAspect="1"/>
          </p:cNvPicPr>
          <p:nvPr/>
        </p:nvPicPr>
        <p:blipFill>
          <a:blip r:embed="rId17"/>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8"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7"/>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8"/>
          <a:stretch>
            <a:fillRect/>
          </a:stretch>
        </p:blipFill>
        <p:spPr>
          <a:xfrm>
            <a:off x="335360" y="2573156"/>
            <a:ext cx="8730282" cy="770113"/>
          </a:xfrm>
          <a:prstGeom prst="rect">
            <a:avLst/>
          </a:prstGeom>
        </p:spPr>
      </p:pic>
      <p:pic>
        <p:nvPicPr>
          <p:cNvPr id="15" name="Grafik 14"/>
          <p:cNvPicPr>
            <a:picLocks noChangeAspect="1"/>
          </p:cNvPicPr>
          <p:nvPr/>
        </p:nvPicPr>
        <p:blipFill>
          <a:blip r:embed="rId9"/>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10"/>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1"/>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2"/>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3"/>
          <a:stretch>
            <a:fillRect/>
          </a:stretch>
        </p:blipFill>
        <p:spPr>
          <a:xfrm>
            <a:off x="4306364" y="3555561"/>
            <a:ext cx="1356478" cy="838273"/>
          </a:xfrm>
          <a:prstGeom prst="rect">
            <a:avLst/>
          </a:prstGeom>
        </p:spPr>
      </p:pic>
      <p:pic>
        <p:nvPicPr>
          <p:cNvPr id="30" name="Grafik 29"/>
          <p:cNvPicPr>
            <a:picLocks noChangeAspect="1"/>
          </p:cNvPicPr>
          <p:nvPr/>
        </p:nvPicPr>
        <p:blipFill>
          <a:blip r:embed="rId14"/>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5"/>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2"/>
            </p:custDataLst>
            <p:extLst>
              <p:ext uri="{D42A27DB-BD31-4B8C-83A1-F6EECF244321}">
                <p14:modId xmlns:p14="http://schemas.microsoft.com/office/powerpoint/2010/main" val="4293223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65" name="think-cell Folie" r:id="rId7" imgW="526" imgH="526" progId="TCLayout.ActiveDocument.1">
                  <p:embed/>
                </p:oleObj>
              </mc:Choice>
              <mc:Fallback>
                <p:oleObj name="think-cell Folie" r:id="rId7" imgW="526" imgH="526"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Verbindungsflächen bei Prozessen</a:t>
            </a:r>
          </a:p>
        </p:txBody>
      </p:sp>
      <p:grpSp>
        <p:nvGrpSpPr>
          <p:cNvPr id="6" name="Gruppieren 5"/>
          <p:cNvGrpSpPr/>
          <p:nvPr/>
        </p:nvGrpSpPr>
        <p:grpSpPr>
          <a:xfrm>
            <a:off x="5469321" y="3933079"/>
            <a:ext cx="2619703" cy="1376856"/>
            <a:chOff x="6484883" y="2349062"/>
            <a:chExt cx="3547241" cy="1864349"/>
          </a:xfrm>
        </p:grpSpPr>
        <p:sp>
          <p:nvSpPr>
            <p:cNvPr id="3" name="Richtungspfeil 2"/>
            <p:cNvSpPr/>
            <p:nvPr/>
          </p:nvSpPr>
          <p:spPr>
            <a:xfrm>
              <a:off x="6826469"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p:cNvSpPr/>
            <p:nvPr/>
          </p:nvSpPr>
          <p:spPr>
            <a:xfrm>
              <a:off x="6484883"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p:cNvSpPr/>
            <p:nvPr>
              <p:custDataLst>
                <p:tags r:id="rId5"/>
              </p:custDataLst>
            </p:nvPr>
          </p:nvSpPr>
          <p:spPr>
            <a:xfrm>
              <a:off x="6484883"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390431 w 1390431"/>
                <a:gd name="connsiteY0" fmla="*/ 2830348 h 2830348"/>
                <a:gd name="connsiteX1" fmla="*/ 127000 w 1390431"/>
                <a:gd name="connsiteY1" fmla="*/ 0 h 2830348"/>
                <a:gd name="connsiteX2" fmla="*/ 127000 w 1390431"/>
                <a:gd name="connsiteY2" fmla="*/ 127000 h 2830348"/>
                <a:gd name="connsiteX3" fmla="*/ 0 w 1390431"/>
                <a:gd name="connsiteY3" fmla="*/ 127000 h 2830348"/>
                <a:gd name="connsiteX4" fmla="*/ 0 w 1390431"/>
                <a:gd name="connsiteY4" fmla="*/ 0 h 2830348"/>
                <a:gd name="connsiteX0" fmla="*/ 1390431 w 2793562"/>
                <a:gd name="connsiteY0" fmla="*/ 2830348 h 2830348"/>
                <a:gd name="connsiteX1" fmla="*/ 2793562 w 2793562"/>
                <a:gd name="connsiteY1" fmla="*/ 2830348 h 2830348"/>
                <a:gd name="connsiteX2" fmla="*/ 127000 w 2793562"/>
                <a:gd name="connsiteY2" fmla="*/ 127000 h 2830348"/>
                <a:gd name="connsiteX3" fmla="*/ 0 w 2793562"/>
                <a:gd name="connsiteY3" fmla="*/ 127000 h 2830348"/>
                <a:gd name="connsiteX4" fmla="*/ 0 w 2793562"/>
                <a:gd name="connsiteY4" fmla="*/ 0 h 2830348"/>
                <a:gd name="connsiteX0" fmla="*/ 1390431 w 4596085"/>
                <a:gd name="connsiteY0" fmla="*/ 2830348 h 3329590"/>
                <a:gd name="connsiteX1" fmla="*/ 2793562 w 4596085"/>
                <a:gd name="connsiteY1" fmla="*/ 2830348 h 3329590"/>
                <a:gd name="connsiteX2" fmla="*/ 4596085 w 4596085"/>
                <a:gd name="connsiteY2" fmla="*/ 3329590 h 3329590"/>
                <a:gd name="connsiteX3" fmla="*/ 0 w 4596085"/>
                <a:gd name="connsiteY3" fmla="*/ 127000 h 3329590"/>
                <a:gd name="connsiteX4" fmla="*/ 0 w 4596085"/>
                <a:gd name="connsiteY4" fmla="*/ 0 h 3329590"/>
                <a:gd name="connsiteX0" fmla="*/ 1390431 w 4596085"/>
                <a:gd name="connsiteY0" fmla="*/ 2830348 h 3329590"/>
                <a:gd name="connsiteX1" fmla="*/ 2793562 w 4596085"/>
                <a:gd name="connsiteY1" fmla="*/ 2830348 h 3329590"/>
                <a:gd name="connsiteX2" fmla="*/ 4596085 w 4596085"/>
                <a:gd name="connsiteY2" fmla="*/ 3329590 h 3329590"/>
                <a:gd name="connsiteX3" fmla="*/ 1048844 w 4596085"/>
                <a:gd name="connsiteY3" fmla="*/ 3329590 h 3329590"/>
                <a:gd name="connsiteX4" fmla="*/ 0 w 4596085"/>
                <a:gd name="connsiteY4" fmla="*/ 0 h 3329590"/>
                <a:gd name="connsiteX0" fmla="*/ 341587 w 3547241"/>
                <a:gd name="connsiteY0" fmla="*/ 0 h 499242"/>
                <a:gd name="connsiteX1" fmla="*/ 1744718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7" y="0"/>
                  </a:moveTo>
                  <a:lnTo>
                    <a:pt x="1744718"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5" name="Gruppieren 4"/>
          <p:cNvGrpSpPr/>
          <p:nvPr/>
        </p:nvGrpSpPr>
        <p:grpSpPr>
          <a:xfrm>
            <a:off x="1534511" y="3933079"/>
            <a:ext cx="2619703" cy="1376856"/>
            <a:chOff x="838200" y="2349062"/>
            <a:chExt cx="3547241" cy="1864349"/>
          </a:xfrm>
        </p:grpSpPr>
        <p:sp>
          <p:nvSpPr>
            <p:cNvPr id="9" name="Richtungspfeil 8"/>
            <p:cNvSpPr/>
            <p:nvPr/>
          </p:nvSpPr>
          <p:spPr>
            <a:xfrm>
              <a:off x="1179786"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838200"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custDataLst>
                <p:tags r:id="rId4"/>
              </p:custDataLst>
            </p:nvPr>
          </p:nvSpPr>
          <p:spPr>
            <a:xfrm>
              <a:off x="838200"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167086 w 1167086"/>
                <a:gd name="connsiteY0" fmla="*/ 2830348 h 2830348"/>
                <a:gd name="connsiteX1" fmla="*/ 127000 w 1167086"/>
                <a:gd name="connsiteY1" fmla="*/ 0 h 2830348"/>
                <a:gd name="connsiteX2" fmla="*/ 127000 w 1167086"/>
                <a:gd name="connsiteY2" fmla="*/ 127000 h 2830348"/>
                <a:gd name="connsiteX3" fmla="*/ 0 w 1167086"/>
                <a:gd name="connsiteY3" fmla="*/ 127000 h 2830348"/>
                <a:gd name="connsiteX4" fmla="*/ 0 w 1167086"/>
                <a:gd name="connsiteY4" fmla="*/ 0 h 2830348"/>
                <a:gd name="connsiteX0" fmla="*/ 1167086 w 2817210"/>
                <a:gd name="connsiteY0" fmla="*/ 2830348 h 2830348"/>
                <a:gd name="connsiteX1" fmla="*/ 2817210 w 2817210"/>
                <a:gd name="connsiteY1" fmla="*/ 2830348 h 2830348"/>
                <a:gd name="connsiteX2" fmla="*/ 127000 w 2817210"/>
                <a:gd name="connsiteY2" fmla="*/ 127000 h 2830348"/>
                <a:gd name="connsiteX3" fmla="*/ 0 w 2817210"/>
                <a:gd name="connsiteY3" fmla="*/ 127000 h 2830348"/>
                <a:gd name="connsiteX4" fmla="*/ 0 w 2817210"/>
                <a:gd name="connsiteY4" fmla="*/ 0 h 2830348"/>
                <a:gd name="connsiteX0" fmla="*/ 1167086 w 4372741"/>
                <a:gd name="connsiteY0" fmla="*/ 2830348 h 3329590"/>
                <a:gd name="connsiteX1" fmla="*/ 2817210 w 4372741"/>
                <a:gd name="connsiteY1" fmla="*/ 2830348 h 3329590"/>
                <a:gd name="connsiteX2" fmla="*/ 4372741 w 4372741"/>
                <a:gd name="connsiteY2" fmla="*/ 3329590 h 3329590"/>
                <a:gd name="connsiteX3" fmla="*/ 0 w 4372741"/>
                <a:gd name="connsiteY3" fmla="*/ 127000 h 3329590"/>
                <a:gd name="connsiteX4" fmla="*/ 0 w 4372741"/>
                <a:gd name="connsiteY4" fmla="*/ 0 h 3329590"/>
                <a:gd name="connsiteX0" fmla="*/ 1167086 w 4372741"/>
                <a:gd name="connsiteY0" fmla="*/ 2830348 h 3329590"/>
                <a:gd name="connsiteX1" fmla="*/ 2817210 w 4372741"/>
                <a:gd name="connsiteY1" fmla="*/ 2830348 h 3329590"/>
                <a:gd name="connsiteX2" fmla="*/ 4372741 w 4372741"/>
                <a:gd name="connsiteY2" fmla="*/ 3329590 h 3329590"/>
                <a:gd name="connsiteX3" fmla="*/ 825500 w 4372741"/>
                <a:gd name="connsiteY3" fmla="*/ 3329590 h 3329590"/>
                <a:gd name="connsiteX4" fmla="*/ 0 w 4372741"/>
                <a:gd name="connsiteY4" fmla="*/ 0 h 3329590"/>
                <a:gd name="connsiteX0" fmla="*/ 341586 w 3547241"/>
                <a:gd name="connsiteY0" fmla="*/ 0 h 499242"/>
                <a:gd name="connsiteX1" fmla="*/ 1991710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6" y="0"/>
                  </a:moveTo>
                  <a:lnTo>
                    <a:pt x="1991710"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8" name="Grafik 17">
            <a:extLst>
              <a:ext uri="{FF2B5EF4-FFF2-40B4-BE49-F238E27FC236}">
                <a16:creationId xmlns:a16="http://schemas.microsoft.com/office/drawing/2014/main" id="{8438BDD4-1E1F-4845-8178-372E7995966A}"/>
              </a:ext>
            </a:extLst>
          </p:cNvPr>
          <p:cNvPicPr>
            <a:picLocks noChangeAspect="1"/>
          </p:cNvPicPr>
          <p:nvPr/>
        </p:nvPicPr>
        <p:blipFill>
          <a:blip r:embed="rId9"/>
          <a:stretch>
            <a:fillRect/>
          </a:stretch>
        </p:blipFill>
        <p:spPr>
          <a:xfrm>
            <a:off x="1434226" y="2073217"/>
            <a:ext cx="2282092" cy="1216523"/>
          </a:xfrm>
          <a:prstGeom prst="rect">
            <a:avLst/>
          </a:prstGeom>
        </p:spPr>
      </p:pic>
      <p:sp>
        <p:nvSpPr>
          <p:cNvPr id="12" name="Textfeld 11">
            <a:extLst>
              <a:ext uri="{FF2B5EF4-FFF2-40B4-BE49-F238E27FC236}">
                <a16:creationId xmlns:a16="http://schemas.microsoft.com/office/drawing/2014/main" id="{5B1A18FF-FDBD-40AB-9754-9BBA6A568746}"/>
              </a:ext>
            </a:extLst>
          </p:cNvPr>
          <p:cNvSpPr txBox="1"/>
          <p:nvPr/>
        </p:nvSpPr>
        <p:spPr>
          <a:xfrm>
            <a:off x="1534511" y="3427963"/>
            <a:ext cx="2181807" cy="369332"/>
          </a:xfrm>
          <a:prstGeom prst="rect">
            <a:avLst/>
          </a:prstGeom>
          <a:noFill/>
        </p:spPr>
        <p:txBody>
          <a:bodyPr wrap="square" rtlCol="0">
            <a:spAutoFit/>
          </a:bodyPr>
          <a:lstStyle/>
          <a:p>
            <a:r>
              <a:rPr lang="de-DE" dirty="0"/>
              <a:t>Altes Verhalten</a:t>
            </a:r>
          </a:p>
        </p:txBody>
      </p:sp>
      <p:sp>
        <p:nvSpPr>
          <p:cNvPr id="14" name="Textfeld 13">
            <a:extLst>
              <a:ext uri="{FF2B5EF4-FFF2-40B4-BE49-F238E27FC236}">
                <a16:creationId xmlns:a16="http://schemas.microsoft.com/office/drawing/2014/main" id="{5B1A18FF-FDBD-40AB-9754-9BBA6A568746}"/>
              </a:ext>
            </a:extLst>
          </p:cNvPr>
          <p:cNvSpPr txBox="1"/>
          <p:nvPr/>
        </p:nvSpPr>
        <p:spPr>
          <a:xfrm>
            <a:off x="5469321" y="3427963"/>
            <a:ext cx="2181807" cy="369332"/>
          </a:xfrm>
          <a:prstGeom prst="rect">
            <a:avLst/>
          </a:prstGeom>
          <a:noFill/>
        </p:spPr>
        <p:txBody>
          <a:bodyPr wrap="square" rtlCol="0">
            <a:spAutoFit/>
          </a:bodyPr>
          <a:lstStyle/>
          <a:p>
            <a:r>
              <a:rPr lang="de-DE" dirty="0"/>
              <a:t>Neues Verhalten</a:t>
            </a:r>
          </a:p>
        </p:txBody>
      </p:sp>
      <p:sp>
        <p:nvSpPr>
          <p:cNvPr id="16" name="Ellipse 15"/>
          <p:cNvSpPr/>
          <p:nvPr/>
        </p:nvSpPr>
        <p:spPr>
          <a:xfrm>
            <a:off x="262541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Ellipse 16"/>
          <p:cNvSpPr/>
          <p:nvPr/>
        </p:nvSpPr>
        <p:spPr>
          <a:xfrm>
            <a:off x="656022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57811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2"/>
            </p:custDataLst>
            <p:extLst>
              <p:ext uri="{D42A27DB-BD31-4B8C-83A1-F6EECF244321}">
                <p14:modId xmlns:p14="http://schemas.microsoft.com/office/powerpoint/2010/main" val="393623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04"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hteck 7"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Folien-Funktionen</a:t>
            </a:r>
          </a:p>
        </p:txBody>
      </p:sp>
      <p:pic>
        <p:nvPicPr>
          <p:cNvPr id="5" name="Grafik 4">
            <a:extLst>
              <a:ext uri="{FF2B5EF4-FFF2-40B4-BE49-F238E27FC236}">
                <a16:creationId xmlns:a16="http://schemas.microsoft.com/office/drawing/2014/main" id="{08D79BFB-BE80-48DA-A42E-5F45030EA038}"/>
              </a:ext>
            </a:extLst>
          </p:cNvPr>
          <p:cNvPicPr>
            <a:picLocks noChangeAspect="1"/>
          </p:cNvPicPr>
          <p:nvPr/>
        </p:nvPicPr>
        <p:blipFill>
          <a:blip r:embed="rId7"/>
          <a:stretch>
            <a:fillRect/>
          </a:stretch>
        </p:blipFill>
        <p:spPr>
          <a:xfrm>
            <a:off x="357704" y="1330774"/>
            <a:ext cx="1882014" cy="5456576"/>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2806291" y="5864020"/>
            <a:ext cx="6145939" cy="923330"/>
          </a:xfrm>
          <a:prstGeom prst="rect">
            <a:avLst/>
          </a:prstGeom>
          <a:noFill/>
        </p:spPr>
        <p:txBody>
          <a:bodyPr wrap="square" rtlCol="0">
            <a:spAutoFit/>
          </a:bodyPr>
          <a:lstStyle/>
          <a:p>
            <a:r>
              <a:rPr lang="de-DE" dirty="0"/>
              <a:t>Präsentation als eigenes Fenster oder Vollbild starten und automatisch </a:t>
            </a:r>
            <a:r>
              <a:rPr lang="de-DE" dirty="0" err="1"/>
              <a:t>Laserpointer</a:t>
            </a:r>
            <a:r>
              <a:rPr lang="de-DE" dirty="0"/>
              <a:t> aktivieren</a:t>
            </a:r>
          </a:p>
          <a:p>
            <a:r>
              <a:rPr lang="de-DE" i="1" dirty="0"/>
              <a:t>(Bspw. nützlich für Videokonferenzen)</a:t>
            </a:r>
          </a:p>
        </p:txBody>
      </p:sp>
      <p:sp>
        <p:nvSpPr>
          <p:cNvPr id="6" name="Textfeld 5">
            <a:extLst>
              <a:ext uri="{FF2B5EF4-FFF2-40B4-BE49-F238E27FC236}">
                <a16:creationId xmlns:a16="http://schemas.microsoft.com/office/drawing/2014/main" id="{5B1A18FF-FDBD-40AB-9754-9BBA6A568746}"/>
              </a:ext>
            </a:extLst>
          </p:cNvPr>
          <p:cNvSpPr txBox="1"/>
          <p:nvPr/>
        </p:nvSpPr>
        <p:spPr>
          <a:xfrm>
            <a:off x="2806290" y="4274238"/>
            <a:ext cx="4606193" cy="923330"/>
          </a:xfrm>
          <a:prstGeom prst="rect">
            <a:avLst/>
          </a:prstGeom>
          <a:noFill/>
        </p:spPr>
        <p:txBody>
          <a:bodyPr wrap="square" rtlCol="0">
            <a:spAutoFit/>
          </a:bodyPr>
          <a:lstStyle/>
          <a:p>
            <a:r>
              <a:rPr lang="de-DE" dirty="0"/>
              <a:t>Master-Shapes ein- oder ausblenden</a:t>
            </a:r>
          </a:p>
          <a:p>
            <a:r>
              <a:rPr lang="de-DE" i="1" dirty="0"/>
              <a:t>(Bspw. nützlich um Folienmaster im Zug zu „anonymisieren“)</a:t>
            </a:r>
          </a:p>
        </p:txBody>
      </p:sp>
      <p:sp>
        <p:nvSpPr>
          <p:cNvPr id="7" name="Textfeld 6">
            <a:extLst>
              <a:ext uri="{FF2B5EF4-FFF2-40B4-BE49-F238E27FC236}">
                <a16:creationId xmlns:a16="http://schemas.microsoft.com/office/drawing/2014/main" id="{5B1A18FF-FDBD-40AB-9754-9BBA6A568746}"/>
              </a:ext>
            </a:extLst>
          </p:cNvPr>
          <p:cNvSpPr txBox="1"/>
          <p:nvPr/>
        </p:nvSpPr>
        <p:spPr>
          <a:xfrm>
            <a:off x="2806291" y="5346128"/>
            <a:ext cx="4606193" cy="369332"/>
          </a:xfrm>
          <a:prstGeom prst="rect">
            <a:avLst/>
          </a:prstGeom>
          <a:noFill/>
        </p:spPr>
        <p:txBody>
          <a:bodyPr wrap="square" rtlCol="0">
            <a:spAutoFit/>
          </a:bodyPr>
          <a:lstStyle/>
          <a:p>
            <a:r>
              <a:rPr lang="de-DE" dirty="0"/>
              <a:t>Aktuelle Datei im Explorer öffnen</a:t>
            </a:r>
          </a:p>
        </p:txBody>
      </p:sp>
      <p:sp>
        <p:nvSpPr>
          <p:cNvPr id="10" name="Rechteck 9">
            <a:extLst>
              <a:ext uri="{FF2B5EF4-FFF2-40B4-BE49-F238E27FC236}">
                <a16:creationId xmlns:a16="http://schemas.microsoft.com/office/drawing/2014/main" id="{C572475E-C162-4F56-8FC8-B6695F3653D8}"/>
              </a:ext>
            </a:extLst>
          </p:cNvPr>
          <p:cNvSpPr/>
          <p:nvPr/>
        </p:nvSpPr>
        <p:spPr>
          <a:xfrm>
            <a:off x="287848" y="4714909"/>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C572475E-C162-4F56-8FC8-B6695F3653D8}"/>
              </a:ext>
            </a:extLst>
          </p:cNvPr>
          <p:cNvSpPr/>
          <p:nvPr/>
        </p:nvSpPr>
        <p:spPr>
          <a:xfrm>
            <a:off x="287848" y="4925116"/>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72475E-C162-4F56-8FC8-B6695F3653D8}"/>
              </a:ext>
            </a:extLst>
          </p:cNvPr>
          <p:cNvSpPr/>
          <p:nvPr/>
        </p:nvSpPr>
        <p:spPr>
          <a:xfrm>
            <a:off x="287848" y="5844467"/>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C572475E-C162-4F56-8FC8-B6695F3653D8}"/>
              </a:ext>
            </a:extLst>
          </p:cNvPr>
          <p:cNvSpPr/>
          <p:nvPr/>
        </p:nvSpPr>
        <p:spPr>
          <a:xfrm>
            <a:off x="287848" y="6045732"/>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572475E-C162-4F56-8FC8-B6695F3653D8}"/>
              </a:ext>
            </a:extLst>
          </p:cNvPr>
          <p:cNvSpPr/>
          <p:nvPr/>
        </p:nvSpPr>
        <p:spPr>
          <a:xfrm>
            <a:off x="287848" y="6395520"/>
            <a:ext cx="2218285" cy="34727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6" name="Grafik 15"/>
          <p:cNvPicPr>
            <a:picLocks noChangeAspect="1"/>
          </p:cNvPicPr>
          <p:nvPr/>
        </p:nvPicPr>
        <p:blipFill>
          <a:blip r:embed="rId8"/>
          <a:stretch>
            <a:fillRect/>
          </a:stretch>
        </p:blipFill>
        <p:spPr>
          <a:xfrm>
            <a:off x="8938008" y="1645492"/>
            <a:ext cx="2415792" cy="3234905"/>
          </a:xfrm>
          <a:prstGeom prst="rect">
            <a:avLst/>
          </a:prstGeom>
        </p:spPr>
      </p:pic>
      <p:pic>
        <p:nvPicPr>
          <p:cNvPr id="17" name="Grafik 16"/>
          <p:cNvPicPr>
            <a:picLocks noChangeAspect="1"/>
          </p:cNvPicPr>
          <p:nvPr/>
        </p:nvPicPr>
        <p:blipFill>
          <a:blip r:embed="rId9"/>
          <a:stretch>
            <a:fillRect/>
          </a:stretch>
        </p:blipFill>
        <p:spPr>
          <a:xfrm>
            <a:off x="2694399" y="1502427"/>
            <a:ext cx="3598525" cy="1899380"/>
          </a:xfrm>
          <a:prstGeom prst="rect">
            <a:avLst/>
          </a:prstGeom>
        </p:spPr>
      </p:pic>
      <p:sp>
        <p:nvSpPr>
          <p:cNvPr id="18" name="Textfeld 17">
            <a:extLst>
              <a:ext uri="{FF2B5EF4-FFF2-40B4-BE49-F238E27FC236}">
                <a16:creationId xmlns:a16="http://schemas.microsoft.com/office/drawing/2014/main" id="{5B1A18FF-FDBD-40AB-9754-9BBA6A568746}"/>
              </a:ext>
            </a:extLst>
          </p:cNvPr>
          <p:cNvSpPr txBox="1"/>
          <p:nvPr/>
        </p:nvSpPr>
        <p:spPr>
          <a:xfrm>
            <a:off x="6680084" y="1646631"/>
            <a:ext cx="2175990" cy="1200329"/>
          </a:xfrm>
          <a:prstGeom prst="rect">
            <a:avLst/>
          </a:prstGeom>
          <a:noFill/>
        </p:spPr>
        <p:txBody>
          <a:bodyPr wrap="square" rtlCol="0">
            <a:spAutoFit/>
          </a:bodyPr>
          <a:lstStyle/>
          <a:p>
            <a:r>
              <a:rPr lang="de-DE" dirty="0"/>
              <a:t>Neuer Dialog zum Aufräumen des ganzen Foliensatzes</a:t>
            </a:r>
          </a:p>
        </p:txBody>
      </p:sp>
      <p:sp>
        <p:nvSpPr>
          <p:cNvPr id="19" name="Textfeld 18">
            <a:extLst>
              <a:ext uri="{FF2B5EF4-FFF2-40B4-BE49-F238E27FC236}">
                <a16:creationId xmlns:a16="http://schemas.microsoft.com/office/drawing/2014/main" id="{5B1A18FF-FDBD-40AB-9754-9BBA6A568746}"/>
              </a:ext>
            </a:extLst>
          </p:cNvPr>
          <p:cNvSpPr txBox="1"/>
          <p:nvPr/>
        </p:nvSpPr>
        <p:spPr>
          <a:xfrm>
            <a:off x="8985974" y="4921928"/>
            <a:ext cx="2636908" cy="646331"/>
          </a:xfrm>
          <a:prstGeom prst="rect">
            <a:avLst/>
          </a:prstGeom>
          <a:noFill/>
        </p:spPr>
        <p:txBody>
          <a:bodyPr wrap="square" rtlCol="0">
            <a:spAutoFit/>
          </a:bodyPr>
          <a:lstStyle/>
          <a:p>
            <a:r>
              <a:rPr lang="de-DE" dirty="0"/>
              <a:t>Neuer Dialog für Spracheinstellung</a:t>
            </a:r>
          </a:p>
        </p:txBody>
      </p:sp>
    </p:spTree>
    <p:extLst>
      <p:ext uri="{BB962C8B-B14F-4D97-AF65-F5344CB8AC3E}">
        <p14:creationId xmlns:p14="http://schemas.microsoft.com/office/powerpoint/2010/main" val="31137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2"/>
            </p:custDataLst>
            <p:extLst>
              <p:ext uri="{D42A27DB-BD31-4B8C-83A1-F6EECF244321}">
                <p14:modId xmlns:p14="http://schemas.microsoft.com/office/powerpoint/2010/main" val="3225652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28"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Verbesserte Dialoge</a:t>
            </a:r>
          </a:p>
        </p:txBody>
      </p:sp>
      <p:pic>
        <p:nvPicPr>
          <p:cNvPr id="4" name="Grafik 3"/>
          <p:cNvPicPr>
            <a:picLocks noChangeAspect="1"/>
          </p:cNvPicPr>
          <p:nvPr/>
        </p:nvPicPr>
        <p:blipFill>
          <a:blip r:embed="rId7"/>
          <a:stretch>
            <a:fillRect/>
          </a:stretch>
        </p:blipFill>
        <p:spPr>
          <a:xfrm>
            <a:off x="8367334" y="1966429"/>
            <a:ext cx="3226970" cy="2184512"/>
          </a:xfrm>
          <a:prstGeom prst="rect">
            <a:avLst/>
          </a:prstGeom>
        </p:spPr>
      </p:pic>
      <p:pic>
        <p:nvPicPr>
          <p:cNvPr id="5" name="Grafik 4"/>
          <p:cNvPicPr>
            <a:picLocks noChangeAspect="1"/>
          </p:cNvPicPr>
          <p:nvPr/>
        </p:nvPicPr>
        <p:blipFill>
          <a:blip r:embed="rId8"/>
          <a:stretch>
            <a:fillRect/>
          </a:stretch>
        </p:blipFill>
        <p:spPr>
          <a:xfrm>
            <a:off x="492261" y="1918802"/>
            <a:ext cx="3219615" cy="2184512"/>
          </a:xfrm>
          <a:prstGeom prst="rect">
            <a:avLst/>
          </a:prstGeom>
        </p:spPr>
      </p:pic>
      <p:pic>
        <p:nvPicPr>
          <p:cNvPr id="6" name="Grafik 5"/>
          <p:cNvPicPr>
            <a:picLocks noChangeAspect="1"/>
          </p:cNvPicPr>
          <p:nvPr/>
        </p:nvPicPr>
        <p:blipFill>
          <a:blip r:embed="rId9"/>
          <a:stretch>
            <a:fillRect/>
          </a:stretch>
        </p:blipFill>
        <p:spPr>
          <a:xfrm>
            <a:off x="3951253" y="1925152"/>
            <a:ext cx="4100750" cy="2184512"/>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452758" y="4497085"/>
            <a:ext cx="3259118" cy="1200329"/>
          </a:xfrm>
          <a:prstGeom prst="rect">
            <a:avLst/>
          </a:prstGeom>
          <a:noFill/>
        </p:spPr>
        <p:txBody>
          <a:bodyPr wrap="square" rtlCol="0">
            <a:spAutoFit/>
          </a:bodyPr>
          <a:lstStyle/>
          <a:p>
            <a:r>
              <a:rPr lang="de-DE" dirty="0"/>
              <a:t>„Folien senden“ übersichtlicher und mit Funktion „Versteckte Folien löschen“</a:t>
            </a:r>
          </a:p>
        </p:txBody>
      </p:sp>
      <p:sp>
        <p:nvSpPr>
          <p:cNvPr id="10" name="Textfeld 9">
            <a:extLst>
              <a:ext uri="{FF2B5EF4-FFF2-40B4-BE49-F238E27FC236}">
                <a16:creationId xmlns:a16="http://schemas.microsoft.com/office/drawing/2014/main" id="{5B1A18FF-FDBD-40AB-9754-9BBA6A568746}"/>
              </a:ext>
            </a:extLst>
          </p:cNvPr>
          <p:cNvSpPr txBox="1"/>
          <p:nvPr/>
        </p:nvSpPr>
        <p:spPr>
          <a:xfrm>
            <a:off x="4093126" y="4497085"/>
            <a:ext cx="3574429" cy="923330"/>
          </a:xfrm>
          <a:prstGeom prst="rect">
            <a:avLst/>
          </a:prstGeom>
          <a:noFill/>
        </p:spPr>
        <p:txBody>
          <a:bodyPr wrap="square" rtlCol="0">
            <a:spAutoFit/>
          </a:bodyPr>
          <a:lstStyle/>
          <a:p>
            <a:r>
              <a:rPr lang="de-DE" dirty="0"/>
              <a:t>Übersichtlichere Darstellung für benutzerdefinierte Auswahl von Shapes</a:t>
            </a:r>
          </a:p>
        </p:txBody>
      </p:sp>
      <p:sp>
        <p:nvSpPr>
          <p:cNvPr id="11" name="Textfeld 10">
            <a:extLst>
              <a:ext uri="{FF2B5EF4-FFF2-40B4-BE49-F238E27FC236}">
                <a16:creationId xmlns:a16="http://schemas.microsoft.com/office/drawing/2014/main" id="{5B1A18FF-FDBD-40AB-9754-9BBA6A568746}"/>
              </a:ext>
            </a:extLst>
          </p:cNvPr>
          <p:cNvSpPr txBox="1"/>
          <p:nvPr/>
        </p:nvSpPr>
        <p:spPr>
          <a:xfrm>
            <a:off x="8367334" y="4497085"/>
            <a:ext cx="3228776" cy="923330"/>
          </a:xfrm>
          <a:prstGeom prst="rect">
            <a:avLst/>
          </a:prstGeom>
          <a:noFill/>
        </p:spPr>
        <p:txBody>
          <a:bodyPr wrap="square" rtlCol="0">
            <a:spAutoFit/>
          </a:bodyPr>
          <a:lstStyle/>
          <a:p>
            <a:r>
              <a:rPr lang="de-DE" dirty="0"/>
              <a:t>Text ersetzen unterstützt nun weitere Variable, </a:t>
            </a:r>
            <a:r>
              <a:rPr lang="de-DE" dirty="0" err="1"/>
              <a:t>u.A.</a:t>
            </a:r>
            <a:r>
              <a:rPr lang="de-DE" dirty="0"/>
              <a:t> für Counter</a:t>
            </a:r>
          </a:p>
        </p:txBody>
      </p:sp>
    </p:spTree>
    <p:extLst>
      <p:ext uri="{BB962C8B-B14F-4D97-AF65-F5344CB8AC3E}">
        <p14:creationId xmlns:p14="http://schemas.microsoft.com/office/powerpoint/2010/main" val="3228425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5DB5AE4-62D4-416B-96F7-30A6384A30CD}"/>
              </a:ext>
            </a:extLst>
          </p:cNvPr>
          <p:cNvSpPr/>
          <p:nvPr/>
        </p:nvSpPr>
        <p:spPr>
          <a:xfrm>
            <a:off x="5963439" y="1539631"/>
            <a:ext cx="5884384" cy="5064369"/>
          </a:xfrm>
          <a:prstGeom prst="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1" name="Objekt 10" hidden="1"/>
          <p:cNvGraphicFramePr>
            <a:graphicFrameLocks noChangeAspect="1"/>
          </p:cNvGraphicFramePr>
          <p:nvPr>
            <p:custDataLst>
              <p:tags r:id="rId2"/>
            </p:custDataLst>
            <p:extLst>
              <p:ext uri="{D42A27DB-BD31-4B8C-83A1-F6EECF244321}">
                <p14:modId xmlns:p14="http://schemas.microsoft.com/office/powerpoint/2010/main" val="2609036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72"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hteck 9"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pic>
        <p:nvPicPr>
          <p:cNvPr id="4" name="Grafik 3">
            <a:extLst>
              <a:ext uri="{FF2B5EF4-FFF2-40B4-BE49-F238E27FC236}">
                <a16:creationId xmlns:a16="http://schemas.microsoft.com/office/drawing/2014/main" id="{0289026C-FA3F-4984-9409-1B54EC2C020F}"/>
              </a:ext>
            </a:extLst>
          </p:cNvPr>
          <p:cNvPicPr>
            <a:picLocks noChangeAspect="1"/>
          </p:cNvPicPr>
          <p:nvPr/>
        </p:nvPicPr>
        <p:blipFill>
          <a:blip r:embed="rId7"/>
          <a:stretch>
            <a:fillRect/>
          </a:stretch>
        </p:blipFill>
        <p:spPr>
          <a:xfrm>
            <a:off x="339206" y="1950982"/>
            <a:ext cx="5254020" cy="765868"/>
          </a:xfrm>
          <a:prstGeom prst="rect">
            <a:avLst/>
          </a:prstGeom>
        </p:spPr>
      </p:pic>
      <p:sp>
        <p:nvSpPr>
          <p:cNvPr id="2" name="Titel 1"/>
          <p:cNvSpPr>
            <a:spLocks noGrp="1"/>
          </p:cNvSpPr>
          <p:nvPr>
            <p:ph type="title"/>
          </p:nvPr>
        </p:nvSpPr>
        <p:spPr/>
        <p:txBody>
          <a:bodyPr/>
          <a:lstStyle/>
          <a:p>
            <a:r>
              <a:rPr lang="de-DE" dirty="0"/>
              <a:t>Komprimierte Schrift/Text-Gruppe</a:t>
            </a:r>
          </a:p>
        </p:txBody>
      </p:sp>
      <p:pic>
        <p:nvPicPr>
          <p:cNvPr id="3" name="Grafik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0936" y="3569412"/>
            <a:ext cx="2771775" cy="914400"/>
          </a:xfrm>
          <a:prstGeom prst="rect">
            <a:avLst/>
          </a:prstGeom>
        </p:spPr>
      </p:pic>
      <p:cxnSp>
        <p:nvCxnSpPr>
          <p:cNvPr id="7" name="Gerade Verbindung mit Pfeil 6"/>
          <p:cNvCxnSpPr/>
          <p:nvPr/>
        </p:nvCxnSpPr>
        <p:spPr>
          <a:xfrm>
            <a:off x="1522876"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6B6FA08E-F225-40D4-92D1-0B335E7368E9}"/>
              </a:ext>
            </a:extLst>
          </p:cNvPr>
          <p:cNvSpPr txBox="1"/>
          <p:nvPr/>
        </p:nvSpPr>
        <p:spPr>
          <a:xfrm>
            <a:off x="339207" y="4715114"/>
            <a:ext cx="5254020" cy="923330"/>
          </a:xfrm>
          <a:prstGeom prst="rect">
            <a:avLst/>
          </a:prstGeom>
          <a:noFill/>
        </p:spPr>
        <p:txBody>
          <a:bodyPr wrap="square" rtlCol="0">
            <a:spAutoFit/>
          </a:bodyPr>
          <a:lstStyle/>
          <a:p>
            <a:r>
              <a:rPr lang="de-DE" dirty="0"/>
              <a:t>Neue schlanke „Schriftart/Text“-Gruppe fasst Schriftart und Absatz Funktionen zusammen, und ergänzt hoch-/tiefstellen</a:t>
            </a:r>
          </a:p>
        </p:txBody>
      </p:sp>
      <p:pic>
        <p:nvPicPr>
          <p:cNvPr id="6" name="Grafik 5">
            <a:extLst>
              <a:ext uri="{FF2B5EF4-FFF2-40B4-BE49-F238E27FC236}">
                <a16:creationId xmlns:a16="http://schemas.microsoft.com/office/drawing/2014/main" id="{A833C0C8-3471-4B16-8C47-BEA89AA47A64}"/>
              </a:ext>
            </a:extLst>
          </p:cNvPr>
          <p:cNvPicPr>
            <a:picLocks noChangeAspect="1"/>
          </p:cNvPicPr>
          <p:nvPr/>
        </p:nvPicPr>
        <p:blipFill>
          <a:blip r:embed="rId9"/>
          <a:stretch>
            <a:fillRect/>
          </a:stretch>
        </p:blipFill>
        <p:spPr>
          <a:xfrm>
            <a:off x="6204057" y="1686728"/>
            <a:ext cx="2771775" cy="2886311"/>
          </a:xfrm>
          <a:prstGeom prst="rect">
            <a:avLst/>
          </a:prstGeom>
        </p:spPr>
      </p:pic>
      <p:pic>
        <p:nvPicPr>
          <p:cNvPr id="14" name="Grafik 13"/>
          <p:cNvPicPr>
            <a:picLocks noChangeAspect="1"/>
          </p:cNvPicPr>
          <p:nvPr/>
        </p:nvPicPr>
        <p:blipFill>
          <a:blip r:embed="rId10"/>
          <a:stretch>
            <a:fillRect/>
          </a:stretch>
        </p:blipFill>
        <p:spPr>
          <a:xfrm>
            <a:off x="9175125" y="1937654"/>
            <a:ext cx="2461670" cy="4528874"/>
          </a:xfrm>
          <a:prstGeom prst="rect">
            <a:avLst/>
          </a:prstGeom>
        </p:spPr>
      </p:pic>
      <p:cxnSp>
        <p:nvCxnSpPr>
          <p:cNvPr id="15" name="Gerade Verbindung mit Pfeil 14"/>
          <p:cNvCxnSpPr/>
          <p:nvPr/>
        </p:nvCxnSpPr>
        <p:spPr>
          <a:xfrm flipH="1">
            <a:off x="3253065"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6B6FA08E-F225-40D4-92D1-0B335E7368E9}"/>
              </a:ext>
            </a:extLst>
          </p:cNvPr>
          <p:cNvSpPr txBox="1"/>
          <p:nvPr/>
        </p:nvSpPr>
        <p:spPr>
          <a:xfrm>
            <a:off x="6237484" y="4820005"/>
            <a:ext cx="2937641" cy="1477328"/>
          </a:xfrm>
          <a:prstGeom prst="rect">
            <a:avLst/>
          </a:prstGeom>
          <a:noFill/>
        </p:spPr>
        <p:txBody>
          <a:bodyPr wrap="square" rtlCol="0">
            <a:spAutoFit/>
          </a:bodyPr>
          <a:lstStyle/>
          <a:p>
            <a:r>
              <a:rPr lang="de-DE" i="1" dirty="0"/>
              <a:t>(Standardmäßig im Widescreen-</a:t>
            </a:r>
            <a:r>
              <a:rPr lang="de-DE" i="1" dirty="0" err="1"/>
              <a:t>Theme</a:t>
            </a:r>
            <a:r>
              <a:rPr lang="de-DE" i="1" dirty="0"/>
              <a:t> oder manuell aktivierbar in der UI-Anpassung)</a:t>
            </a:r>
          </a:p>
        </p:txBody>
      </p:sp>
      <p:sp>
        <p:nvSpPr>
          <p:cNvPr id="17" name="Rechteck 16">
            <a:extLst>
              <a:ext uri="{FF2B5EF4-FFF2-40B4-BE49-F238E27FC236}">
                <a16:creationId xmlns:a16="http://schemas.microsoft.com/office/drawing/2014/main" id="{C572475E-C162-4F56-8FC8-B6695F3653D8}"/>
              </a:ext>
            </a:extLst>
          </p:cNvPr>
          <p:cNvSpPr/>
          <p:nvPr/>
        </p:nvSpPr>
        <p:spPr>
          <a:xfrm>
            <a:off x="9150380" y="3085706"/>
            <a:ext cx="2521358"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A9FA837B-A6AD-4109-A3AC-DFA924D99335}"/>
              </a:ext>
            </a:extLst>
          </p:cNvPr>
          <p:cNvSpPr/>
          <p:nvPr/>
        </p:nvSpPr>
        <p:spPr>
          <a:xfrm>
            <a:off x="6273930" y="4337587"/>
            <a:ext cx="1440000"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3014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659023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7"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ChartLib</a:t>
            </a:r>
            <a:r>
              <a:rPr lang="de-DE" dirty="0"/>
              <a:t> Verbesserungen</a:t>
            </a:r>
          </a:p>
        </p:txBody>
      </p:sp>
      <p:pic>
        <p:nvPicPr>
          <p:cNvPr id="7" name="Grafik 6">
            <a:extLst>
              <a:ext uri="{FF2B5EF4-FFF2-40B4-BE49-F238E27FC236}">
                <a16:creationId xmlns:a16="http://schemas.microsoft.com/office/drawing/2014/main" id="{7147FC60-F2EC-44F0-BEA3-82F1FD73FFCF}"/>
              </a:ext>
            </a:extLst>
          </p:cNvPr>
          <p:cNvPicPr>
            <a:picLocks noChangeAspect="1"/>
          </p:cNvPicPr>
          <p:nvPr/>
        </p:nvPicPr>
        <p:blipFill>
          <a:blip r:embed="rId7"/>
          <a:stretch>
            <a:fillRect/>
          </a:stretch>
        </p:blipFill>
        <p:spPr>
          <a:xfrm>
            <a:off x="720969" y="1881929"/>
            <a:ext cx="3784323" cy="2609587"/>
          </a:xfrm>
          <a:prstGeom prst="rect">
            <a:avLst/>
          </a:prstGeom>
        </p:spPr>
      </p:pic>
      <p:sp>
        <p:nvSpPr>
          <p:cNvPr id="6" name="Textfeld 5">
            <a:extLst>
              <a:ext uri="{FF2B5EF4-FFF2-40B4-BE49-F238E27FC236}">
                <a16:creationId xmlns:a16="http://schemas.microsoft.com/office/drawing/2014/main" id="{5B1A18FF-FDBD-40AB-9754-9BBA6A568746}"/>
              </a:ext>
            </a:extLst>
          </p:cNvPr>
          <p:cNvSpPr txBox="1"/>
          <p:nvPr/>
        </p:nvSpPr>
        <p:spPr>
          <a:xfrm>
            <a:off x="4931508" y="2389929"/>
            <a:ext cx="6314830" cy="3508653"/>
          </a:xfrm>
          <a:prstGeom prst="rect">
            <a:avLst/>
          </a:prstGeom>
          <a:noFill/>
        </p:spPr>
        <p:txBody>
          <a:bodyPr wrap="square" rtlCol="0">
            <a:spAutoFit/>
          </a:bodyPr>
          <a:lstStyle/>
          <a:p>
            <a:pPr marL="285750" indent="-285750">
              <a:spcAft>
                <a:spcPts val="2400"/>
              </a:spcAft>
              <a:buFont typeface="Wingdings" panose="05000000000000000000" pitchFamily="2" charset="2"/>
              <a:buChar char="Ø"/>
            </a:pPr>
            <a:r>
              <a:rPr lang="de-DE" dirty="0"/>
              <a:t>Transparente </a:t>
            </a:r>
            <a:r>
              <a:rPr lang="de-DE" dirty="0" err="1"/>
              <a:t>Thumbnails</a:t>
            </a:r>
            <a:r>
              <a:rPr lang="de-DE" dirty="0"/>
              <a:t> (wenn </a:t>
            </a:r>
            <a:r>
              <a:rPr lang="de-DE" dirty="0" err="1"/>
              <a:t>ChartLib</a:t>
            </a:r>
            <a:r>
              <a:rPr lang="de-DE" dirty="0"/>
              <a:t>-Präsentation transparenten Hintergrund hat)</a:t>
            </a:r>
          </a:p>
          <a:p>
            <a:pPr marL="285750" indent="-285750">
              <a:spcAft>
                <a:spcPts val="2400"/>
              </a:spcAft>
              <a:buFont typeface="Wingdings" panose="05000000000000000000" pitchFamily="2" charset="2"/>
              <a:buChar char="Ø"/>
            </a:pPr>
            <a:r>
              <a:rPr lang="de-DE" dirty="0"/>
              <a:t>„Library erneut indizieren“ indiziert nun wirklich alle Dateien</a:t>
            </a:r>
          </a:p>
          <a:p>
            <a:pPr marL="285750" indent="-285750">
              <a:spcAft>
                <a:spcPts val="2400"/>
              </a:spcAft>
              <a:buFont typeface="Wingdings" panose="05000000000000000000" pitchFamily="2" charset="2"/>
              <a:buChar char="Ø"/>
            </a:pPr>
            <a:r>
              <a:rPr lang="de-DE" dirty="0"/>
              <a:t>„Library verwalten“ erlaubt hinzufügen und löschen von Libraries</a:t>
            </a:r>
          </a:p>
          <a:p>
            <a:pPr marL="285750" indent="-285750">
              <a:spcAft>
                <a:spcPts val="2400"/>
              </a:spcAft>
              <a:buFont typeface="Wingdings" panose="05000000000000000000" pitchFamily="2" charset="2"/>
              <a:buChar char="Ø"/>
            </a:pPr>
            <a:r>
              <a:rPr lang="de-DE" dirty="0"/>
              <a:t>Support für Design-Dateien („.</a:t>
            </a:r>
            <a:r>
              <a:rPr lang="de-DE" dirty="0" err="1"/>
              <a:t>potx</a:t>
            </a:r>
            <a:r>
              <a:rPr lang="de-DE" dirty="0"/>
              <a:t>“) um Folienmaster auf die aktuelle Präsentation anzuwenden</a:t>
            </a:r>
          </a:p>
        </p:txBody>
      </p:sp>
      <p:pic>
        <p:nvPicPr>
          <p:cNvPr id="8" name="Grafik 7">
            <a:extLst>
              <a:ext uri="{FF2B5EF4-FFF2-40B4-BE49-F238E27FC236}">
                <a16:creationId xmlns:a16="http://schemas.microsoft.com/office/drawing/2014/main" id="{90AF8F1D-5230-496B-B9AA-02D4A2A1B769}"/>
              </a:ext>
            </a:extLst>
          </p:cNvPr>
          <p:cNvPicPr>
            <a:picLocks noChangeAspect="1"/>
          </p:cNvPicPr>
          <p:nvPr/>
        </p:nvPicPr>
        <p:blipFill>
          <a:blip r:embed="rId8"/>
          <a:stretch>
            <a:fillRect/>
          </a:stretch>
        </p:blipFill>
        <p:spPr>
          <a:xfrm>
            <a:off x="1112733" y="4860703"/>
            <a:ext cx="3000794" cy="1419423"/>
          </a:xfrm>
          <a:prstGeom prst="rect">
            <a:avLst/>
          </a:prstGeom>
        </p:spPr>
      </p:pic>
    </p:spTree>
    <p:extLst>
      <p:ext uri="{BB962C8B-B14F-4D97-AF65-F5344CB8AC3E}">
        <p14:creationId xmlns:p14="http://schemas.microsoft.com/office/powerpoint/2010/main" val="422930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565193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98"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Grafik 4">
            <a:extLst>
              <a:ext uri="{FF2B5EF4-FFF2-40B4-BE49-F238E27FC236}">
                <a16:creationId xmlns:a16="http://schemas.microsoft.com/office/drawing/2014/main" id="{AE5C0DB2-81DC-4BED-834B-88BFC3CF9C10}"/>
              </a:ext>
            </a:extLst>
          </p:cNvPr>
          <p:cNvPicPr>
            <a:picLocks noChangeAspect="1"/>
          </p:cNvPicPr>
          <p:nvPr/>
        </p:nvPicPr>
        <p:blipFill>
          <a:blip r:embed="rId6"/>
          <a:stretch>
            <a:fillRect/>
          </a:stretch>
        </p:blipFill>
        <p:spPr>
          <a:xfrm>
            <a:off x="368117" y="2155889"/>
            <a:ext cx="1924433" cy="2950796"/>
          </a:xfrm>
          <a:prstGeom prst="rect">
            <a:avLst/>
          </a:prstGeom>
        </p:spPr>
      </p:pic>
      <p:sp>
        <p:nvSpPr>
          <p:cNvPr id="2" name="Titel 1"/>
          <p:cNvSpPr>
            <a:spLocks noGrp="1"/>
          </p:cNvSpPr>
          <p:nvPr>
            <p:ph type="title"/>
          </p:nvPr>
        </p:nvSpPr>
        <p:spPr/>
        <p:txBody>
          <a:bodyPr/>
          <a:lstStyle/>
          <a:p>
            <a:r>
              <a:rPr lang="en-US" dirty="0" err="1"/>
              <a:t>Weitere</a:t>
            </a:r>
            <a:r>
              <a:rPr lang="en-US" dirty="0"/>
              <a:t> </a:t>
            </a:r>
            <a:r>
              <a:rPr lang="en-US" dirty="0" err="1"/>
              <a:t>kleine</a:t>
            </a:r>
            <a:r>
              <a:rPr lang="en-US" dirty="0"/>
              <a:t> </a:t>
            </a:r>
            <a:r>
              <a:rPr lang="en-US" dirty="0" err="1"/>
              <a:t>Verbesserungen</a:t>
            </a:r>
            <a:endParaRPr lang="en-US" dirty="0"/>
          </a:p>
        </p:txBody>
      </p:sp>
      <p:pic>
        <p:nvPicPr>
          <p:cNvPr id="6" name="Grafik 5">
            <a:extLst>
              <a:ext uri="{FF2B5EF4-FFF2-40B4-BE49-F238E27FC236}">
                <a16:creationId xmlns:a16="http://schemas.microsoft.com/office/drawing/2014/main" id="{F2A9FE92-7F28-40CC-8CA1-E8E4A21634C5}"/>
              </a:ext>
            </a:extLst>
          </p:cNvPr>
          <p:cNvPicPr>
            <a:picLocks noChangeAspect="1"/>
          </p:cNvPicPr>
          <p:nvPr/>
        </p:nvPicPr>
        <p:blipFill>
          <a:blip r:embed="rId7"/>
          <a:stretch>
            <a:fillRect/>
          </a:stretch>
        </p:blipFill>
        <p:spPr>
          <a:xfrm>
            <a:off x="3489506" y="1690688"/>
            <a:ext cx="914528" cy="952633"/>
          </a:xfrm>
          <a:prstGeom prst="rect">
            <a:avLst/>
          </a:prstGeom>
        </p:spPr>
      </p:pic>
      <p:pic>
        <p:nvPicPr>
          <p:cNvPr id="7" name="Grafik 6">
            <a:extLst>
              <a:ext uri="{FF2B5EF4-FFF2-40B4-BE49-F238E27FC236}">
                <a16:creationId xmlns:a16="http://schemas.microsoft.com/office/drawing/2014/main" id="{D7E956AB-CC2C-4C10-B9D1-25FDF555F5E0}"/>
              </a:ext>
            </a:extLst>
          </p:cNvPr>
          <p:cNvPicPr>
            <a:picLocks noChangeAspect="1"/>
          </p:cNvPicPr>
          <p:nvPr/>
        </p:nvPicPr>
        <p:blipFill>
          <a:blip r:embed="rId8"/>
          <a:stretch>
            <a:fillRect/>
          </a:stretch>
        </p:blipFill>
        <p:spPr>
          <a:xfrm>
            <a:off x="8478599" y="1547205"/>
            <a:ext cx="3307748" cy="1510204"/>
          </a:xfrm>
          <a:prstGeom prst="rect">
            <a:avLst/>
          </a:prstGeom>
        </p:spPr>
      </p:pic>
      <p:sp>
        <p:nvSpPr>
          <p:cNvPr id="9" name="Rechteck 8">
            <a:extLst>
              <a:ext uri="{FF2B5EF4-FFF2-40B4-BE49-F238E27FC236}">
                <a16:creationId xmlns:a16="http://schemas.microsoft.com/office/drawing/2014/main" id="{DE309BCE-FE7B-414E-BD52-BD56B1BE649E}"/>
              </a:ext>
            </a:extLst>
          </p:cNvPr>
          <p:cNvSpPr/>
          <p:nvPr/>
        </p:nvSpPr>
        <p:spPr>
          <a:xfrm>
            <a:off x="3863267" y="2167004"/>
            <a:ext cx="522013"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a:extLst>
              <a:ext uri="{FF2B5EF4-FFF2-40B4-BE49-F238E27FC236}">
                <a16:creationId xmlns:a16="http://schemas.microsoft.com/office/drawing/2014/main" id="{85471B77-15D9-420F-B9AA-669137E4F3C0}"/>
              </a:ext>
            </a:extLst>
          </p:cNvPr>
          <p:cNvPicPr>
            <a:picLocks noChangeAspect="1"/>
          </p:cNvPicPr>
          <p:nvPr/>
        </p:nvPicPr>
        <p:blipFill>
          <a:blip r:embed="rId9"/>
          <a:stretch>
            <a:fillRect/>
          </a:stretch>
        </p:blipFill>
        <p:spPr>
          <a:xfrm>
            <a:off x="3351477" y="3997441"/>
            <a:ext cx="1533272" cy="1129447"/>
          </a:xfrm>
          <a:prstGeom prst="rect">
            <a:avLst/>
          </a:prstGeom>
        </p:spPr>
      </p:pic>
      <p:sp>
        <p:nvSpPr>
          <p:cNvPr id="12" name="Textfeld 11">
            <a:extLst>
              <a:ext uri="{FF2B5EF4-FFF2-40B4-BE49-F238E27FC236}">
                <a16:creationId xmlns:a16="http://schemas.microsoft.com/office/drawing/2014/main" id="{1DAD387B-CAFB-43A2-8EF8-D4B66BA04B4B}"/>
              </a:ext>
            </a:extLst>
          </p:cNvPr>
          <p:cNvSpPr txBox="1"/>
          <p:nvPr/>
        </p:nvSpPr>
        <p:spPr>
          <a:xfrm>
            <a:off x="233980" y="5208052"/>
            <a:ext cx="2853098" cy="923330"/>
          </a:xfrm>
          <a:prstGeom prst="rect">
            <a:avLst/>
          </a:prstGeom>
          <a:noFill/>
        </p:spPr>
        <p:txBody>
          <a:bodyPr wrap="square" rtlCol="0">
            <a:spAutoFit/>
          </a:bodyPr>
          <a:lstStyle/>
          <a:p>
            <a:r>
              <a:rPr lang="de-DE" dirty="0"/>
              <a:t>Seitenverhältnis-Optionen in BKT Position/Größe-Gruppe</a:t>
            </a:r>
          </a:p>
        </p:txBody>
      </p:sp>
      <p:sp>
        <p:nvSpPr>
          <p:cNvPr id="13" name="Textfeld 12">
            <a:extLst>
              <a:ext uri="{FF2B5EF4-FFF2-40B4-BE49-F238E27FC236}">
                <a16:creationId xmlns:a16="http://schemas.microsoft.com/office/drawing/2014/main" id="{891DC0B9-689B-4634-9CCB-ED74473B7247}"/>
              </a:ext>
            </a:extLst>
          </p:cNvPr>
          <p:cNvSpPr txBox="1"/>
          <p:nvPr/>
        </p:nvSpPr>
        <p:spPr>
          <a:xfrm>
            <a:off x="3351477" y="2717354"/>
            <a:ext cx="2343756" cy="923330"/>
          </a:xfrm>
          <a:prstGeom prst="rect">
            <a:avLst/>
          </a:prstGeom>
          <a:noFill/>
        </p:spPr>
        <p:txBody>
          <a:bodyPr wrap="square" rtlCol="0">
            <a:spAutoFit/>
          </a:bodyPr>
          <a:lstStyle/>
          <a:p>
            <a:r>
              <a:rPr lang="de-DE" dirty="0"/>
              <a:t>Schnellzugriff auf Shape-Selektion in Ablage-Gruppe</a:t>
            </a:r>
          </a:p>
        </p:txBody>
      </p:sp>
      <p:sp>
        <p:nvSpPr>
          <p:cNvPr id="14" name="Textfeld 13">
            <a:extLst>
              <a:ext uri="{FF2B5EF4-FFF2-40B4-BE49-F238E27FC236}">
                <a16:creationId xmlns:a16="http://schemas.microsoft.com/office/drawing/2014/main" id="{7CC0CC48-669F-473E-AA2D-C2C21E3D9B4E}"/>
              </a:ext>
            </a:extLst>
          </p:cNvPr>
          <p:cNvSpPr txBox="1"/>
          <p:nvPr/>
        </p:nvSpPr>
        <p:spPr>
          <a:xfrm>
            <a:off x="4511790" y="1667701"/>
            <a:ext cx="3908901" cy="923330"/>
          </a:xfrm>
          <a:prstGeom prst="rect">
            <a:avLst/>
          </a:prstGeom>
          <a:noFill/>
        </p:spPr>
        <p:txBody>
          <a:bodyPr wrap="square" rtlCol="0">
            <a:spAutoFit/>
          </a:bodyPr>
          <a:lstStyle/>
          <a:p>
            <a:r>
              <a:rPr lang="de-DE" dirty="0"/>
              <a:t>„Format </a:t>
            </a:r>
            <a:r>
              <a:rPr lang="de-DE" dirty="0" err="1"/>
              <a:t>Sync</a:t>
            </a:r>
            <a:r>
              <a:rPr lang="de-DE" dirty="0"/>
              <a:t>“ gleicht das Format aller gewählten Shapes mit erstem Shape ab</a:t>
            </a:r>
          </a:p>
        </p:txBody>
      </p:sp>
      <p:sp>
        <p:nvSpPr>
          <p:cNvPr id="15" name="Rechteck 14">
            <a:extLst>
              <a:ext uri="{FF2B5EF4-FFF2-40B4-BE49-F238E27FC236}">
                <a16:creationId xmlns:a16="http://schemas.microsoft.com/office/drawing/2014/main" id="{EA67E584-155C-449A-8A9B-FD24710F4056}"/>
              </a:ext>
            </a:extLst>
          </p:cNvPr>
          <p:cNvSpPr/>
          <p:nvPr/>
        </p:nvSpPr>
        <p:spPr>
          <a:xfrm>
            <a:off x="4047685" y="1946284"/>
            <a:ext cx="290706"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Textfeld 15">
            <a:extLst>
              <a:ext uri="{FF2B5EF4-FFF2-40B4-BE49-F238E27FC236}">
                <a16:creationId xmlns:a16="http://schemas.microsoft.com/office/drawing/2014/main" id="{37480681-B85D-49B8-A883-FDF35F5F2BFE}"/>
              </a:ext>
            </a:extLst>
          </p:cNvPr>
          <p:cNvSpPr txBox="1"/>
          <p:nvPr/>
        </p:nvSpPr>
        <p:spPr>
          <a:xfrm>
            <a:off x="8583710" y="3235868"/>
            <a:ext cx="3097526" cy="1754326"/>
          </a:xfrm>
          <a:prstGeom prst="rect">
            <a:avLst/>
          </a:prstGeom>
          <a:noFill/>
        </p:spPr>
        <p:txBody>
          <a:bodyPr wrap="square" rtlCol="0">
            <a:spAutoFit/>
          </a:bodyPr>
          <a:lstStyle/>
          <a:p>
            <a:r>
              <a:rPr lang="de-DE" dirty="0"/>
              <a:t>„Format </a:t>
            </a:r>
            <a:r>
              <a:rPr lang="de-DE" dirty="0" err="1"/>
              <a:t>Sync</a:t>
            </a:r>
            <a:r>
              <a:rPr lang="de-DE" dirty="0"/>
              <a:t>“ geht auch über Kontextmenü, wobei dann das Format des angeklickten Shapes auf alle anderen übertragen wird</a:t>
            </a:r>
          </a:p>
        </p:txBody>
      </p:sp>
      <p:sp>
        <p:nvSpPr>
          <p:cNvPr id="17" name="Rechteck 16">
            <a:extLst>
              <a:ext uri="{FF2B5EF4-FFF2-40B4-BE49-F238E27FC236}">
                <a16:creationId xmlns:a16="http://schemas.microsoft.com/office/drawing/2014/main" id="{626BB0C0-68A3-4881-BDD2-7C054ADB3EC9}"/>
              </a:ext>
            </a:extLst>
          </p:cNvPr>
          <p:cNvSpPr/>
          <p:nvPr/>
        </p:nvSpPr>
        <p:spPr>
          <a:xfrm>
            <a:off x="10237468" y="2397325"/>
            <a:ext cx="1469977" cy="320029"/>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67192C3-A3BF-4C46-9D84-B56CAA34603E}"/>
              </a:ext>
            </a:extLst>
          </p:cNvPr>
          <p:cNvSpPr/>
          <p:nvPr/>
        </p:nvSpPr>
        <p:spPr>
          <a:xfrm>
            <a:off x="3286728" y="4692797"/>
            <a:ext cx="1694320"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feld 18">
            <a:extLst>
              <a:ext uri="{FF2B5EF4-FFF2-40B4-BE49-F238E27FC236}">
                <a16:creationId xmlns:a16="http://schemas.microsoft.com/office/drawing/2014/main" id="{8C0A59C0-A779-4369-99BD-58C3C767202D}"/>
              </a:ext>
            </a:extLst>
          </p:cNvPr>
          <p:cNvSpPr txBox="1"/>
          <p:nvPr/>
        </p:nvSpPr>
        <p:spPr>
          <a:xfrm>
            <a:off x="5054210" y="3961999"/>
            <a:ext cx="2811322" cy="1200329"/>
          </a:xfrm>
          <a:prstGeom prst="rect">
            <a:avLst/>
          </a:prstGeom>
          <a:noFill/>
        </p:spPr>
        <p:txBody>
          <a:bodyPr wrap="square" rtlCol="0">
            <a:spAutoFit/>
          </a:bodyPr>
          <a:lstStyle/>
          <a:p>
            <a:r>
              <a:rPr lang="de-DE" dirty="0"/>
              <a:t>Mit Zwischenablage ersetzen geht nun auch für mehrere ausgewählte Shapes</a:t>
            </a:r>
          </a:p>
        </p:txBody>
      </p:sp>
      <p:pic>
        <p:nvPicPr>
          <p:cNvPr id="21" name="Grafik 20">
            <a:extLst>
              <a:ext uri="{FF2B5EF4-FFF2-40B4-BE49-F238E27FC236}">
                <a16:creationId xmlns:a16="http://schemas.microsoft.com/office/drawing/2014/main" id="{097851E6-0B84-4344-BC98-BF5B77294322}"/>
              </a:ext>
            </a:extLst>
          </p:cNvPr>
          <p:cNvPicPr>
            <a:picLocks noChangeAspect="1"/>
          </p:cNvPicPr>
          <p:nvPr/>
        </p:nvPicPr>
        <p:blipFill>
          <a:blip r:embed="rId10"/>
          <a:stretch>
            <a:fillRect/>
          </a:stretch>
        </p:blipFill>
        <p:spPr>
          <a:xfrm>
            <a:off x="5496972" y="5995981"/>
            <a:ext cx="1820078" cy="683489"/>
          </a:xfrm>
          <a:prstGeom prst="rect">
            <a:avLst/>
          </a:prstGeom>
        </p:spPr>
      </p:pic>
      <p:sp>
        <p:nvSpPr>
          <p:cNvPr id="23" name="Textfeld 22">
            <a:extLst>
              <a:ext uri="{FF2B5EF4-FFF2-40B4-BE49-F238E27FC236}">
                <a16:creationId xmlns:a16="http://schemas.microsoft.com/office/drawing/2014/main" id="{43AD54A4-18DE-4C6B-96E4-E699005A0525}"/>
              </a:ext>
            </a:extLst>
          </p:cNvPr>
          <p:cNvSpPr txBox="1"/>
          <p:nvPr/>
        </p:nvSpPr>
        <p:spPr>
          <a:xfrm>
            <a:off x="9473578" y="5995981"/>
            <a:ext cx="2300393" cy="646331"/>
          </a:xfrm>
          <a:prstGeom prst="rect">
            <a:avLst/>
          </a:prstGeom>
          <a:noFill/>
        </p:spPr>
        <p:txBody>
          <a:bodyPr wrap="square" rtlCol="0">
            <a:spAutoFit/>
          </a:bodyPr>
          <a:lstStyle/>
          <a:p>
            <a:r>
              <a:rPr lang="de-DE" dirty="0"/>
              <a:t>Dark </a:t>
            </a:r>
            <a:r>
              <a:rPr lang="de-DE" dirty="0" err="1"/>
              <a:t>Theme</a:t>
            </a:r>
            <a:r>
              <a:rPr lang="de-DE" dirty="0"/>
              <a:t> für </a:t>
            </a:r>
            <a:r>
              <a:rPr lang="de-DE" dirty="0" err="1"/>
              <a:t>QuickEdit</a:t>
            </a:r>
            <a:r>
              <a:rPr lang="de-DE" dirty="0"/>
              <a:t>-Fenster</a:t>
            </a:r>
          </a:p>
        </p:txBody>
      </p:sp>
      <p:pic>
        <p:nvPicPr>
          <p:cNvPr id="25" name="Grafik 24">
            <a:extLst>
              <a:ext uri="{FF2B5EF4-FFF2-40B4-BE49-F238E27FC236}">
                <a16:creationId xmlns:a16="http://schemas.microsoft.com/office/drawing/2014/main" id="{7756EBB3-182C-47F1-A88C-0A2C307F8A84}"/>
              </a:ext>
            </a:extLst>
          </p:cNvPr>
          <p:cNvPicPr>
            <a:picLocks noChangeAspect="1"/>
          </p:cNvPicPr>
          <p:nvPr/>
        </p:nvPicPr>
        <p:blipFill>
          <a:blip r:embed="rId11"/>
          <a:stretch>
            <a:fillRect/>
          </a:stretch>
        </p:blipFill>
        <p:spPr>
          <a:xfrm>
            <a:off x="7456157" y="5894221"/>
            <a:ext cx="1860646" cy="819192"/>
          </a:xfrm>
          <a:prstGeom prst="rect">
            <a:avLst/>
          </a:prstGeom>
        </p:spPr>
      </p:pic>
      <p:sp>
        <p:nvSpPr>
          <p:cNvPr id="26" name="Rechteck 25">
            <a:extLst>
              <a:ext uri="{FF2B5EF4-FFF2-40B4-BE49-F238E27FC236}">
                <a16:creationId xmlns:a16="http://schemas.microsoft.com/office/drawing/2014/main" id="{4A9AAB33-033D-4ADD-A023-872F8E757A47}"/>
              </a:ext>
            </a:extLst>
          </p:cNvPr>
          <p:cNvSpPr/>
          <p:nvPr/>
        </p:nvSpPr>
        <p:spPr>
          <a:xfrm>
            <a:off x="7456157" y="6033139"/>
            <a:ext cx="1929068" cy="22547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30645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WHg80xrZUdocwykmm1b9ag"/>
</p:tagLst>
</file>

<file path=ppt/tags/tag11.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3f8da89c-deb1-491a-9054-55eb03f09025"/>
</p:tagLst>
</file>

<file path=ppt/tags/tag12.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13.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14.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15.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6.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bYtRv1ZISYCOgUunnBVvZQ"/>
</p:tagLst>
</file>

<file path=ppt/tags/tag19.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0, &quot;shape1_id&quot;: 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4, &quot;shape1_id&quot;: 3}"/>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gNPcX8WiWahoYGGEuJ0MQ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iEr7co1_w0RrNSbhy87nz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wVytc4S6XtDclqsGTqYoJ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prTTfE8_H9x_u1RmY4xh_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0Hsq8uy_zlSHSNSiK_9B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32.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33.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34.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35.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36.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37.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38.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39.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45.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xS.hN7WrnarVM0w02DX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angelog.potx" id="{DF1DAFA0-04C0-4CB8-AFF7-B7C43A90C17F}" vid="{77635BAB-0E73-4E19-9CEC-CDFAB68C2A6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Changelog</Template>
  <TotalTime>0</TotalTime>
  <Words>1155</Words>
  <Application>Microsoft Office PowerPoint</Application>
  <PresentationFormat>Breitbild</PresentationFormat>
  <Paragraphs>154</Paragraphs>
  <Slides>31</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31</vt:i4>
      </vt:variant>
    </vt:vector>
  </HeadingPairs>
  <TitlesOfParts>
    <vt:vector size="38" baseType="lpstr">
      <vt:lpstr>Arial</vt:lpstr>
      <vt:lpstr>Calibri</vt:lpstr>
      <vt:lpstr>Consolas</vt:lpstr>
      <vt:lpstr>Verdana</vt:lpstr>
      <vt:lpstr>Wingdings</vt:lpstr>
      <vt:lpstr>Office</vt:lpstr>
      <vt:lpstr>think-cell Folie</vt:lpstr>
      <vt:lpstr>BKT v2.7.1</vt:lpstr>
      <vt:lpstr>Neue Funktion “Shape skalieren”</vt:lpstr>
      <vt:lpstr>Verbesserte und neue Smart-Shapes</vt:lpstr>
      <vt:lpstr>Verbindungsflächen bei Prozessen</vt:lpstr>
      <vt:lpstr>Neue Folien-Funktionen</vt:lpstr>
      <vt:lpstr>Verbesserte Dialoge</vt:lpstr>
      <vt:lpstr>Komprimierte Schrift/Text-Gruppe</vt:lpstr>
      <vt:lpstr>ChartLib Verbesserungen</vt:lpstr>
      <vt:lpstr>Weitere kleine Verbesserungen</vt:lpstr>
      <vt:lpstr>Erwähnenswerte Bugfixes</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v2.7.1</dc:title>
  <dc:creator>Florian Stallmann</dc:creator>
  <cp:lastModifiedBy>Florian Stallmann</cp:lastModifiedBy>
  <cp:revision>1</cp:revision>
  <dcterms:created xsi:type="dcterms:W3CDTF">2020-07-23T18:32:20Z</dcterms:created>
  <dcterms:modified xsi:type="dcterms:W3CDTF">2020-07-23T18:32:40Z</dcterms:modified>
</cp:coreProperties>
</file>