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33" r:id="rId78"/>
    <p:sldId id="334" r:id="rId79"/>
    <p:sldId id="335" r:id="rId80"/>
    <p:sldId id="338" r:id="rId81"/>
    <p:sldId id="339" r:id="rId82"/>
    <p:sldId id="341" r:id="rId83"/>
    <p:sldId id="340" r:id="rId84"/>
    <p:sldId id="342" r:id="rId85"/>
  </p:sldIdLst>
  <p:sldSz cx="7199313" cy="7199313"/>
  <p:notesSz cx="6858000" cy="9144000"/>
  <p:custDataLst>
    <p:tags r:id="rId8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think-cell Folie" r:id="rId16" imgW="592" imgH="588" progId="TCLayout.ActiveDocument.1">
                  <p:embed/>
                </p:oleObj>
              </mc:Choice>
              <mc:Fallback>
                <p:oleObj name="think-cell Folie" r:id="rId16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emf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3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0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958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rot="5400000"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4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56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310131" y="2310131"/>
            <a:ext cx="2579050" cy="257905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09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351509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616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2293002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16200000">
            <a:off x="1791775" y="3494229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9948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5400000" flipV="1">
            <a:off x="1791776" y="2471457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84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141</cp:revision>
  <dcterms:created xsi:type="dcterms:W3CDTF">2017-11-29T15:03:45Z</dcterms:created>
  <dcterms:modified xsi:type="dcterms:W3CDTF">2020-10-21T11:31:08Z</dcterms:modified>
</cp:coreProperties>
</file>