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0"/>
  </p:notesMasterIdLst>
  <p:sldIdLst>
    <p:sldId id="289" r:id="rId2"/>
    <p:sldId id="293" r:id="rId3"/>
    <p:sldId id="291" r:id="rId4"/>
    <p:sldId id="290" r:id="rId5"/>
    <p:sldId id="292" r:id="rId6"/>
    <p:sldId id="294" r:id="rId7"/>
    <p:sldId id="295" r:id="rId8"/>
    <p:sldId id="277" r:id="rId9"/>
    <p:sldId id="284" r:id="rId10"/>
    <p:sldId id="278" r:id="rId11"/>
    <p:sldId id="279" r:id="rId12"/>
    <p:sldId id="280" r:id="rId13"/>
    <p:sldId id="281" r:id="rId14"/>
    <p:sldId id="283" r:id="rId15"/>
    <p:sldId id="287" r:id="rId16"/>
    <p:sldId id="288" r:id="rId17"/>
    <p:sldId id="285" r:id="rId18"/>
    <p:sldId id="256" r:id="rId19"/>
    <p:sldId id="265" r:id="rId20"/>
    <p:sldId id="258" r:id="rId21"/>
    <p:sldId id="260" r:id="rId22"/>
    <p:sldId id="275" r:id="rId23"/>
    <p:sldId id="266" r:id="rId24"/>
    <p:sldId id="276" r:id="rId25"/>
    <p:sldId id="263" r:id="rId26"/>
    <p:sldId id="261" r:id="rId27"/>
    <p:sldId id="262" r:id="rId28"/>
    <p:sldId id="259" r:id="rId29"/>
    <p:sldId id="268" r:id="rId30"/>
    <p:sldId id="257" r:id="rId31"/>
    <p:sldId id="264" r:id="rId32"/>
    <p:sldId id="273" r:id="rId33"/>
    <p:sldId id="269" r:id="rId34"/>
    <p:sldId id="274" r:id="rId35"/>
    <p:sldId id="270" r:id="rId36"/>
    <p:sldId id="267" r:id="rId37"/>
    <p:sldId id="271" r:id="rId38"/>
    <p:sldId id="272" r:id="rId39"/>
  </p:sldIdLst>
  <p:sldSz cx="12192000" cy="6858000"/>
  <p:notesSz cx="6858000" cy="9144000"/>
  <p:custDataLst>
    <p:tags r:id="rId4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2" id="{6368390F-B288-4A86-B756-3BCD7FED0F5D}">
          <p14:sldIdLst>
            <p14:sldId id="289"/>
            <p14:sldId id="293"/>
            <p14:sldId id="291"/>
            <p14:sldId id="290"/>
            <p14:sldId id="292"/>
            <p14:sldId id="294"/>
            <p14:sldId id="295"/>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21.10.2020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21.10.2020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21.10.2020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21.10.2020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7"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21.10.2020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21.10.2020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21.10.2020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21.10.2020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21.10.2020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21.10.2020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21.10.2020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21.10.2020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21.10.2020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5"/>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1" name="think-cell Folie" r:id="rId17" imgW="526" imgH="526" progId="TCLayout.ActiveDocument.1">
                  <p:embed/>
                </p:oleObj>
              </mc:Choice>
              <mc:Fallback>
                <p:oleObj name="think-cell Folie" r:id="rId17" imgW="526" imgH="52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21.10.2020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6.xml"/><Relationship Id="rId7" Type="http://schemas.openxmlformats.org/officeDocument/2006/relationships/image" Target="../media/image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16.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1.emf"/><Relationship Id="rId2" Type="http://schemas.openxmlformats.org/officeDocument/2006/relationships/tags" Target="../tags/tag27.xml"/><Relationship Id="rId16" Type="http://schemas.openxmlformats.org/officeDocument/2006/relationships/image" Target="../media/image19.png"/><Relationship Id="rId1" Type="http://schemas.openxmlformats.org/officeDocument/2006/relationships/vmlDrawing" Target="../drawings/vmlDrawing12.vml"/><Relationship Id="rId6" Type="http://schemas.openxmlformats.org/officeDocument/2006/relationships/tags" Target="../tags/tag31.xml"/><Relationship Id="rId11" Type="http://schemas.openxmlformats.org/officeDocument/2006/relationships/oleObject" Target="../embeddings/oleObject12.bin"/><Relationship Id="rId5" Type="http://schemas.openxmlformats.org/officeDocument/2006/relationships/tags" Target="../tags/tag30.xml"/><Relationship Id="rId15" Type="http://schemas.openxmlformats.org/officeDocument/2006/relationships/image" Target="../media/image18.png"/><Relationship Id="rId10" Type="http://schemas.openxmlformats.org/officeDocument/2006/relationships/slideLayout" Target="../slideLayouts/slideLayout6.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6.xml"/><Relationship Id="rId7" Type="http://schemas.openxmlformats.org/officeDocument/2006/relationships/oleObject" Target="../embeddings/oleObject13.bin"/><Relationship Id="rId2" Type="http://schemas.openxmlformats.org/officeDocument/2006/relationships/tags" Target="../tags/tag35.xml"/><Relationship Id="rId1" Type="http://schemas.openxmlformats.org/officeDocument/2006/relationships/vmlDrawing" Target="../drawings/vmlDrawing13.vml"/><Relationship Id="rId6" Type="http://schemas.openxmlformats.org/officeDocument/2006/relationships/slideLayout" Target="../slideLayouts/slideLayout6.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40.xml"/><Relationship Id="rId7" Type="http://schemas.openxmlformats.org/officeDocument/2006/relationships/image" Target="../media/image21.png"/><Relationship Id="rId2" Type="http://schemas.openxmlformats.org/officeDocument/2006/relationships/tags" Target="../tags/tag39.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6.xm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42.xml"/><Relationship Id="rId7" Type="http://schemas.openxmlformats.org/officeDocument/2006/relationships/image" Target="../media/image24.png"/><Relationship Id="rId2" Type="http://schemas.openxmlformats.org/officeDocument/2006/relationships/tags" Target="../tags/tag4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6.xml"/><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tags" Target="../tags/tag44.xml"/><Relationship Id="rId7" Type="http://schemas.openxmlformats.org/officeDocument/2006/relationships/image" Target="../media/image27.png"/><Relationship Id="rId2" Type="http://schemas.openxmlformats.org/officeDocument/2006/relationships/tags" Target="../tags/tag4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10" Type="http://schemas.openxmlformats.org/officeDocument/2006/relationships/image" Target="../media/image30.png"/><Relationship Id="rId4" Type="http://schemas.openxmlformats.org/officeDocument/2006/relationships/slideLayout" Target="../slideLayouts/slideLayout6.xml"/><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46.xml"/><Relationship Id="rId7" Type="http://schemas.openxmlformats.org/officeDocument/2006/relationships/image" Target="../media/image31.png"/><Relationship Id="rId2" Type="http://schemas.openxmlformats.org/officeDocument/2006/relationships/tags" Target="../tags/tag45.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6.xml"/><Relationship Id="rId7" Type="http://schemas.openxmlformats.org/officeDocument/2006/relationships/image" Target="../media/image34.png"/><Relationship Id="rId2" Type="http://schemas.openxmlformats.org/officeDocument/2006/relationships/tags" Target="../tags/tag47.xml"/><Relationship Id="rId1" Type="http://schemas.openxmlformats.org/officeDocument/2006/relationships/vmlDrawing" Target="../drawings/vmlDrawing18.v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1.emf"/><Relationship Id="rId10" Type="http://schemas.openxmlformats.org/officeDocument/2006/relationships/image" Target="../media/image37.png"/><Relationship Id="rId4" Type="http://schemas.openxmlformats.org/officeDocument/2006/relationships/oleObject" Target="../embeddings/oleObject18.bin"/><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64.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63.png"/><Relationship Id="rId5" Type="http://schemas.openxmlformats.org/officeDocument/2006/relationships/slideLayout" Target="../slideLayouts/slideLayout6.xml"/><Relationship Id="rId4"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5.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tags" Target="../tags/tag13.xml"/><Relationship Id="rId11" Type="http://schemas.openxmlformats.org/officeDocument/2006/relationships/oleObject" Target="../embeddings/oleObject5.bin"/><Relationship Id="rId5" Type="http://schemas.openxmlformats.org/officeDocument/2006/relationships/tags" Target="../tags/tag12.xml"/><Relationship Id="rId10" Type="http://schemas.openxmlformats.org/officeDocument/2006/relationships/slideLayout" Target="../slideLayouts/slideLayout6.xml"/><Relationship Id="rId4" Type="http://schemas.openxmlformats.org/officeDocument/2006/relationships/tags" Target="../tags/tag11.xml"/><Relationship Id="rId9" Type="http://schemas.openxmlformats.org/officeDocument/2006/relationships/tags" Target="../tags/tag16.xml"/></Relationships>
</file>

<file path=ppt/slides/_rels/slide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tags" Target="../tags/tag58.xml"/><Relationship Id="rId7" Type="http://schemas.openxmlformats.org/officeDocument/2006/relationships/image" Target="../media/image75.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3" Type="http://schemas.openxmlformats.org/officeDocument/2006/relationships/tags" Target="../tags/tag60.xml"/><Relationship Id="rId7" Type="http://schemas.openxmlformats.org/officeDocument/2006/relationships/image" Target="../media/image77.pn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tags" Target="../tags/tag59.xml"/><Relationship Id="rId16" Type="http://schemas.openxmlformats.org/officeDocument/2006/relationships/image" Target="../media/image86.png"/><Relationship Id="rId1" Type="http://schemas.openxmlformats.org/officeDocument/2006/relationships/vmlDrawing" Target="../drawings/vmlDrawing20.vml"/><Relationship Id="rId6" Type="http://schemas.openxmlformats.org/officeDocument/2006/relationships/image" Target="../media/image1.emf"/><Relationship Id="rId11" Type="http://schemas.openxmlformats.org/officeDocument/2006/relationships/image" Target="../media/image81.png"/><Relationship Id="rId5" Type="http://schemas.openxmlformats.org/officeDocument/2006/relationships/oleObject" Target="../embeddings/oleObject20.bin"/><Relationship Id="rId15" Type="http://schemas.openxmlformats.org/officeDocument/2006/relationships/image" Target="../media/image85.png"/><Relationship Id="rId10" Type="http://schemas.openxmlformats.org/officeDocument/2006/relationships/image" Target="../media/image80.png"/><Relationship Id="rId4" Type="http://schemas.openxmlformats.org/officeDocument/2006/relationships/slideLayout" Target="../slideLayouts/slideLayout12.xml"/><Relationship Id="rId9" Type="http://schemas.openxmlformats.org/officeDocument/2006/relationships/image" Target="../media/image79.png"/><Relationship Id="rId14" Type="http://schemas.openxmlformats.org/officeDocument/2006/relationships/image" Target="../media/image84.png"/></Relationships>
</file>

<file path=ppt/slides/_rels/slide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18" Type="http://schemas.openxmlformats.org/officeDocument/2006/relationships/image" Target="../media/image98.png"/><Relationship Id="rId3" Type="http://schemas.openxmlformats.org/officeDocument/2006/relationships/tags" Target="../tags/tag62.xml"/><Relationship Id="rId21" Type="http://schemas.openxmlformats.org/officeDocument/2006/relationships/image" Target="../media/image101.png"/><Relationship Id="rId7" Type="http://schemas.openxmlformats.org/officeDocument/2006/relationships/image" Target="../media/image1.emf"/><Relationship Id="rId12" Type="http://schemas.openxmlformats.org/officeDocument/2006/relationships/image" Target="../media/image92.png"/><Relationship Id="rId17" Type="http://schemas.openxmlformats.org/officeDocument/2006/relationships/image" Target="../media/image97.png"/><Relationship Id="rId25" Type="http://schemas.openxmlformats.org/officeDocument/2006/relationships/image" Target="../media/image105.png"/><Relationship Id="rId2" Type="http://schemas.openxmlformats.org/officeDocument/2006/relationships/tags" Target="../tags/tag61.xml"/><Relationship Id="rId16" Type="http://schemas.openxmlformats.org/officeDocument/2006/relationships/image" Target="../media/image96.png"/><Relationship Id="rId20" Type="http://schemas.openxmlformats.org/officeDocument/2006/relationships/image" Target="../media/image100.png"/><Relationship Id="rId1" Type="http://schemas.openxmlformats.org/officeDocument/2006/relationships/vmlDrawing" Target="../drawings/vmlDrawing21.vml"/><Relationship Id="rId6" Type="http://schemas.openxmlformats.org/officeDocument/2006/relationships/oleObject" Target="../embeddings/oleObject21.bin"/><Relationship Id="rId11" Type="http://schemas.openxmlformats.org/officeDocument/2006/relationships/image" Target="../media/image91.png"/><Relationship Id="rId24" Type="http://schemas.openxmlformats.org/officeDocument/2006/relationships/image" Target="../media/image104.png"/><Relationship Id="rId5" Type="http://schemas.openxmlformats.org/officeDocument/2006/relationships/slideLayout" Target="../slideLayouts/slideLayout12.xml"/><Relationship Id="rId15" Type="http://schemas.openxmlformats.org/officeDocument/2006/relationships/image" Target="../media/image95.png"/><Relationship Id="rId23" Type="http://schemas.openxmlformats.org/officeDocument/2006/relationships/image" Target="../media/image103.png"/><Relationship Id="rId10" Type="http://schemas.openxmlformats.org/officeDocument/2006/relationships/image" Target="../media/image90.png"/><Relationship Id="rId19" Type="http://schemas.openxmlformats.org/officeDocument/2006/relationships/image" Target="../media/image99.png"/><Relationship Id="rId4" Type="http://schemas.openxmlformats.org/officeDocument/2006/relationships/tags" Target="../tags/tag63.xml"/><Relationship Id="rId9" Type="http://schemas.openxmlformats.org/officeDocument/2006/relationships/image" Target="../media/image89.png"/><Relationship Id="rId14" Type="http://schemas.openxmlformats.org/officeDocument/2006/relationships/image" Target="../media/image94.png"/><Relationship Id="rId22" Type="http://schemas.openxmlformats.org/officeDocument/2006/relationships/image" Target="../media/image102.png"/></Relationships>
</file>

<file path=ppt/slides/_rels/slide36.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3" Type="http://schemas.openxmlformats.org/officeDocument/2006/relationships/tags" Target="../tags/tag65.xml"/><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tags" Target="../tags/tag64.xml"/><Relationship Id="rId1" Type="http://schemas.openxmlformats.org/officeDocument/2006/relationships/vmlDrawing" Target="../drawings/vmlDrawing22.vml"/><Relationship Id="rId6" Type="http://schemas.openxmlformats.org/officeDocument/2006/relationships/image" Target="../media/image1.emf"/><Relationship Id="rId11" Type="http://schemas.openxmlformats.org/officeDocument/2006/relationships/image" Target="../media/image110.png"/><Relationship Id="rId5" Type="http://schemas.openxmlformats.org/officeDocument/2006/relationships/oleObject" Target="../embeddings/oleObject22.bin"/><Relationship Id="rId15" Type="http://schemas.openxmlformats.org/officeDocument/2006/relationships/image" Target="../media/image114.png"/><Relationship Id="rId10" Type="http://schemas.openxmlformats.org/officeDocument/2006/relationships/image" Target="../media/image109.png"/><Relationship Id="rId4" Type="http://schemas.openxmlformats.org/officeDocument/2006/relationships/slideLayout" Target="../slideLayouts/slideLayout12.xml"/><Relationship Id="rId9" Type="http://schemas.openxmlformats.org/officeDocument/2006/relationships/image" Target="../media/image108.png"/><Relationship Id="rId14" Type="http://schemas.openxmlformats.org/officeDocument/2006/relationships/image" Target="../media/image113.png"/></Relationships>
</file>

<file path=ppt/slides/_rels/slide37.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3" Type="http://schemas.openxmlformats.org/officeDocument/2006/relationships/tags" Target="../tags/tag67.xml"/><Relationship Id="rId7" Type="http://schemas.openxmlformats.org/officeDocument/2006/relationships/image" Target="../media/image116.png"/><Relationship Id="rId12" Type="http://schemas.openxmlformats.org/officeDocument/2006/relationships/image" Target="../media/image121.png"/><Relationship Id="rId17" Type="http://schemas.openxmlformats.org/officeDocument/2006/relationships/image" Target="../media/image126.png"/><Relationship Id="rId2" Type="http://schemas.openxmlformats.org/officeDocument/2006/relationships/tags" Target="../tags/tag66.xml"/><Relationship Id="rId16" Type="http://schemas.openxmlformats.org/officeDocument/2006/relationships/image" Target="../media/image125.png"/><Relationship Id="rId1" Type="http://schemas.openxmlformats.org/officeDocument/2006/relationships/vmlDrawing" Target="../drawings/vmlDrawing23.vml"/><Relationship Id="rId6" Type="http://schemas.openxmlformats.org/officeDocument/2006/relationships/image" Target="../media/image115.emf"/><Relationship Id="rId11" Type="http://schemas.openxmlformats.org/officeDocument/2006/relationships/image" Target="../media/image120.png"/><Relationship Id="rId5" Type="http://schemas.openxmlformats.org/officeDocument/2006/relationships/oleObject" Target="../embeddings/oleObject23.bin"/><Relationship Id="rId15" Type="http://schemas.openxmlformats.org/officeDocument/2006/relationships/image" Target="../media/image124.png"/><Relationship Id="rId10" Type="http://schemas.openxmlformats.org/officeDocument/2006/relationships/image" Target="../media/image119.png"/><Relationship Id="rId4" Type="http://schemas.openxmlformats.org/officeDocument/2006/relationships/slideLayout" Target="../slideLayouts/slideLayout12.xml"/><Relationship Id="rId9" Type="http://schemas.openxmlformats.org/officeDocument/2006/relationships/image" Target="../media/image118.png"/><Relationship Id="rId14" Type="http://schemas.openxmlformats.org/officeDocument/2006/relationships/image" Target="../media/image123.png"/></Relationships>
</file>

<file path=ppt/slides/_rels/slide38.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3" Type="http://schemas.openxmlformats.org/officeDocument/2006/relationships/tags" Target="../tags/tag69.xml"/><Relationship Id="rId7" Type="http://schemas.openxmlformats.org/officeDocument/2006/relationships/image" Target="../media/image127.png"/><Relationship Id="rId12" Type="http://schemas.openxmlformats.org/officeDocument/2006/relationships/image" Target="../media/image132.png"/><Relationship Id="rId2" Type="http://schemas.openxmlformats.org/officeDocument/2006/relationships/tags" Target="../tags/tag68.xml"/><Relationship Id="rId1" Type="http://schemas.openxmlformats.org/officeDocument/2006/relationships/vmlDrawing" Target="../drawings/vmlDrawing24.vml"/><Relationship Id="rId6" Type="http://schemas.openxmlformats.org/officeDocument/2006/relationships/image" Target="../media/image1.emf"/><Relationship Id="rId11" Type="http://schemas.openxmlformats.org/officeDocument/2006/relationships/image" Target="../media/image131.png"/><Relationship Id="rId5" Type="http://schemas.openxmlformats.org/officeDocument/2006/relationships/oleObject" Target="../embeddings/oleObject24.bin"/><Relationship Id="rId15" Type="http://schemas.openxmlformats.org/officeDocument/2006/relationships/image" Target="../media/image135.png"/><Relationship Id="rId10" Type="http://schemas.openxmlformats.org/officeDocument/2006/relationships/image" Target="../media/image130.png"/><Relationship Id="rId4" Type="http://schemas.openxmlformats.org/officeDocument/2006/relationships/slideLayout" Target="../slideLayouts/slideLayout12.xml"/><Relationship Id="rId9" Type="http://schemas.openxmlformats.org/officeDocument/2006/relationships/image" Target="../media/image129.png"/><Relationship Id="rId14" Type="http://schemas.openxmlformats.org/officeDocument/2006/relationships/image" Target="../media/image13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7.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0.xml"/><Relationship Id="rId7" Type="http://schemas.openxmlformats.org/officeDocument/2006/relationships/image" Target="../media/image10.png"/><Relationship Id="rId2" Type="http://schemas.openxmlformats.org/officeDocument/2006/relationships/tags" Target="../tags/tag19.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2.xml"/><Relationship Id="rId7" Type="http://schemas.openxmlformats.org/officeDocument/2006/relationships/image" Target="../media/image12.png"/><Relationship Id="rId2" Type="http://schemas.openxmlformats.org/officeDocument/2006/relationships/tags" Target="../tags/tag21.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24.xml"/><Relationship Id="rId7" Type="http://schemas.openxmlformats.org/officeDocument/2006/relationships/image" Target="../media/image3.emf"/><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6.xml"/><Relationship Id="rId7" Type="http://schemas.openxmlformats.org/officeDocument/2006/relationships/image" Target="../media/image14.png"/><Relationship Id="rId2" Type="http://schemas.openxmlformats.org/officeDocument/2006/relationships/tags" Target="../tags/tag25.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36" name="think-cell Folie" r:id="rId5" imgW="526" imgH="526" progId="TCLayout.ActiveDocument.1">
                  <p:embed/>
                </p:oleObj>
              </mc:Choice>
              <mc:Fallback>
                <p:oleObj name="think-cell Folie" r:id="rId5" imgW="526" imgH="526" progId="TCLayout.ActiveDocument.1">
                  <p:embed/>
                  <p:pic>
                    <p:nvPicPr>
                      <p:cNvPr id="3" name="Objek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29"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4"/>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5"/>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6"/>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3"/>
          <a:stretch>
            <a:fillRect/>
          </a:stretch>
        </p:blipFill>
        <p:spPr>
          <a:xfrm>
            <a:off x="570813" y="2289220"/>
            <a:ext cx="2305168" cy="1301817"/>
          </a:xfrm>
          <a:prstGeom prst="rect">
            <a:avLst/>
          </a:prstGeom>
        </p:spPr>
      </p:pic>
      <p:sp>
        <p:nvSpPr>
          <p:cNvPr id="21" name="Rechteck 20"/>
          <p:cNvSpPr>
            <a:spLocks noChangeAspect="1"/>
          </p:cNvSpPr>
          <p:nvPr>
            <p:custDataLst>
              <p:tags r:id="rId7"/>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8"/>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9"/>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4"/>
          <a:stretch>
            <a:fillRect/>
          </a:stretch>
        </p:blipFill>
        <p:spPr>
          <a:xfrm>
            <a:off x="6290035" y="3982786"/>
            <a:ext cx="3267025" cy="917342"/>
          </a:xfrm>
          <a:prstGeom prst="rect">
            <a:avLst/>
          </a:prstGeom>
        </p:spPr>
      </p:pic>
      <p:pic>
        <p:nvPicPr>
          <p:cNvPr id="32" name="Grafik 31"/>
          <p:cNvPicPr>
            <a:picLocks noChangeAspect="1"/>
          </p:cNvPicPr>
          <p:nvPr/>
        </p:nvPicPr>
        <p:blipFill>
          <a:blip r:embed="rId15"/>
          <a:stretch>
            <a:fillRect/>
          </a:stretch>
        </p:blipFill>
        <p:spPr>
          <a:xfrm>
            <a:off x="10695047" y="2034777"/>
            <a:ext cx="896350" cy="967284"/>
          </a:xfrm>
          <a:prstGeom prst="rect">
            <a:avLst/>
          </a:prstGeom>
        </p:spPr>
      </p:pic>
      <p:pic>
        <p:nvPicPr>
          <p:cNvPr id="33" name="Grafik 32"/>
          <p:cNvPicPr>
            <a:picLocks noChangeAspect="1"/>
          </p:cNvPicPr>
          <p:nvPr/>
        </p:nvPicPr>
        <p:blipFill>
          <a:blip r:embed="rId16"/>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00" name="think-cell Folie" r:id="rId7" imgW="526" imgH="526" progId="TCLayout.ActiveDocument.1">
                  <p:embed/>
                </p:oleObj>
              </mc:Choice>
              <mc:Fallback>
                <p:oleObj name="think-cell Folie" r:id="rId7" imgW="526" imgH="52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5"/>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4"/>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9"/>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3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7"/>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8"/>
          <a:stretch>
            <a:fillRect/>
          </a:stretch>
        </p:blipFill>
        <p:spPr>
          <a:xfrm>
            <a:off x="8938008" y="1645492"/>
            <a:ext cx="2415792" cy="3234905"/>
          </a:xfrm>
          <a:prstGeom prst="rect">
            <a:avLst/>
          </a:prstGeom>
        </p:spPr>
      </p:pic>
      <p:pic>
        <p:nvPicPr>
          <p:cNvPr id="17" name="Grafik 16"/>
          <p:cNvPicPr>
            <a:picLocks noChangeAspect="1"/>
          </p:cNvPicPr>
          <p:nvPr/>
        </p:nvPicPr>
        <p:blipFill>
          <a:blip r:embed="rId9"/>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3"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7"/>
          <a:stretch>
            <a:fillRect/>
          </a:stretch>
        </p:blipFill>
        <p:spPr>
          <a:xfrm>
            <a:off x="8367334" y="1966429"/>
            <a:ext cx="3226970" cy="2184512"/>
          </a:xfrm>
          <a:prstGeom prst="rect">
            <a:avLst/>
          </a:prstGeom>
        </p:spPr>
      </p:pic>
      <p:pic>
        <p:nvPicPr>
          <p:cNvPr id="5" name="Grafik 4"/>
          <p:cNvPicPr>
            <a:picLocks noChangeAspect="1"/>
          </p:cNvPicPr>
          <p:nvPr/>
        </p:nvPicPr>
        <p:blipFill>
          <a:blip r:embed="rId8"/>
          <a:stretch>
            <a:fillRect/>
          </a:stretch>
        </p:blipFill>
        <p:spPr>
          <a:xfrm>
            <a:off x="492261" y="1918802"/>
            <a:ext cx="3219615" cy="2184512"/>
          </a:xfrm>
          <a:prstGeom prst="rect">
            <a:avLst/>
          </a:prstGeom>
        </p:spPr>
      </p:pic>
      <p:pic>
        <p:nvPicPr>
          <p:cNvPr id="6" name="Grafik 5"/>
          <p:cNvPicPr>
            <a:picLocks noChangeAspect="1"/>
          </p:cNvPicPr>
          <p:nvPr/>
        </p:nvPicPr>
        <p:blipFill>
          <a:blip r:embed="rId9"/>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2"/>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7"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7"/>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9"/>
          <a:stretch>
            <a:fillRect/>
          </a:stretch>
        </p:blipFill>
        <p:spPr>
          <a:xfrm>
            <a:off x="6204057" y="1686728"/>
            <a:ext cx="2771775" cy="2886311"/>
          </a:xfrm>
          <a:prstGeom prst="rect">
            <a:avLst/>
          </a:prstGeom>
        </p:spPr>
      </p:pic>
      <p:pic>
        <p:nvPicPr>
          <p:cNvPr id="14" name="Grafik 13"/>
          <p:cNvPicPr>
            <a:picLocks noChangeAspect="1"/>
          </p:cNvPicPr>
          <p:nvPr/>
        </p:nvPicPr>
        <p:blipFill>
          <a:blip r:embed="rId10"/>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62"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7"/>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8"/>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33"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6"/>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7"/>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8"/>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9"/>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10"/>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1"/>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4"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1894673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8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dirty="0">
              <a:latin typeface="Consolas" panose="020B0609020204030204" pitchFamily="49" charset="0"/>
              <a:ea typeface="+mj-ea"/>
              <a:cs typeface="+mj-cs"/>
              <a:sym typeface="Consolas" panose="020B0609020204030204" pitchFamily="49" charset="0"/>
            </a:endParaRPr>
          </a:p>
        </p:txBody>
      </p:sp>
      <p:sp>
        <p:nvSpPr>
          <p:cNvPr id="5" name="Titel 4"/>
          <p:cNvSpPr>
            <a:spLocks noGrp="1"/>
          </p:cNvSpPr>
          <p:nvPr>
            <p:ph type="title"/>
          </p:nvPr>
        </p:nvSpPr>
        <p:spPr/>
        <p:txBody>
          <a:bodyPr/>
          <a:lstStyle/>
          <a:p>
            <a:r>
              <a:rPr lang="en-US" dirty="0" err="1"/>
              <a:t>Komprimierte</a:t>
            </a:r>
            <a:r>
              <a:rPr lang="en-US" dirty="0"/>
              <a:t> </a:t>
            </a:r>
            <a:r>
              <a:rPr lang="en-US" dirty="0" err="1"/>
              <a:t>Gruppe</a:t>
            </a:r>
            <a:r>
              <a:rPr lang="en-US" dirty="0"/>
              <a:t> nun Standard</a:t>
            </a:r>
          </a:p>
        </p:txBody>
      </p:sp>
      <p:pic>
        <p:nvPicPr>
          <p:cNvPr id="11" name="Grafik 10">
            <a:extLst>
              <a:ext uri="{FF2B5EF4-FFF2-40B4-BE49-F238E27FC236}">
                <a16:creationId xmlns:a16="http://schemas.microsoft.com/office/drawing/2014/main" id="{D6DC64A6-29AD-4B0F-ACFC-D9AD79A412E7}"/>
              </a:ext>
            </a:extLst>
          </p:cNvPr>
          <p:cNvPicPr>
            <a:picLocks noChangeAspect="1"/>
          </p:cNvPicPr>
          <p:nvPr/>
        </p:nvPicPr>
        <p:blipFill>
          <a:blip r:embed="rId7"/>
          <a:stretch>
            <a:fillRect/>
          </a:stretch>
        </p:blipFill>
        <p:spPr>
          <a:xfrm>
            <a:off x="1230999" y="3551714"/>
            <a:ext cx="2857899" cy="895475"/>
          </a:xfrm>
          <a:prstGeom prst="rect">
            <a:avLst/>
          </a:prstGeom>
        </p:spPr>
      </p:pic>
    </p:spTree>
    <p:extLst>
      <p:ext uri="{BB962C8B-B14F-4D97-AF65-F5344CB8AC3E}">
        <p14:creationId xmlns:p14="http://schemas.microsoft.com/office/powerpoint/2010/main" val="23898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991745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80"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err="1"/>
              <a:t>Verbesserung</a:t>
            </a:r>
            <a:r>
              <a:rPr lang="en-US" dirty="0"/>
              <a:t> “</a:t>
            </a:r>
            <a:r>
              <a:rPr lang="en-US" dirty="0" err="1"/>
              <a:t>Verknüpfte</a:t>
            </a:r>
            <a:r>
              <a:rPr lang="en-US" dirty="0"/>
              <a:t> Shapes”</a:t>
            </a:r>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lumMod val="100000"/>
                  </a:schemeClr>
                </a:solidFill>
              </a:rPr>
              <a:t>Beispiel</a:t>
            </a:r>
            <a:r>
              <a:rPr lang="en-US" b="1" dirty="0">
                <a:solidFill>
                  <a:schemeClr val="tx1">
                    <a:lumMod val="100000"/>
                  </a:schemeClr>
                </a:solidFill>
              </a:rPr>
              <a:t> Use Case</a:t>
            </a: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3"/>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T] Traffic Light 14"/>
          <p:cNvSpPr>
            <a:spLocks noChangeAspect="1"/>
          </p:cNvSpPr>
          <p:nvPr>
            <p:custDataLst>
              <p:tags r:id="rId4"/>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KT] Traffic Light 14"/>
          <p:cNvSpPr>
            <a:spLocks noChangeAspect="1"/>
          </p:cNvSpPr>
          <p:nvPr>
            <p:custDataLst>
              <p:tags r:id="rId5"/>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T] Traffic Light 14"/>
          <p:cNvSpPr>
            <a:spLocks noChangeAspect="1"/>
          </p:cNvSpPr>
          <p:nvPr>
            <p:custDataLst>
              <p:tags r:id="rId6"/>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feld 16"/>
          <p:cNvSpPr txBox="1"/>
          <p:nvPr/>
        </p:nvSpPr>
        <p:spPr>
          <a:xfrm>
            <a:off x="7879855" y="3721110"/>
            <a:ext cx="341760" cy="369332"/>
          </a:xfrm>
          <a:prstGeom prst="rect">
            <a:avLst/>
          </a:prstGeom>
          <a:noFill/>
        </p:spPr>
        <p:txBody>
          <a:bodyPr wrap="none" rtlCol="0">
            <a:spAutoFit/>
          </a:bodyPr>
          <a:lstStyle/>
          <a:p>
            <a:r>
              <a:rPr lang="en-US" dirty="0"/>
              <a:t>A</a:t>
            </a:r>
          </a:p>
        </p:txBody>
      </p:sp>
      <p:sp>
        <p:nvSpPr>
          <p:cNvPr id="18" name="Textfeld 17"/>
          <p:cNvSpPr txBox="1"/>
          <p:nvPr/>
        </p:nvSpPr>
        <p:spPr>
          <a:xfrm>
            <a:off x="7879855" y="4527888"/>
            <a:ext cx="341760" cy="369332"/>
          </a:xfrm>
          <a:prstGeom prst="rect">
            <a:avLst/>
          </a:prstGeom>
          <a:noFill/>
        </p:spPr>
        <p:txBody>
          <a:bodyPr wrap="none" rtlCol="0">
            <a:spAutoFit/>
          </a:bodyPr>
          <a:lstStyle/>
          <a:p>
            <a:r>
              <a:rPr lang="en-US" dirty="0"/>
              <a:t>B</a:t>
            </a:r>
          </a:p>
        </p:txBody>
      </p:sp>
      <p:sp>
        <p:nvSpPr>
          <p:cNvPr id="19" name="Textfeld 18"/>
          <p:cNvSpPr txBox="1"/>
          <p:nvPr/>
        </p:nvSpPr>
        <p:spPr>
          <a:xfrm>
            <a:off x="7879855" y="5253489"/>
            <a:ext cx="346570" cy="369332"/>
          </a:xfrm>
          <a:prstGeom prst="rect">
            <a:avLst/>
          </a:prstGeom>
          <a:noFill/>
        </p:spPr>
        <p:txBody>
          <a:bodyPr wrap="none" rtlCol="0">
            <a:spAutoFit/>
          </a:bodyPr>
          <a:lstStyle/>
          <a:p>
            <a:r>
              <a:rPr lang="en-US" dirty="0"/>
              <a:t>C</a:t>
            </a:r>
          </a:p>
        </p:txBody>
      </p:sp>
      <p:sp>
        <p:nvSpPr>
          <p:cNvPr id="20" name="[BKT] Traffic Light 14"/>
          <p:cNvSpPr>
            <a:spLocks noChangeAspect="1"/>
          </p:cNvSpPr>
          <p:nvPr>
            <p:custDataLst>
              <p:tags r:id="rId7"/>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BKT] Traffic Light 14"/>
          <p:cNvSpPr>
            <a:spLocks noChangeAspect="1"/>
          </p:cNvSpPr>
          <p:nvPr>
            <p:custDataLst>
              <p:tags r:id="rId8"/>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BKT] Traffic Light 14"/>
          <p:cNvSpPr>
            <a:spLocks noChangeAspect="1"/>
          </p:cNvSpPr>
          <p:nvPr>
            <p:custDataLst>
              <p:tags r:id="rId9"/>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Textfeld 22"/>
          <p:cNvSpPr txBox="1"/>
          <p:nvPr/>
        </p:nvSpPr>
        <p:spPr>
          <a:xfrm>
            <a:off x="7514653" y="2726386"/>
            <a:ext cx="290464" cy="276999"/>
          </a:xfrm>
          <a:prstGeom prst="rect">
            <a:avLst/>
          </a:prstGeom>
          <a:noFill/>
        </p:spPr>
        <p:txBody>
          <a:bodyPr wrap="none" rtlCol="0">
            <a:spAutoFit/>
          </a:bodyPr>
          <a:lstStyle/>
          <a:p>
            <a:r>
              <a:rPr lang="en-US" sz="1200" dirty="0"/>
              <a:t>A</a:t>
            </a:r>
          </a:p>
        </p:txBody>
      </p:sp>
      <p:sp>
        <p:nvSpPr>
          <p:cNvPr id="24" name="Textfeld 23"/>
          <p:cNvSpPr txBox="1"/>
          <p:nvPr/>
        </p:nvSpPr>
        <p:spPr>
          <a:xfrm>
            <a:off x="7877117" y="2726386"/>
            <a:ext cx="290464" cy="276999"/>
          </a:xfrm>
          <a:prstGeom prst="rect">
            <a:avLst/>
          </a:prstGeom>
          <a:noFill/>
        </p:spPr>
        <p:txBody>
          <a:bodyPr wrap="none" rtlCol="0">
            <a:spAutoFit/>
          </a:bodyPr>
          <a:lstStyle/>
          <a:p>
            <a:r>
              <a:rPr lang="en-US" sz="1200" dirty="0"/>
              <a:t>B</a:t>
            </a:r>
          </a:p>
        </p:txBody>
      </p:sp>
      <p:sp>
        <p:nvSpPr>
          <p:cNvPr id="25" name="Textfeld 24"/>
          <p:cNvSpPr txBox="1"/>
          <p:nvPr/>
        </p:nvSpPr>
        <p:spPr>
          <a:xfrm>
            <a:off x="8239581" y="2726386"/>
            <a:ext cx="292068" cy="276999"/>
          </a:xfrm>
          <a:prstGeom prst="rect">
            <a:avLst/>
          </a:prstGeom>
          <a:noFill/>
        </p:spPr>
        <p:txBody>
          <a:bodyPr wrap="none" rtlCol="0">
            <a:spAutoFit/>
          </a:bodyPr>
          <a:lstStyle/>
          <a:p>
            <a:r>
              <a:rPr lang="en-US" sz="1200" dirty="0"/>
              <a:t>C</a:t>
            </a:r>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en-US" sz="800" dirty="0" err="1"/>
              <a:t>Folie</a:t>
            </a:r>
            <a:r>
              <a:rPr lang="en-US" sz="800" dirty="0"/>
              <a:t> 1</a:t>
            </a:r>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en-US" sz="800" dirty="0" err="1"/>
              <a:t>Folie</a:t>
            </a:r>
            <a:r>
              <a:rPr lang="en-US" sz="800" dirty="0"/>
              <a:t> 2</a:t>
            </a:r>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en-US" sz="800" dirty="0" err="1"/>
              <a:t>Folie</a:t>
            </a:r>
            <a:r>
              <a:rPr lang="en-US" sz="800" dirty="0"/>
              <a:t> 3</a:t>
            </a:r>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en-US" sz="800" dirty="0" err="1"/>
              <a:t>Folie</a:t>
            </a:r>
            <a:r>
              <a:rPr lang="en-US" sz="800" dirty="0"/>
              <a:t> 4</a:t>
            </a:r>
          </a:p>
        </p:txBody>
      </p:sp>
    </p:spTree>
    <p:extLst>
      <p:ext uri="{BB962C8B-B14F-4D97-AF65-F5344CB8AC3E}">
        <p14:creationId xmlns:p14="http://schemas.microsoft.com/office/powerpoint/2010/main" val="1717496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87"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11"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35"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59"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83"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386934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59"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el 3"/>
          <p:cNvSpPr>
            <a:spLocks noGrp="1"/>
          </p:cNvSpPr>
          <p:nvPr>
            <p:ph type="title"/>
          </p:nvPr>
        </p:nvSpPr>
        <p:spPr/>
        <p:txBody>
          <a:bodyPr/>
          <a:lstStyle/>
          <a:p>
            <a:r>
              <a:rPr lang="en-US" dirty="0"/>
              <a:t>Divers</a:t>
            </a:r>
          </a:p>
        </p:txBody>
      </p:sp>
      <p:sp>
        <p:nvSpPr>
          <p:cNvPr id="2" name="Textfeld 1"/>
          <p:cNvSpPr txBox="1"/>
          <p:nvPr/>
        </p:nvSpPr>
        <p:spPr>
          <a:xfrm>
            <a:off x="1011677" y="2068749"/>
            <a:ext cx="963725" cy="369332"/>
          </a:xfrm>
          <a:prstGeom prst="rect">
            <a:avLst/>
          </a:prstGeom>
          <a:noFill/>
        </p:spPr>
        <p:txBody>
          <a:bodyPr wrap="none" rtlCol="0">
            <a:spAutoFit/>
          </a:bodyPr>
          <a:lstStyle/>
          <a:p>
            <a:r>
              <a:rPr lang="en-US" dirty="0"/>
              <a:t>Master</a:t>
            </a:r>
          </a:p>
        </p:txBody>
      </p:sp>
      <p:sp>
        <p:nvSpPr>
          <p:cNvPr id="6" name="Textfeld 5"/>
          <p:cNvSpPr txBox="1"/>
          <p:nvPr/>
        </p:nvSpPr>
        <p:spPr>
          <a:xfrm>
            <a:off x="2256714" y="2068749"/>
            <a:ext cx="2346604" cy="369332"/>
          </a:xfrm>
          <a:prstGeom prst="rect">
            <a:avLst/>
          </a:prstGeom>
          <a:noFill/>
        </p:spPr>
        <p:txBody>
          <a:bodyPr wrap="none" rtlCol="0">
            <a:spAutoFit/>
          </a:bodyPr>
          <a:lstStyle/>
          <a:p>
            <a:r>
              <a:rPr lang="en-US" dirty="0" err="1"/>
              <a:t>Referenz</a:t>
            </a:r>
            <a:r>
              <a:rPr lang="en-US" dirty="0"/>
              <a:t>/</a:t>
            </a:r>
            <a:r>
              <a:rPr lang="en-US" dirty="0" err="1"/>
              <a:t>Haupt</a:t>
            </a:r>
            <a:r>
              <a:rPr lang="en-US" dirty="0"/>
              <a:t>-…</a:t>
            </a:r>
          </a:p>
        </p:txBody>
      </p:sp>
      <p:sp>
        <p:nvSpPr>
          <p:cNvPr id="7" name="Pfeil nach rechts 6"/>
          <p:cNvSpPr/>
          <p:nvPr/>
        </p:nvSpPr>
        <p:spPr>
          <a:xfrm>
            <a:off x="2059945" y="2206318"/>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Gerader Verbinder 8"/>
          <p:cNvCxnSpPr/>
          <p:nvPr/>
        </p:nvCxnSpPr>
        <p:spPr>
          <a:xfrm flipV="1">
            <a:off x="1011677" y="2109621"/>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6"/>
          <a:stretch>
            <a:fillRect/>
          </a:stretch>
        </p:blipFill>
        <p:spPr>
          <a:xfrm>
            <a:off x="950755" y="3015574"/>
            <a:ext cx="1377951" cy="3290085"/>
          </a:xfrm>
          <a:prstGeom prst="rect">
            <a:avLst/>
          </a:prstGeom>
        </p:spPr>
      </p:pic>
      <p:pic>
        <p:nvPicPr>
          <p:cNvPr id="15" name="Grafik 14">
            <a:extLst>
              <a:ext uri="{FF2B5EF4-FFF2-40B4-BE49-F238E27FC236}">
                <a16:creationId xmlns:a16="http://schemas.microsoft.com/office/drawing/2014/main" id="{256A11DA-78AC-4B34-880E-84F572E32D10}"/>
              </a:ext>
            </a:extLst>
          </p:cNvPr>
          <p:cNvPicPr>
            <a:picLocks noChangeAspect="1"/>
          </p:cNvPicPr>
          <p:nvPr/>
        </p:nvPicPr>
        <p:blipFill>
          <a:blip r:embed="rId7"/>
          <a:stretch>
            <a:fillRect/>
          </a:stretch>
        </p:blipFill>
        <p:spPr>
          <a:xfrm>
            <a:off x="5297758" y="2637853"/>
            <a:ext cx="2170926" cy="3839111"/>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7698393" y="4826795"/>
            <a:ext cx="2865845" cy="646331"/>
          </a:xfrm>
          <a:prstGeom prst="rect">
            <a:avLst/>
          </a:prstGeom>
          <a:noFill/>
        </p:spPr>
        <p:txBody>
          <a:bodyPr wrap="square" rtlCol="0">
            <a:spAutoFit/>
          </a:bodyPr>
          <a:lstStyle/>
          <a:p>
            <a:pPr>
              <a:spcAft>
                <a:spcPts val="1200"/>
              </a:spcAft>
            </a:pPr>
            <a:r>
              <a:rPr lang="de-DE" dirty="0"/>
              <a:t>Z-Order nach Position sortieren</a:t>
            </a:r>
          </a:p>
        </p:txBody>
      </p:sp>
      <p:sp>
        <p:nvSpPr>
          <p:cNvPr id="13" name="Rechteck 12">
            <a:extLst>
              <a:ext uri="{FF2B5EF4-FFF2-40B4-BE49-F238E27FC236}">
                <a16:creationId xmlns:a16="http://schemas.microsoft.com/office/drawing/2014/main" id="{C572475E-C162-4F56-8FC8-B6695F3653D8}"/>
              </a:ext>
            </a:extLst>
          </p:cNvPr>
          <p:cNvSpPr/>
          <p:nvPr/>
        </p:nvSpPr>
        <p:spPr>
          <a:xfrm>
            <a:off x="5160000" y="4741975"/>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9053209" y="1543455"/>
            <a:ext cx="2766078" cy="369332"/>
          </a:xfrm>
          <a:prstGeom prst="rect">
            <a:avLst/>
          </a:prstGeom>
          <a:noFill/>
        </p:spPr>
        <p:txBody>
          <a:bodyPr wrap="none" rtlCol="0">
            <a:spAutoFit/>
          </a:bodyPr>
          <a:lstStyle/>
          <a:p>
            <a:r>
              <a:rPr lang="en-US" dirty="0" err="1"/>
              <a:t>FontAwesome</a:t>
            </a:r>
            <a:r>
              <a:rPr lang="en-US" dirty="0"/>
              <a:t> v5.15.0</a:t>
            </a:r>
          </a:p>
        </p:txBody>
      </p:sp>
    </p:spTree>
    <p:extLst>
      <p:ext uri="{BB962C8B-B14F-4D97-AF65-F5344CB8AC3E}">
        <p14:creationId xmlns:p14="http://schemas.microsoft.com/office/powerpoint/2010/main" val="115619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9688823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2"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dirty="0" err="1"/>
              <a:t>Dialoge</a:t>
            </a:r>
            <a:endParaRPr lang="en-US" dirty="0"/>
          </a:p>
        </p:txBody>
      </p:sp>
      <p:pic>
        <p:nvPicPr>
          <p:cNvPr id="3" name="Grafik 2"/>
          <p:cNvPicPr>
            <a:picLocks noChangeAspect="1"/>
          </p:cNvPicPr>
          <p:nvPr/>
        </p:nvPicPr>
        <p:blipFill>
          <a:blip r:embed="rId6"/>
          <a:stretch>
            <a:fillRect/>
          </a:stretch>
        </p:blipFill>
        <p:spPr>
          <a:xfrm>
            <a:off x="838200" y="1914983"/>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4961106" y="1914983"/>
            <a:ext cx="4020767" cy="646331"/>
          </a:xfrm>
          <a:prstGeom prst="rect">
            <a:avLst/>
          </a:prstGeom>
          <a:noFill/>
        </p:spPr>
        <p:txBody>
          <a:bodyPr wrap="square" rtlCol="0">
            <a:spAutoFit/>
          </a:bodyPr>
          <a:lstStyle/>
          <a:p>
            <a:pPr>
              <a:spcAft>
                <a:spcPts val="1200"/>
              </a:spcAft>
            </a:pPr>
            <a:r>
              <a:rPr lang="de-DE" dirty="0"/>
              <a:t>Neue Option „Leere Abschnitte entfernen“</a:t>
            </a:r>
          </a:p>
        </p:txBody>
      </p:sp>
      <p:pic>
        <p:nvPicPr>
          <p:cNvPr id="8" name="Grafik 7"/>
          <p:cNvPicPr>
            <a:picLocks noChangeAspect="1"/>
          </p:cNvPicPr>
          <p:nvPr/>
        </p:nvPicPr>
        <p:blipFill>
          <a:blip r:embed="rId7"/>
          <a:stretch>
            <a:fillRect/>
          </a:stretch>
        </p:blipFill>
        <p:spPr>
          <a:xfrm>
            <a:off x="7215720" y="2494939"/>
            <a:ext cx="2382238" cy="4165123"/>
          </a:xfrm>
          <a:prstGeom prst="rect">
            <a:avLst/>
          </a:prstGeom>
        </p:spPr>
      </p:pic>
    </p:spTree>
    <p:extLst>
      <p:ext uri="{BB962C8B-B14F-4D97-AF65-F5344CB8AC3E}">
        <p14:creationId xmlns:p14="http://schemas.microsoft.com/office/powerpoint/2010/main" val="134433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669498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12"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en-US" dirty="0" err="1"/>
              <a:t>Funktion</a:t>
            </a:r>
            <a:r>
              <a:rPr lang="en-US" dirty="0"/>
              <a:t> “</a:t>
            </a:r>
            <a:r>
              <a:rPr lang="en-US" dirty="0" err="1"/>
              <a:t>Folien</a:t>
            </a:r>
            <a:r>
              <a:rPr lang="en-US" dirty="0"/>
              <a:t> </a:t>
            </a:r>
            <a:r>
              <a:rPr lang="en-US" dirty="0" err="1"/>
              <a:t>synchronisieren</a:t>
            </a:r>
            <a:r>
              <a:rPr lang="en-US" dirty="0"/>
              <a:t>”</a:t>
            </a:r>
          </a:p>
        </p:txBody>
      </p:sp>
      <p:pic>
        <p:nvPicPr>
          <p:cNvPr id="3" name="Grafik 2"/>
          <p:cNvPicPr>
            <a:picLocks noChangeAspect="1"/>
          </p:cNvPicPr>
          <p:nvPr/>
        </p:nvPicPr>
        <p:blipFill>
          <a:blip r:embed="rId7"/>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8"/>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lumMod val="100000"/>
                  </a:schemeClr>
                </a:solidFill>
              </a:rPr>
              <a:t>Beispiel</a:t>
            </a:r>
            <a:r>
              <a:rPr lang="en-US" b="1" dirty="0">
                <a:solidFill>
                  <a:schemeClr val="tx1">
                    <a:lumMod val="100000"/>
                  </a:schemeClr>
                </a:solidFill>
              </a:rPr>
              <a:t> Use Case</a:t>
            </a:r>
          </a:p>
        </p:txBody>
      </p:sp>
      <p:sp>
        <p:nvSpPr>
          <p:cNvPr id="8" name="Rechteck 7">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en-US" sz="800" dirty="0"/>
              <a:t>Template v1</a:t>
            </a:r>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en-US" sz="800" dirty="0" err="1"/>
              <a:t>OnePager</a:t>
            </a:r>
            <a:r>
              <a:rPr lang="en-US" sz="800" dirty="0"/>
              <a:t> 1</a:t>
            </a:r>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en-US" sz="800" dirty="0" err="1"/>
              <a:t>OnePager</a:t>
            </a:r>
            <a:r>
              <a:rPr lang="en-US" sz="800" dirty="0"/>
              <a:t> 2</a:t>
            </a:r>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t>X:</a:t>
            </a:r>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t>Y:</a:t>
            </a:r>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t>X:</a:t>
            </a:r>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t>Y:</a:t>
            </a:r>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err="1">
                <a:solidFill>
                  <a:sysClr val="windowText" lastClr="000000"/>
                </a:solidFill>
              </a:rPr>
              <a:t>abc</a:t>
            </a:r>
            <a:endParaRPr lang="en-US"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err="1">
                <a:solidFill>
                  <a:sysClr val="windowText" lastClr="000000"/>
                </a:solidFill>
              </a:rPr>
              <a:t>def</a:t>
            </a:r>
            <a:endParaRPr lang="en-US"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t>X:</a:t>
            </a:r>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t>Y:</a:t>
            </a:r>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ysClr val="windowText" lastClr="000000"/>
                </a:solidFill>
              </a:rPr>
              <a:t>xyz</a:t>
            </a: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ysClr val="windowText" lastClr="000000"/>
                </a:solidFill>
              </a:rPr>
              <a:t>123</a:t>
            </a: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en-US" sz="800" dirty="0"/>
              <a:t>Template v2</a:t>
            </a:r>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X:</a:t>
            </a:r>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Y:</a:t>
            </a:r>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Z:</a:t>
            </a:r>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en-US" sz="800" dirty="0" err="1"/>
              <a:t>OnePager</a:t>
            </a:r>
            <a:r>
              <a:rPr lang="en-US" sz="800" dirty="0"/>
              <a:t> 1</a:t>
            </a:r>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en-US" sz="800" dirty="0" err="1"/>
              <a:t>OnePager</a:t>
            </a:r>
            <a:r>
              <a:rPr lang="en-US" sz="800" dirty="0"/>
              <a:t> 2</a:t>
            </a:r>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X:</a:t>
            </a:r>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Y:</a:t>
            </a:r>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err="1">
                <a:solidFill>
                  <a:sysClr val="windowText" lastClr="000000"/>
                </a:solidFill>
              </a:rPr>
              <a:t>abc</a:t>
            </a:r>
            <a:endParaRPr lang="en-US"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err="1">
                <a:solidFill>
                  <a:sysClr val="windowText" lastClr="000000"/>
                </a:solidFill>
              </a:rPr>
              <a:t>def</a:t>
            </a:r>
            <a:endParaRPr lang="en-US"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Z:</a:t>
            </a:r>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X:</a:t>
            </a:r>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Y:</a:t>
            </a:r>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ysClr val="windowText" lastClr="000000"/>
                </a:solidFill>
              </a:rPr>
              <a:t>xyz</a:t>
            </a: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ysClr val="windowText" lastClr="000000"/>
                </a:solidFill>
              </a:rPr>
              <a:t>123</a:t>
            </a: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Z:</a:t>
            </a:r>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ext uri="{D42A27DB-BD31-4B8C-83A1-F6EECF244321}">
                <p14:modId xmlns:p14="http://schemas.microsoft.com/office/powerpoint/2010/main" val="1713033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6"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en-US" dirty="0"/>
              <a:t>Copy-Paste </a:t>
            </a:r>
            <a:r>
              <a:rPr lang="en-US" dirty="0" err="1"/>
              <a:t>Funktionen</a:t>
            </a:r>
            <a:endParaRPr lang="en-US" dirty="0"/>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7"/>
          <a:stretch>
            <a:fillRect/>
          </a:stretch>
        </p:blipFill>
        <p:spPr>
          <a:xfrm>
            <a:off x="3379422" y="2472938"/>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8"/>
          <a:stretch>
            <a:fillRect/>
          </a:stretch>
        </p:blipFill>
        <p:spPr>
          <a:xfrm>
            <a:off x="698930" y="4365366"/>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lumMod val="100000"/>
                  </a:schemeClr>
                </a:solidFill>
              </a:rPr>
              <a:t>Beispiel</a:t>
            </a:r>
            <a:r>
              <a:rPr lang="en-US" b="1" dirty="0">
                <a:solidFill>
                  <a:schemeClr val="tx1">
                    <a:lumMod val="100000"/>
                  </a:schemeClr>
                </a:solidFill>
              </a:rPr>
              <a:t> Use Case</a:t>
            </a:r>
          </a:p>
        </p:txBody>
      </p:sp>
      <p:sp>
        <p:nvSpPr>
          <p:cNvPr id="11" name="Rechteck 10">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66231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5"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81"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7"/>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8"/>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11.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29.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1.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2.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4.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3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38.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51.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5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3.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55.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5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3.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RvH43tJIXhZ5aEq5CVw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1379</Words>
  <Application>Microsoft Office PowerPoint</Application>
  <PresentationFormat>Breitbild</PresentationFormat>
  <Paragraphs>216</Paragraphs>
  <Slides>38</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38</vt:i4>
      </vt:variant>
    </vt:vector>
  </HeadingPairs>
  <TitlesOfParts>
    <vt:vector size="45" baseType="lpstr">
      <vt:lpstr>Arial</vt:lpstr>
      <vt:lpstr>Calibri</vt:lpstr>
      <vt:lpstr>Consolas</vt:lpstr>
      <vt:lpstr>Verdana</vt:lpstr>
      <vt:lpstr>Wingdings</vt:lpstr>
      <vt:lpstr>Office</vt:lpstr>
      <vt:lpstr>think-cell Folie</vt:lpstr>
      <vt:lpstr>BKT v2.7.2</vt:lpstr>
      <vt:lpstr>Komprimierte Gruppe nun Standard</vt:lpstr>
      <vt:lpstr>Verbesserung “Verknüpfte Shapes”</vt:lpstr>
      <vt:lpstr>Divers</vt:lpstr>
      <vt:lpstr>Dialoge</vt:lpstr>
      <vt:lpstr>Funktion “Folien synchronisieren”</vt:lpstr>
      <vt:lpstr>Copy-Paste Funktionen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Florian Stallmann</cp:lastModifiedBy>
  <cp:revision>34</cp:revision>
  <dcterms:created xsi:type="dcterms:W3CDTF">2020-07-23T18:32:20Z</dcterms:created>
  <dcterms:modified xsi:type="dcterms:W3CDTF">2020-10-21T19:47:20Z</dcterms:modified>
</cp:coreProperties>
</file>