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56" r:id="rId2"/>
    <p:sldId id="265" r:id="rId3"/>
    <p:sldId id="258" r:id="rId4"/>
    <p:sldId id="260" r:id="rId5"/>
    <p:sldId id="275" r:id="rId6"/>
    <p:sldId id="266" r:id="rId7"/>
    <p:sldId id="276" r:id="rId8"/>
    <p:sldId id="263" r:id="rId9"/>
    <p:sldId id="261" r:id="rId10"/>
    <p:sldId id="262" r:id="rId11"/>
    <p:sldId id="259" r:id="rId12"/>
    <p:sldId id="268" r:id="rId13"/>
    <p:sldId id="257" r:id="rId14"/>
    <p:sldId id="264" r:id="rId15"/>
    <p:sldId id="273" r:id="rId16"/>
    <p:sldId id="269" r:id="rId17"/>
    <p:sldId id="274" r:id="rId18"/>
    <p:sldId id="270" r:id="rId19"/>
    <p:sldId id="267" r:id="rId20"/>
    <p:sldId id="271" r:id="rId21"/>
    <p:sldId id="272" r:id="rId22"/>
  </p:sldIdLst>
  <p:sldSz cx="12192000" cy="6858000"/>
  <p:notesSz cx="6858000" cy="9144000"/>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3" d="100"/>
          <a:sy n="123" d="100"/>
        </p:scale>
        <p:origin x="3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05.05.2020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05.05.2020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05.05.2020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05.05.2020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8"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dirty="0"/>
              <a:t>Mastertitelformat bearbeiten</a:t>
            </a:r>
          </a:p>
        </p:txBody>
      </p:sp>
      <p:sp>
        <p:nvSpPr>
          <p:cNvPr id="6" name="Datumsplatzhalter 5"/>
          <p:cNvSpPr>
            <a:spLocks noGrp="1"/>
          </p:cNvSpPr>
          <p:nvPr>
            <p:ph type="dt" sz="half" idx="18"/>
          </p:nvPr>
        </p:nvSpPr>
        <p:spPr/>
        <p:txBody>
          <a:bodyPr/>
          <a:lstStyle/>
          <a:p>
            <a:fld id="{146DBEAB-51C5-4FBE-9B54-BC8F608043B0}" type="datetime1">
              <a:rPr lang="de-DE" smtClean="0"/>
              <a:t>05.05.2020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05.05.2020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05.05.2020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05.05.2020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05.05.2020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05.05.2020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05.05.2020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05.05.2020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05.05.2020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05.05.2020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7.png"/><Relationship Id="rId5" Type="http://schemas.openxmlformats.org/officeDocument/2006/relationships/slideLayout" Target="../slideLayouts/slideLayout6.xml"/><Relationship Id="rId4"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1.xml"/><Relationship Id="rId7" Type="http://schemas.openxmlformats.org/officeDocument/2006/relationships/image" Target="../media/image39.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tags" Target="../tags/tag13.xml"/><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tags" Target="../tags/tag12.xml"/><Relationship Id="rId16" Type="http://schemas.openxmlformats.org/officeDocument/2006/relationships/image" Target="../media/image51.png"/><Relationship Id="rId1" Type="http://schemas.openxmlformats.org/officeDocument/2006/relationships/vmlDrawing" Target="../drawings/vmlDrawing2.vml"/><Relationship Id="rId6" Type="http://schemas.openxmlformats.org/officeDocument/2006/relationships/image" Target="../media/image41.emf"/><Relationship Id="rId11" Type="http://schemas.openxmlformats.org/officeDocument/2006/relationships/image" Target="../media/image46.png"/><Relationship Id="rId5" Type="http://schemas.openxmlformats.org/officeDocument/2006/relationships/oleObject" Target="../embeddings/oleObject2.bin"/><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slideLayout" Target="../slideLayouts/slideLayout12.xml"/><Relationship Id="rId9" Type="http://schemas.openxmlformats.org/officeDocument/2006/relationships/image" Target="../media/image44.png"/><Relationship Id="rId14"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tags" Target="../tags/tag15.xml"/><Relationship Id="rId21" Type="http://schemas.openxmlformats.org/officeDocument/2006/relationships/image" Target="../media/image66.png"/><Relationship Id="rId7" Type="http://schemas.openxmlformats.org/officeDocument/2006/relationships/image" Target="../media/image41.emf"/><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70.png"/><Relationship Id="rId2" Type="http://schemas.openxmlformats.org/officeDocument/2006/relationships/tags" Target="../tags/tag14.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56.png"/><Relationship Id="rId24" Type="http://schemas.openxmlformats.org/officeDocument/2006/relationships/image" Target="../media/image69.png"/><Relationship Id="rId5" Type="http://schemas.openxmlformats.org/officeDocument/2006/relationships/slideLayout" Target="../slideLayouts/slideLayout12.xml"/><Relationship Id="rId15" Type="http://schemas.openxmlformats.org/officeDocument/2006/relationships/image" Target="../media/image60.png"/><Relationship Id="rId23" Type="http://schemas.openxmlformats.org/officeDocument/2006/relationships/image" Target="../media/image68.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tags" Target="../tags/tag16.xml"/><Relationship Id="rId9" Type="http://schemas.openxmlformats.org/officeDocument/2006/relationships/image" Target="../media/image54.png"/><Relationship Id="rId14" Type="http://schemas.openxmlformats.org/officeDocument/2006/relationships/image" Target="../media/image59.png"/><Relationship Id="rId22"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tags" Target="../tags/tag18.xml"/><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41.emf"/><Relationship Id="rId11" Type="http://schemas.openxmlformats.org/officeDocument/2006/relationships/image" Target="../media/image75.png"/><Relationship Id="rId5" Type="http://schemas.openxmlformats.org/officeDocument/2006/relationships/oleObject" Target="../embeddings/oleObject4.bin"/><Relationship Id="rId15" Type="http://schemas.openxmlformats.org/officeDocument/2006/relationships/image" Target="../media/image79.png"/><Relationship Id="rId10" Type="http://schemas.openxmlformats.org/officeDocument/2006/relationships/image" Target="../media/image74.png"/><Relationship Id="rId4" Type="http://schemas.openxmlformats.org/officeDocument/2006/relationships/slideLayout" Target="../slideLayouts/slideLayout12.xml"/><Relationship Id="rId9" Type="http://schemas.openxmlformats.org/officeDocument/2006/relationships/image" Target="../media/image73.png"/><Relationship Id="rId14" Type="http://schemas.openxmlformats.org/officeDocument/2006/relationships/image" Target="../media/image7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tags" Target="../tags/tag20.xml"/><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tags" Target="../tags/tag19.xml"/><Relationship Id="rId16" Type="http://schemas.openxmlformats.org/officeDocument/2006/relationships/image" Target="../media/image90.png"/><Relationship Id="rId1" Type="http://schemas.openxmlformats.org/officeDocument/2006/relationships/vmlDrawing" Target="../drawings/vmlDrawing5.vml"/><Relationship Id="rId6" Type="http://schemas.openxmlformats.org/officeDocument/2006/relationships/image" Target="../media/image80.emf"/><Relationship Id="rId11" Type="http://schemas.openxmlformats.org/officeDocument/2006/relationships/image" Target="../media/image85.png"/><Relationship Id="rId5" Type="http://schemas.openxmlformats.org/officeDocument/2006/relationships/oleObject" Target="../embeddings/oleObject5.bin"/><Relationship Id="rId15" Type="http://schemas.openxmlformats.org/officeDocument/2006/relationships/image" Target="../media/image89.png"/><Relationship Id="rId10" Type="http://schemas.openxmlformats.org/officeDocument/2006/relationships/image" Target="../media/image84.png"/><Relationship Id="rId4" Type="http://schemas.openxmlformats.org/officeDocument/2006/relationships/slideLayout" Target="../slideLayouts/slideLayout12.xml"/><Relationship Id="rId9" Type="http://schemas.openxmlformats.org/officeDocument/2006/relationships/image" Target="../media/image83.png"/><Relationship Id="rId14" Type="http://schemas.openxmlformats.org/officeDocument/2006/relationships/image" Target="../media/image88.png"/></Relationships>
</file>

<file path=ppt/slides/_rels/slide21.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tags" Target="../tags/tag22.xml"/><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image" Target="../media/image41.emf"/><Relationship Id="rId11" Type="http://schemas.openxmlformats.org/officeDocument/2006/relationships/image" Target="../media/image96.png"/><Relationship Id="rId5" Type="http://schemas.openxmlformats.org/officeDocument/2006/relationships/oleObject" Target="../embeddings/oleObject6.bin"/><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slideLayout" Target="../slideLayouts/slideLayout12.xml"/><Relationship Id="rId9" Type="http://schemas.openxmlformats.org/officeDocument/2006/relationships/image" Target="../media/image94.png"/><Relationship Id="rId14" Type="http://schemas.openxmlformats.org/officeDocument/2006/relationships/image" Target="../media/image9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a:t>BKT v2.7.0</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646331"/>
          </a:xfrm>
          <a:prstGeom prst="rect">
            <a:avLst/>
          </a:prstGeom>
          <a:noFill/>
        </p:spPr>
        <p:txBody>
          <a:bodyPr wrap="square" rtlCol="0">
            <a:spAutoFit/>
          </a:bodyPr>
          <a:lstStyle/>
          <a:p>
            <a:r>
              <a:rPr lang="de-DE" dirty="0"/>
              <a:t>Agenda-</a:t>
            </a:r>
            <a:r>
              <a:rPr lang="de-DE" dirty="0" err="1"/>
              <a:t>Textboxen</a:t>
            </a:r>
            <a:r>
              <a:rPr lang="de-DE" dirty="0"/>
              <a:t> haben nun auch ein kleines Popup</a:t>
            </a: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8"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2"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6"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40"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4"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11.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6.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3.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4.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7.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8.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9.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780</Words>
  <Application>Microsoft Office PowerPoint</Application>
  <PresentationFormat>Breitbild</PresentationFormat>
  <Paragraphs>100</Paragraphs>
  <Slides>21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21</vt:i4>
      </vt:variant>
    </vt:vector>
  </HeadingPairs>
  <TitlesOfParts>
    <vt:vector size="27" baseType="lpstr">
      <vt:lpstr>Arial</vt:lpstr>
      <vt:lpstr>Calibri</vt:lpstr>
      <vt:lpstr>Consolas</vt:lpstr>
      <vt:lpstr>Verdana</vt:lpstr>
      <vt:lpstr>Office</vt:lpstr>
      <vt:lpstr>think-cell Folie</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Stallmann, Florian</cp:lastModifiedBy>
  <cp:revision>34</cp:revision>
  <dcterms:created xsi:type="dcterms:W3CDTF">2020-04-08T16:52:36Z</dcterms:created>
  <dcterms:modified xsi:type="dcterms:W3CDTF">2020-05-05T15:48:35Z</dcterms:modified>
</cp:coreProperties>
</file>