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7555" y="372979"/>
            <a:ext cx="7739898" cy="915245"/>
          </a:xfrm>
        </p:spPr>
        <p:txBody>
          <a:bodyPr/>
          <a:lstStyle/>
          <a:p>
            <a:r>
              <a:rPr lang="ru-RU" dirty="0" smtClean="0"/>
              <a:t>Кинотеатр «Призма»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750" y="1781516"/>
            <a:ext cx="8915399" cy="1126283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Создатель:</a:t>
            </a:r>
            <a:br>
              <a:rPr lang="ru-RU" sz="32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</a:br>
            <a:r>
              <a:rPr lang="ru-RU" sz="32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Карданов Михаил Александрович</a:t>
            </a:r>
          </a:p>
          <a:p>
            <a:r>
              <a:rPr lang="ru-RU" sz="32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Ученик Лицея Академии Яндекса</a:t>
            </a:r>
            <a:endParaRPr lang="ru-RU" sz="3200" dirty="0">
              <a:solidFill>
                <a:schemeClr val="tx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525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0637" y="624110"/>
            <a:ext cx="2622764" cy="669285"/>
          </a:xfrm>
        </p:spPr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339" y="1483895"/>
            <a:ext cx="8915400" cy="3777622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Идея проекта: идея данного проекта заключается в создании рабочего Программного обеспечения для вымышленного кинотеатра-ресторана «Призма», которое позволяет заказать еду на дом и покупать билеты в кино находясь дома.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Некоторые люди не могут позволить себе выйти из дома и пойти в ресторан, поэтому данное ПО поможет им заказать еду с доставкой прямо к ним на дом. Также они могут запланировать поход в кино на любимый фильм, и заранее могут забронировать места в кинотеатре.</a:t>
            </a:r>
            <a:endParaRPr lang="ru-RU" sz="2400" dirty="0">
              <a:solidFill>
                <a:schemeClr val="tx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80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321" y="654189"/>
            <a:ext cx="5606596" cy="657253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97" y="1562100"/>
            <a:ext cx="8915400" cy="377762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Для реализации проекта потребовалось сравнительно много форм, их взаимосвязь основана на основной форме </a:t>
            </a:r>
            <a:r>
              <a:rPr lang="en-US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Project</a:t>
            </a:r>
            <a:r>
              <a:rPr lang="ru-RU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, от которой идёт вся основная информация. В некоторых окнах есть отдельные взаимосвязи, для удобства работы с ними.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При создании использовались не много технологий, например: </a:t>
            </a:r>
            <a:r>
              <a:rPr lang="en-US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sqlite3, </a:t>
            </a:r>
            <a:r>
              <a:rPr lang="en-US" sz="2000" dirty="0" err="1" smtClean="0">
                <a:solidFill>
                  <a:schemeClr val="tx1"/>
                </a:solidFill>
                <a:latin typeface="Montserrat Medium" panose="00000600000000000000" pitchFamily="2" charset="-52"/>
              </a:rPr>
              <a:t>qtablewidget</a:t>
            </a:r>
            <a:r>
              <a:rPr lang="en-US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Montserrat Medium" panose="00000600000000000000" pitchFamily="2" charset="-52"/>
              </a:rPr>
              <a:t>qwidget</a:t>
            </a:r>
            <a:r>
              <a:rPr lang="en-US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Montserrat Medium" panose="00000600000000000000" pitchFamily="2" charset="-52"/>
              </a:rPr>
              <a:t>qmainwindow</a:t>
            </a:r>
            <a:r>
              <a:rPr lang="ru-RU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 </a:t>
            </a:r>
            <a:r>
              <a:rPr lang="ru-RU" sz="200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и т.д</a:t>
            </a:r>
            <a:r>
              <a:rPr lang="ru-RU" sz="2000" smtClean="0">
                <a:solidFill>
                  <a:schemeClr val="tx1"/>
                </a:solidFill>
                <a:latin typeface="Montserrat Medium" panose="00000600000000000000" pitchFamily="2" charset="-52"/>
              </a:rPr>
              <a:t>. </a:t>
            </a:r>
            <a:r>
              <a:rPr lang="ru-RU" sz="20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Это ПО не сильно требует очень много технологий, от чего сделать приложение мне было намного легче</a:t>
            </a:r>
            <a:endParaRPr lang="ru-RU" sz="2000" dirty="0">
              <a:solidFill>
                <a:schemeClr val="tx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71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842" y="612078"/>
            <a:ext cx="6394664" cy="717411"/>
          </a:xfrm>
        </p:spPr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126" y="1550069"/>
            <a:ext cx="8915400" cy="233011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Montserrat Medium" panose="00000600000000000000" pitchFamily="2" charset="-52"/>
              </a:rPr>
              <a:t>При работе с данным проектом я узнал для себя и научился много новому. Так как это мой первый проект, в нём реализованы не все функции которые хотелось бы. В будущем, я хотел бы добавить создание чеков при заказах из ресторана и кинотеатра.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985" y="4993106"/>
            <a:ext cx="7414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274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224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Montserrat Medium</vt:lpstr>
      <vt:lpstr>Wingdings 3</vt:lpstr>
      <vt:lpstr>Легкий дым</vt:lpstr>
      <vt:lpstr>Кинотеатр «Призма»</vt:lpstr>
      <vt:lpstr>Введение:</vt:lpstr>
      <vt:lpstr>Описание реализации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 «Призма»</dc:title>
  <dc:creator>Sapfir YT</dc:creator>
  <cp:lastModifiedBy>Sapfir YT</cp:lastModifiedBy>
  <cp:revision>7</cp:revision>
  <dcterms:created xsi:type="dcterms:W3CDTF">2021-11-13T09:36:14Z</dcterms:created>
  <dcterms:modified xsi:type="dcterms:W3CDTF">2021-11-13T13:06:52Z</dcterms:modified>
</cp:coreProperties>
</file>