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Enigma('3-rotor','LEYJVCNIXWPBQMDRTAKZGFUHOS','A','A','ESOVPZJAYQUIRHXLNFTGKDCMWB<K','L','G','VZBRGITYUPSDNHLXAWMJQOFECK<A','A','A','BDFHJLCPRTXVZNYEIWGAKMUSQO<W','I','J','AF BV CP DJ EI GO HY KR LZ MX NW TQ SU','?? ?? ?? ?? ??',true)-->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2.jpeg" ContentType="image/jpeg"/>
  <Override PartName="/ppt/media/image3.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43498DE-573A-4B37-8A22-DA77F718E93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08" name="PlaceHolder 2"/>
          <p:cNvSpPr>
            <a:spLocks noGrp="1"/>
          </p:cNvSpPr>
          <p:nvPr>
            <p:ph/>
          </p:nvPr>
        </p:nvSpPr>
        <p:spPr>
          <a:xfrm>
            <a:off x="1620000" y="1368000"/>
            <a:ext cx="810000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9" name="PlaceHolder 3"/>
          <p:cNvSpPr>
            <a:spLocks noGrp="1"/>
          </p:cNvSpPr>
          <p:nvPr>
            <p:ph/>
          </p:nvPr>
        </p:nvSpPr>
        <p:spPr>
          <a:xfrm>
            <a:off x="1620000" y="3085560"/>
            <a:ext cx="810000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B7BECAA-91E0-48F0-8D2E-DE0404C5AD4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11"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2"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3"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4" name="PlaceHolder 5"/>
          <p:cNvSpPr>
            <a:spLocks noGrp="1"/>
          </p:cNvSpPr>
          <p:nvPr>
            <p:ph/>
          </p:nvPr>
        </p:nvSpPr>
        <p:spPr>
          <a:xfrm>
            <a:off x="5770440" y="308556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E734F58-EE03-4A58-B620-8D9B6E30FBA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16" name="PlaceHolder 2"/>
          <p:cNvSpPr>
            <a:spLocks noGrp="1"/>
          </p:cNvSpPr>
          <p:nvPr>
            <p:ph/>
          </p:nvPr>
        </p:nvSpPr>
        <p:spPr>
          <a:xfrm>
            <a:off x="1620000" y="136800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7" name="PlaceHolder 3"/>
          <p:cNvSpPr>
            <a:spLocks noGrp="1"/>
          </p:cNvSpPr>
          <p:nvPr>
            <p:ph/>
          </p:nvPr>
        </p:nvSpPr>
        <p:spPr>
          <a:xfrm>
            <a:off x="4358520" y="136800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8" name="PlaceHolder 4"/>
          <p:cNvSpPr>
            <a:spLocks noGrp="1"/>
          </p:cNvSpPr>
          <p:nvPr>
            <p:ph/>
          </p:nvPr>
        </p:nvSpPr>
        <p:spPr>
          <a:xfrm>
            <a:off x="7097400" y="136800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19" name="PlaceHolder 5"/>
          <p:cNvSpPr>
            <a:spLocks noGrp="1"/>
          </p:cNvSpPr>
          <p:nvPr>
            <p:ph/>
          </p:nvPr>
        </p:nvSpPr>
        <p:spPr>
          <a:xfrm>
            <a:off x="1620000" y="308556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20" name="PlaceHolder 6"/>
          <p:cNvSpPr>
            <a:spLocks noGrp="1"/>
          </p:cNvSpPr>
          <p:nvPr>
            <p:ph/>
          </p:nvPr>
        </p:nvSpPr>
        <p:spPr>
          <a:xfrm>
            <a:off x="4358520" y="308556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21" name="PlaceHolder 7"/>
          <p:cNvSpPr>
            <a:spLocks noGrp="1"/>
          </p:cNvSpPr>
          <p:nvPr>
            <p:ph/>
          </p:nvPr>
        </p:nvSpPr>
        <p:spPr>
          <a:xfrm>
            <a:off x="7097400" y="3085560"/>
            <a:ext cx="26078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62A2DAF-9A27-45D2-9447-DE8E0D60CEC0}"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87" name="PlaceHolder 2"/>
          <p:cNvSpPr>
            <a:spLocks noGrp="1"/>
          </p:cNvSpPr>
          <p:nvPr>
            <p:ph type="subTitle"/>
          </p:nvPr>
        </p:nvSpPr>
        <p:spPr>
          <a:xfrm>
            <a:off x="1620000" y="1368000"/>
            <a:ext cx="8100000" cy="3288240"/>
          </a:xfrm>
          <a:prstGeom prst="rect">
            <a:avLst/>
          </a:prstGeom>
          <a:noFill/>
          <a:ln w="0">
            <a:noFill/>
          </a:ln>
        </p:spPr>
        <p:txBody>
          <a:bodyPr lIns="0" rIns="0" tIns="0" bIns="0" anchor="ctr">
            <a:noAutofit/>
          </a:bodyPr>
          <a:p>
            <a:pPr indent="0" algn="ctr">
              <a:buNone/>
            </a:pPr>
            <a:endParaRPr b="0" lang="en-US" sz="3200" spc="-1" strike="noStrike">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248B336-F0FB-4F80-87A4-1AAE7C2E8B2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89"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3720880-757B-4425-A57E-1C69C30626E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91" name="PlaceHolder 2"/>
          <p:cNvSpPr>
            <a:spLocks noGrp="1"/>
          </p:cNvSpPr>
          <p:nvPr>
            <p:ph/>
          </p:nvPr>
        </p:nvSpPr>
        <p:spPr>
          <a:xfrm>
            <a:off x="1620000" y="1368000"/>
            <a:ext cx="39524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92" name="PlaceHolder 3"/>
          <p:cNvSpPr>
            <a:spLocks noGrp="1"/>
          </p:cNvSpPr>
          <p:nvPr>
            <p:ph/>
          </p:nvPr>
        </p:nvSpPr>
        <p:spPr>
          <a:xfrm>
            <a:off x="5770440" y="1368000"/>
            <a:ext cx="39524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8B5FB46-BAB7-44F7-85E7-C68E969ED40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E531FE8-492A-4616-832E-809FB308F5D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1620000" y="216000"/>
            <a:ext cx="8100000" cy="4340160"/>
          </a:xfrm>
          <a:prstGeom prst="rect">
            <a:avLst/>
          </a:prstGeom>
          <a:noFill/>
          <a:ln w="0">
            <a:noFill/>
          </a:ln>
        </p:spPr>
        <p:txBody>
          <a:bodyPr lIns="0" rIns="0" tIns="0" bIns="0" anchor="ctr">
            <a:noAutofit/>
          </a:bodyPr>
          <a:p>
            <a:pPr algn="ctr"/>
            <a:endParaRPr b="0" lang="en-US" sz="3200" spc="-1" strike="noStrike">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3415504-C7CF-44F9-8FF2-0995DD905C5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96"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97" name="PlaceHolder 3"/>
          <p:cNvSpPr>
            <a:spLocks noGrp="1"/>
          </p:cNvSpPr>
          <p:nvPr>
            <p:ph/>
          </p:nvPr>
        </p:nvSpPr>
        <p:spPr>
          <a:xfrm>
            <a:off x="5770440" y="1368000"/>
            <a:ext cx="39524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98" name="PlaceHolder 4"/>
          <p:cNvSpPr>
            <a:spLocks noGrp="1"/>
          </p:cNvSpPr>
          <p:nvPr>
            <p:ph/>
          </p:nvPr>
        </p:nvSpPr>
        <p:spPr>
          <a:xfrm>
            <a:off x="1620000" y="308556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7A57EBD-D5A0-470D-A3A4-9B8A1573AA8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00" name="PlaceHolder 2"/>
          <p:cNvSpPr>
            <a:spLocks noGrp="1"/>
          </p:cNvSpPr>
          <p:nvPr>
            <p:ph/>
          </p:nvPr>
        </p:nvSpPr>
        <p:spPr>
          <a:xfrm>
            <a:off x="1620000" y="1368000"/>
            <a:ext cx="3952440" cy="32882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1"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2" name="PlaceHolder 4"/>
          <p:cNvSpPr>
            <a:spLocks noGrp="1"/>
          </p:cNvSpPr>
          <p:nvPr>
            <p:ph/>
          </p:nvPr>
        </p:nvSpPr>
        <p:spPr>
          <a:xfrm>
            <a:off x="5770440" y="308556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C55955A-6198-42F6-B09B-E8FDEFFD607E}"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endParaRPr b="0" lang="en-US" sz="3300" spc="-1" strike="noStrike">
              <a:solidFill>
                <a:srgbClr val="050505"/>
              </a:solidFill>
              <a:latin typeface="Times New Roman"/>
            </a:endParaRPr>
          </a:p>
        </p:txBody>
      </p:sp>
      <p:sp>
        <p:nvSpPr>
          <p:cNvPr id="104" name="PlaceHolder 2"/>
          <p:cNvSpPr>
            <a:spLocks noGrp="1"/>
          </p:cNvSpPr>
          <p:nvPr>
            <p:ph/>
          </p:nvPr>
        </p:nvSpPr>
        <p:spPr>
          <a:xfrm>
            <a:off x="162000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5" name="PlaceHolder 3"/>
          <p:cNvSpPr>
            <a:spLocks noGrp="1"/>
          </p:cNvSpPr>
          <p:nvPr>
            <p:ph/>
          </p:nvPr>
        </p:nvSpPr>
        <p:spPr>
          <a:xfrm>
            <a:off x="5770440" y="1368000"/>
            <a:ext cx="395244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106" name="PlaceHolder 4"/>
          <p:cNvSpPr>
            <a:spLocks noGrp="1"/>
          </p:cNvSpPr>
          <p:nvPr>
            <p:ph/>
          </p:nvPr>
        </p:nvSpPr>
        <p:spPr>
          <a:xfrm>
            <a:off x="1620000" y="3085560"/>
            <a:ext cx="8100000" cy="156816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050505"/>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DDFA07E-CC5B-48D0-A100-334E483634C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Click to edit the title text format</a:t>
            </a:r>
            <a:endParaRPr b="0" lang="en-US" sz="3300" spc="-1" strike="noStrike">
              <a:solidFill>
                <a:srgbClr val="050505"/>
              </a:solidFill>
              <a:latin typeface="Times New Roman"/>
            </a:endParaRPr>
          </a:p>
        </p:txBody>
      </p:sp>
      <p:sp>
        <p:nvSpPr>
          <p:cNvPr id="1" name="PlaceHolder 2"/>
          <p:cNvSpPr>
            <a:spLocks noGrp="1"/>
          </p:cNvSpPr>
          <p:nvPr>
            <p:ph type="body"/>
          </p:nvPr>
        </p:nvSpPr>
        <p:spPr>
          <a:xfrm>
            <a:off x="1620000" y="1368000"/>
            <a:ext cx="8100000" cy="3288240"/>
          </a:xfrm>
          <a:prstGeom prst="rect">
            <a:avLst/>
          </a:prstGeom>
          <a:noFill/>
          <a:ln w="0">
            <a:noFill/>
          </a:ln>
        </p:spPr>
        <p:txBody>
          <a:bodyPr lIns="0" rIns="0" tIns="0" bIns="0" anchor="t">
            <a:normAutofit/>
          </a:bodyPr>
          <a:p>
            <a:pPr marL="432000" indent="-324000">
              <a:spcAft>
                <a:spcPts val="1060"/>
              </a:spcAft>
              <a:buClr>
                <a:srgbClr val="000000"/>
              </a:buClr>
              <a:buSzPct val="40000"/>
              <a:buFont typeface="Wingdings" charset="2"/>
              <a:buChar char=""/>
            </a:pPr>
            <a:r>
              <a:rPr b="0" lang="en-US" sz="2400" spc="-1" strike="noStrike">
                <a:solidFill>
                  <a:srgbClr val="050505"/>
                </a:solidFill>
                <a:latin typeface="Arial"/>
              </a:rPr>
              <a:t>Click to edit the outline text format</a:t>
            </a:r>
            <a:endParaRPr b="0" lang="en-US" sz="2400" spc="-1" strike="noStrike">
              <a:solidFill>
                <a:srgbClr val="050505"/>
              </a:solidFill>
              <a:latin typeface="Arial"/>
            </a:endParaRPr>
          </a:p>
          <a:p>
            <a:pPr lvl="1" marL="864000" indent="-324000">
              <a:spcAft>
                <a:spcPts val="848"/>
              </a:spcAft>
              <a:buClr>
                <a:srgbClr val="000000"/>
              </a:buClr>
              <a:buSzPct val="40000"/>
              <a:buFont typeface="Wingdings" charset="2"/>
              <a:buChar char=""/>
            </a:pPr>
            <a:r>
              <a:rPr b="0" lang="en-US" sz="2100" spc="-1" strike="noStrike">
                <a:solidFill>
                  <a:srgbClr val="050505"/>
                </a:solidFill>
                <a:latin typeface="Arial"/>
              </a:rPr>
              <a:t>Second Outline Level</a:t>
            </a:r>
            <a:endParaRPr b="0" lang="en-US" sz="2100" spc="-1" strike="noStrike">
              <a:solidFill>
                <a:srgbClr val="050505"/>
              </a:solidFill>
              <a:latin typeface="Arial"/>
            </a:endParaRPr>
          </a:p>
          <a:p>
            <a:pPr lvl="2" marL="1296000" indent="-288000">
              <a:spcAft>
                <a:spcPts val="632"/>
              </a:spcAft>
              <a:buClr>
                <a:srgbClr val="000000"/>
              </a:buClr>
              <a:buSzPct val="40000"/>
              <a:buFont typeface="Wingdings" charset="2"/>
              <a:buChar char=""/>
            </a:pPr>
            <a:r>
              <a:rPr b="0" lang="en-US" sz="1800" spc="-1" strike="noStrike">
                <a:solidFill>
                  <a:srgbClr val="050505"/>
                </a:solidFill>
                <a:latin typeface="Arial"/>
              </a:rPr>
              <a:t>Third Outline Level</a:t>
            </a:r>
            <a:endParaRPr b="0" lang="en-US" sz="1800" spc="-1" strike="noStrike">
              <a:solidFill>
                <a:srgbClr val="050505"/>
              </a:solidFill>
              <a:latin typeface="Arial"/>
            </a:endParaRPr>
          </a:p>
          <a:p>
            <a:pPr lvl="3" marL="1728000" indent="-216000">
              <a:spcAft>
                <a:spcPts val="422"/>
              </a:spcAft>
              <a:buClr>
                <a:srgbClr val="000000"/>
              </a:buClr>
              <a:buSzPct val="40000"/>
              <a:buFont typeface="Wingdings" charset="2"/>
              <a:buChar char=""/>
            </a:pPr>
            <a:r>
              <a:rPr b="0" lang="en-US" sz="1500" spc="-1" strike="noStrike">
                <a:solidFill>
                  <a:srgbClr val="050505"/>
                </a:solidFill>
                <a:latin typeface="Arial"/>
              </a:rPr>
              <a:t>Fourth Outline Level</a:t>
            </a:r>
            <a:endParaRPr b="0" lang="en-US" sz="1500" spc="-1" strike="noStrike">
              <a:solidFill>
                <a:srgbClr val="050505"/>
              </a:solidFill>
              <a:latin typeface="Arial"/>
            </a:endParaRPr>
          </a:p>
          <a:p>
            <a:pPr lvl="4" marL="2160000" indent="-216000">
              <a:spcAft>
                <a:spcPts val="210"/>
              </a:spcAft>
              <a:buClr>
                <a:srgbClr val="000000"/>
              </a:buClr>
              <a:buSzPct val="40000"/>
              <a:buFont typeface="Wingdings" charset="2"/>
              <a:buChar char=""/>
            </a:pPr>
            <a:r>
              <a:rPr b="0" lang="en-US" sz="1500" spc="-1" strike="noStrike">
                <a:solidFill>
                  <a:srgbClr val="050505"/>
                </a:solidFill>
                <a:latin typeface="Arial"/>
              </a:rPr>
              <a:t>Fifth Outline Level</a:t>
            </a:r>
            <a:endParaRPr b="0" lang="en-US" sz="1500" spc="-1" strike="noStrike">
              <a:solidFill>
                <a:srgbClr val="050505"/>
              </a:solidFill>
              <a:latin typeface="Arial"/>
            </a:endParaRPr>
          </a:p>
          <a:p>
            <a:pPr lvl="5" marL="2592000" indent="-216000">
              <a:spcAft>
                <a:spcPts val="210"/>
              </a:spcAft>
              <a:buClr>
                <a:srgbClr val="000000"/>
              </a:buClr>
              <a:buSzPct val="40000"/>
              <a:buFont typeface="Wingdings" charset="2"/>
              <a:buChar char=""/>
            </a:pPr>
            <a:r>
              <a:rPr b="0" lang="en-US" sz="1500" spc="-1" strike="noStrike">
                <a:solidFill>
                  <a:srgbClr val="050505"/>
                </a:solidFill>
                <a:latin typeface="Arial"/>
              </a:rPr>
              <a:t>Sixth Outline Level</a:t>
            </a:r>
            <a:endParaRPr b="0" lang="en-US" sz="1500" spc="-1" strike="noStrike">
              <a:solidFill>
                <a:srgbClr val="050505"/>
              </a:solidFill>
              <a:latin typeface="Arial"/>
            </a:endParaRPr>
          </a:p>
          <a:p>
            <a:pPr lvl="6" marL="3024000" indent="-216000">
              <a:spcAft>
                <a:spcPts val="210"/>
              </a:spcAft>
              <a:buClr>
                <a:srgbClr val="000000"/>
              </a:buClr>
              <a:buSzPct val="40000"/>
              <a:buFont typeface="Wingdings" charset="2"/>
              <a:buChar char=""/>
            </a:pPr>
            <a:r>
              <a:rPr b="0" lang="en-US" sz="1500" spc="-1" strike="noStrike">
                <a:solidFill>
                  <a:srgbClr val="050505"/>
                </a:solidFill>
                <a:latin typeface="Arial"/>
              </a:rPr>
              <a:t>Seventh Outline Level</a:t>
            </a:r>
            <a:endParaRPr b="0" lang="en-US" sz="1500" spc="-1" strike="noStrike">
              <a:solidFill>
                <a:srgbClr val="050505"/>
              </a:solidFill>
              <a:latin typeface="Arial"/>
            </a:endParaRPr>
          </a:p>
        </p:txBody>
      </p:sp>
      <p:sp>
        <p:nvSpPr>
          <p:cNvPr id="2" name="PlaceHolder 3"/>
          <p:cNvSpPr>
            <a:spLocks noGrp="1"/>
          </p:cNvSpPr>
          <p:nvPr>
            <p:ph type="dt" idx="1"/>
          </p:nvPr>
        </p:nvSpPr>
        <p:spPr>
          <a:xfrm>
            <a:off x="1584000" y="5164920"/>
            <a:ext cx="2348280" cy="390600"/>
          </a:xfrm>
          <a:prstGeom prst="rect">
            <a:avLst/>
          </a:prstGeom>
          <a:noFill/>
          <a:ln w="0">
            <a:noFill/>
          </a:ln>
        </p:spPr>
        <p:txBody>
          <a:bodyPr lIns="0" rIns="0" tIns="0" bIns="0" anchor="t">
            <a:noAutofit/>
          </a:bodyPr>
          <a:lstStyle>
            <a:lvl1pPr indent="0">
              <a:buNone/>
              <a:defRPr b="0" lang="en-US" sz="1400" spc="-1" strike="noStrike">
                <a:latin typeface="Arial"/>
              </a:defRPr>
            </a:lvl1pPr>
          </a:lstStyle>
          <a:p>
            <a:pPr indent="0">
              <a:buNone/>
            </a:pPr>
            <a:r>
              <a:rPr b="0" lang="en-US" sz="1400" spc="-1" strike="noStrike">
                <a:latin typeface="Arial"/>
              </a:rPr>
              <a:t>&lt;date/time&gt;</a:t>
            </a:r>
            <a:endParaRPr b="0" lang="en-US" sz="1400" spc="-1" strike="noStrike">
              <a:latin typeface="Arial"/>
            </a:endParaRPr>
          </a:p>
        </p:txBody>
      </p:sp>
      <p:sp>
        <p:nvSpPr>
          <p:cNvPr id="3" name="PlaceHolder 4"/>
          <p:cNvSpPr>
            <a:spLocks noGrp="1"/>
          </p:cNvSpPr>
          <p:nvPr>
            <p:ph type="ftr" idx="2"/>
          </p:nvPr>
        </p:nvSpPr>
        <p:spPr>
          <a:xfrm>
            <a:off x="3987000" y="5164920"/>
            <a:ext cx="3195000" cy="390600"/>
          </a:xfrm>
          <a:prstGeom prst="rect">
            <a:avLst/>
          </a:prstGeom>
          <a:noFill/>
          <a:ln w="0">
            <a:noFill/>
          </a:ln>
        </p:spPr>
        <p:txBody>
          <a:bodyPr lIns="0" rIns="0" tIns="0" bIns="0" anchor="t">
            <a:noAutofit/>
          </a:bodyPr>
          <a:lstStyle>
            <a:lvl1pPr indent="0" algn="r">
              <a:buNone/>
              <a:defRPr b="0" lang="en-US" sz="1400" spc="-1" strike="noStrike">
                <a:latin typeface="Arial"/>
              </a:defRPr>
            </a:lvl1pPr>
          </a:lstStyle>
          <a:p>
            <a:pPr indent="0" algn="r">
              <a:buNone/>
            </a:pPr>
            <a:r>
              <a:rPr b="0" lang="en-US" sz="1400" spc="-1" strike="noStrike">
                <a:latin typeface="Arial"/>
              </a:rPr>
              <a:t>&lt;footer&gt;</a:t>
            </a:r>
            <a:endParaRPr b="0" lang="en-US" sz="1400" spc="-1" strike="noStrike">
              <a:latin typeface="Arial"/>
            </a:endParaRPr>
          </a:p>
        </p:txBody>
      </p:sp>
      <p:sp>
        <p:nvSpPr>
          <p:cNvPr id="4" name="PlaceHolder 5"/>
          <p:cNvSpPr>
            <a:spLocks noGrp="1"/>
          </p:cNvSpPr>
          <p:nvPr>
            <p:ph type="sldNum" idx="3"/>
          </p:nvPr>
        </p:nvSpPr>
        <p:spPr>
          <a:xfrm>
            <a:off x="7227000" y="5164920"/>
            <a:ext cx="2348280" cy="390600"/>
          </a:xfrm>
          <a:prstGeom prst="rect">
            <a:avLst/>
          </a:prstGeom>
          <a:noFill/>
          <a:ln w="0">
            <a:noFill/>
          </a:ln>
        </p:spPr>
        <p:txBody>
          <a:bodyPr lIns="0" rIns="0" tIns="0" bIns="0" anchor="t">
            <a:noAutofit/>
          </a:bodyPr>
          <a:lstStyle>
            <a:lvl1pPr indent="0" algn="r">
              <a:buNone/>
              <a:defRPr b="0" lang="en-US" sz="1400" spc="-1" strike="noStrike">
                <a:latin typeface="Arial"/>
              </a:defRPr>
            </a:lvl1pPr>
          </a:lstStyle>
          <a:p>
            <a:pPr indent="0" algn="r">
              <a:buNone/>
            </a:pPr>
            <a:fld id="{19D13D90-A6DA-4F75-A9EB-07178A5C9CC8}" type="slidenum">
              <a:rPr b="0" lang="en-US" sz="1400" spc="-1" strike="noStrike">
                <a:latin typeface="Arial"/>
              </a:rPr>
              <a:t>&lt;number&gt;</a:t>
            </a:fld>
            <a:endParaRPr b="0" lang="en-US" sz="1400" spc="-1" strike="noStrike">
              <a:latin typeface="Arial"/>
            </a:endParaRPr>
          </a:p>
        </p:txBody>
      </p:sp>
      <p:cxnSp>
        <p:nvCxnSpPr>
          <p:cNvPr id="5" name=""/>
          <p:cNvCxnSpPr>
            <a:stCxn id="6" idx="6"/>
            <a:endCxn id="7" idx="2"/>
          </p:cNvCxnSpPr>
          <p:nvPr/>
        </p:nvCxnSpPr>
        <p:spPr>
          <a:xfrm>
            <a:off x="540000" y="306360"/>
            <a:ext cx="720360" cy="360"/>
          </a:xfrm>
          <a:prstGeom prst="bentConnector3">
            <a:avLst>
              <a:gd name="adj1" fmla="val 13800"/>
            </a:avLst>
          </a:prstGeom>
          <a:ln w="18000">
            <a:solidFill>
              <a:srgbClr val="2a6099"/>
            </a:solidFill>
            <a:round/>
          </a:ln>
        </p:spPr>
      </p:cxnSp>
      <p:cxnSp>
        <p:nvCxnSpPr>
          <p:cNvPr id="8" name=""/>
          <p:cNvCxnSpPr>
            <a:stCxn id="9" idx="6"/>
            <a:endCxn id="10" idx="2"/>
          </p:cNvCxnSpPr>
          <p:nvPr/>
        </p:nvCxnSpPr>
        <p:spPr>
          <a:xfrm>
            <a:off x="720000" y="486360"/>
            <a:ext cx="360360" cy="360"/>
          </a:xfrm>
          <a:prstGeom prst="bentConnector3">
            <a:avLst>
              <a:gd name="adj1" fmla="val 27600"/>
            </a:avLst>
          </a:prstGeom>
          <a:ln w="18000">
            <a:solidFill>
              <a:srgbClr val="2a6099"/>
            </a:solidFill>
            <a:round/>
          </a:ln>
        </p:spPr>
      </p:cxnSp>
      <p:cxnSp>
        <p:nvCxnSpPr>
          <p:cNvPr id="11" name=""/>
          <p:cNvCxnSpPr>
            <a:stCxn id="12" idx="6"/>
            <a:endCxn id="13" idx="2"/>
          </p:cNvCxnSpPr>
          <p:nvPr/>
        </p:nvCxnSpPr>
        <p:spPr>
          <a:xfrm>
            <a:off x="864000" y="702360"/>
            <a:ext cx="72360" cy="360"/>
          </a:xfrm>
          <a:prstGeom prst="bentConnector3">
            <a:avLst>
              <a:gd name="adj1" fmla="val 138000"/>
            </a:avLst>
          </a:prstGeom>
          <a:ln w="18000">
            <a:solidFill>
              <a:srgbClr val="2a6099"/>
            </a:solidFill>
            <a:round/>
          </a:ln>
        </p:spPr>
      </p:cxnSp>
      <p:cxnSp>
        <p:nvCxnSpPr>
          <p:cNvPr id="14" name=""/>
          <p:cNvCxnSpPr>
            <a:stCxn id="15" idx="6"/>
            <a:endCxn id="16" idx="2"/>
          </p:cNvCxnSpPr>
          <p:nvPr/>
        </p:nvCxnSpPr>
        <p:spPr>
          <a:xfrm>
            <a:off x="720000" y="126360"/>
            <a:ext cx="360360" cy="360"/>
          </a:xfrm>
          <a:prstGeom prst="bentConnector3">
            <a:avLst>
              <a:gd name="adj1" fmla="val 27600"/>
            </a:avLst>
          </a:prstGeom>
          <a:ln w="18000">
            <a:solidFill>
              <a:srgbClr val="2a6099"/>
            </a:solidFill>
            <a:round/>
          </a:ln>
        </p:spPr>
      </p:cxnSp>
      <p:cxnSp>
        <p:nvCxnSpPr>
          <p:cNvPr id="17" name=""/>
          <p:cNvCxnSpPr>
            <a:stCxn id="18" idx="6"/>
            <a:endCxn id="19" idx="2"/>
          </p:cNvCxnSpPr>
          <p:nvPr/>
        </p:nvCxnSpPr>
        <p:spPr>
          <a:xfrm>
            <a:off x="864000" y="954360"/>
            <a:ext cx="72360" cy="360"/>
          </a:xfrm>
          <a:prstGeom prst="bentConnector3">
            <a:avLst>
              <a:gd name="adj1" fmla="val 138000"/>
            </a:avLst>
          </a:prstGeom>
          <a:ln w="18000">
            <a:solidFill>
              <a:srgbClr val="2a6099"/>
            </a:solidFill>
            <a:round/>
          </a:ln>
        </p:spPr>
      </p:cxnSp>
      <p:cxnSp>
        <p:nvCxnSpPr>
          <p:cNvPr id="20" name=""/>
          <p:cNvCxnSpPr>
            <a:stCxn id="21" idx="6"/>
            <a:endCxn id="22" idx="2"/>
          </p:cNvCxnSpPr>
          <p:nvPr/>
        </p:nvCxnSpPr>
        <p:spPr>
          <a:xfrm rot="10800000">
            <a:off x="540000" y="1350360"/>
            <a:ext cx="720360" cy="360"/>
          </a:xfrm>
          <a:prstGeom prst="bentConnector3">
            <a:avLst>
              <a:gd name="adj1" fmla="val 13800"/>
            </a:avLst>
          </a:prstGeom>
          <a:ln w="18000">
            <a:solidFill>
              <a:srgbClr val="2a6099"/>
            </a:solidFill>
            <a:round/>
          </a:ln>
        </p:spPr>
      </p:cxnSp>
      <p:cxnSp>
        <p:nvCxnSpPr>
          <p:cNvPr id="23" name=""/>
          <p:cNvCxnSpPr>
            <a:stCxn id="24" idx="6"/>
            <a:endCxn id="25" idx="2"/>
          </p:cNvCxnSpPr>
          <p:nvPr/>
        </p:nvCxnSpPr>
        <p:spPr>
          <a:xfrm rot="10800000">
            <a:off x="720000" y="1170360"/>
            <a:ext cx="360360" cy="360"/>
          </a:xfrm>
          <a:prstGeom prst="bentConnector3">
            <a:avLst>
              <a:gd name="adj1" fmla="val 27600"/>
            </a:avLst>
          </a:prstGeom>
          <a:ln w="18000">
            <a:solidFill>
              <a:srgbClr val="2a6099"/>
            </a:solidFill>
            <a:round/>
          </a:ln>
        </p:spPr>
      </p:cxnSp>
      <p:cxnSp>
        <p:nvCxnSpPr>
          <p:cNvPr id="26" name=""/>
          <p:cNvCxnSpPr>
            <a:stCxn id="27" idx="6"/>
            <a:endCxn id="28" idx="2"/>
          </p:cNvCxnSpPr>
          <p:nvPr/>
        </p:nvCxnSpPr>
        <p:spPr>
          <a:xfrm rot="10800000">
            <a:off x="720000" y="1530360"/>
            <a:ext cx="360360" cy="360"/>
          </a:xfrm>
          <a:prstGeom prst="bentConnector3">
            <a:avLst>
              <a:gd name="adj1" fmla="val 27600"/>
            </a:avLst>
          </a:prstGeom>
          <a:ln w="18000">
            <a:solidFill>
              <a:srgbClr val="2a6099"/>
            </a:solidFill>
            <a:round/>
          </a:ln>
        </p:spPr>
      </p:cxnSp>
      <p:cxnSp>
        <p:nvCxnSpPr>
          <p:cNvPr id="29" name=""/>
          <p:cNvCxnSpPr>
            <a:stCxn id="30" idx="6"/>
            <a:endCxn id="31" idx="2"/>
          </p:cNvCxnSpPr>
          <p:nvPr/>
        </p:nvCxnSpPr>
        <p:spPr>
          <a:xfrm rot="10800000">
            <a:off x="864000" y="1746360"/>
            <a:ext cx="72360" cy="360"/>
          </a:xfrm>
          <a:prstGeom prst="bentConnector3">
            <a:avLst>
              <a:gd name="adj1" fmla="val 138500"/>
            </a:avLst>
          </a:prstGeom>
          <a:ln w="18000">
            <a:solidFill>
              <a:srgbClr val="2a6099"/>
            </a:solidFill>
            <a:round/>
          </a:ln>
        </p:spPr>
      </p:cxnSp>
      <p:cxnSp>
        <p:nvCxnSpPr>
          <p:cNvPr id="32" name=""/>
          <p:cNvCxnSpPr>
            <a:stCxn id="33" idx="6"/>
            <a:endCxn id="34" idx="2"/>
          </p:cNvCxnSpPr>
          <p:nvPr/>
        </p:nvCxnSpPr>
        <p:spPr>
          <a:xfrm rot="10800000">
            <a:off x="864000" y="1998360"/>
            <a:ext cx="72360" cy="360"/>
          </a:xfrm>
          <a:prstGeom prst="bentConnector3">
            <a:avLst>
              <a:gd name="adj1" fmla="val 138500"/>
            </a:avLst>
          </a:prstGeom>
          <a:ln w="18000">
            <a:solidFill>
              <a:srgbClr val="2a6099"/>
            </a:solidFill>
            <a:round/>
          </a:ln>
        </p:spPr>
      </p:cxnSp>
      <p:cxnSp>
        <p:nvCxnSpPr>
          <p:cNvPr id="35" name=""/>
          <p:cNvCxnSpPr>
            <a:stCxn id="36" idx="6"/>
            <a:endCxn id="37" idx="2"/>
          </p:cNvCxnSpPr>
          <p:nvPr/>
        </p:nvCxnSpPr>
        <p:spPr>
          <a:xfrm>
            <a:off x="540000" y="2394360"/>
            <a:ext cx="720360" cy="360"/>
          </a:xfrm>
          <a:prstGeom prst="bentConnector3">
            <a:avLst>
              <a:gd name="adj1" fmla="val 13800"/>
            </a:avLst>
          </a:prstGeom>
          <a:ln w="18000">
            <a:solidFill>
              <a:srgbClr val="2a6099"/>
            </a:solidFill>
            <a:round/>
          </a:ln>
        </p:spPr>
      </p:cxnSp>
      <p:cxnSp>
        <p:nvCxnSpPr>
          <p:cNvPr id="38" name=""/>
          <p:cNvCxnSpPr>
            <a:stCxn id="39" idx="6"/>
            <a:endCxn id="40" idx="2"/>
          </p:cNvCxnSpPr>
          <p:nvPr/>
        </p:nvCxnSpPr>
        <p:spPr>
          <a:xfrm>
            <a:off x="720000" y="2214360"/>
            <a:ext cx="360360" cy="360"/>
          </a:xfrm>
          <a:prstGeom prst="bentConnector3">
            <a:avLst>
              <a:gd name="adj1" fmla="val 27600"/>
            </a:avLst>
          </a:prstGeom>
          <a:ln w="18000">
            <a:solidFill>
              <a:srgbClr val="2a6099"/>
            </a:solidFill>
            <a:round/>
          </a:ln>
        </p:spPr>
      </p:cxnSp>
      <p:cxnSp>
        <p:nvCxnSpPr>
          <p:cNvPr id="41" name=""/>
          <p:cNvCxnSpPr>
            <a:stCxn id="42" idx="6"/>
            <a:endCxn id="43" idx="2"/>
          </p:cNvCxnSpPr>
          <p:nvPr/>
        </p:nvCxnSpPr>
        <p:spPr>
          <a:xfrm>
            <a:off x="720000" y="2583720"/>
            <a:ext cx="360360" cy="360"/>
          </a:xfrm>
          <a:prstGeom prst="bentConnector3">
            <a:avLst>
              <a:gd name="adj1" fmla="val 27600"/>
            </a:avLst>
          </a:prstGeom>
          <a:ln w="18000">
            <a:solidFill>
              <a:srgbClr val="2a6099"/>
            </a:solidFill>
            <a:round/>
          </a:ln>
        </p:spPr>
      </p:cxnSp>
      <p:cxnSp>
        <p:nvCxnSpPr>
          <p:cNvPr id="44" name=""/>
          <p:cNvCxnSpPr>
            <a:stCxn id="45" idx="6"/>
            <a:endCxn id="46" idx="2"/>
          </p:cNvCxnSpPr>
          <p:nvPr/>
        </p:nvCxnSpPr>
        <p:spPr>
          <a:xfrm>
            <a:off x="864000" y="2799720"/>
            <a:ext cx="72360" cy="360"/>
          </a:xfrm>
          <a:prstGeom prst="bentConnector3">
            <a:avLst>
              <a:gd name="adj1" fmla="val 138000"/>
            </a:avLst>
          </a:prstGeom>
          <a:ln w="18000">
            <a:solidFill>
              <a:srgbClr val="2a6099"/>
            </a:solidFill>
            <a:round/>
          </a:ln>
        </p:spPr>
      </p:cxnSp>
      <p:cxnSp>
        <p:nvCxnSpPr>
          <p:cNvPr id="47" name=""/>
          <p:cNvCxnSpPr>
            <a:stCxn id="48" idx="6"/>
            <a:endCxn id="49" idx="2"/>
          </p:cNvCxnSpPr>
          <p:nvPr/>
        </p:nvCxnSpPr>
        <p:spPr>
          <a:xfrm>
            <a:off x="864000" y="3051720"/>
            <a:ext cx="72360" cy="360"/>
          </a:xfrm>
          <a:prstGeom prst="bentConnector3">
            <a:avLst>
              <a:gd name="adj1" fmla="val 138000"/>
            </a:avLst>
          </a:prstGeom>
          <a:ln w="18000">
            <a:solidFill>
              <a:srgbClr val="2a6099"/>
            </a:solidFill>
            <a:round/>
          </a:ln>
        </p:spPr>
      </p:cxnSp>
      <p:cxnSp>
        <p:nvCxnSpPr>
          <p:cNvPr id="50" name=""/>
          <p:cNvCxnSpPr>
            <a:stCxn id="51" idx="6"/>
            <a:endCxn id="52" idx="2"/>
          </p:cNvCxnSpPr>
          <p:nvPr/>
        </p:nvCxnSpPr>
        <p:spPr>
          <a:xfrm rot="10800000">
            <a:off x="540000" y="3447720"/>
            <a:ext cx="720360" cy="360"/>
          </a:xfrm>
          <a:prstGeom prst="bentConnector3">
            <a:avLst>
              <a:gd name="adj1" fmla="val 13800"/>
            </a:avLst>
          </a:prstGeom>
          <a:ln w="18000">
            <a:solidFill>
              <a:srgbClr val="2a6099"/>
            </a:solidFill>
            <a:round/>
          </a:ln>
        </p:spPr>
      </p:cxnSp>
      <p:cxnSp>
        <p:nvCxnSpPr>
          <p:cNvPr id="53" name=""/>
          <p:cNvCxnSpPr>
            <a:stCxn id="54" idx="6"/>
            <a:endCxn id="55" idx="2"/>
          </p:cNvCxnSpPr>
          <p:nvPr/>
        </p:nvCxnSpPr>
        <p:spPr>
          <a:xfrm rot="10800000">
            <a:off x="738720" y="3267720"/>
            <a:ext cx="360360" cy="360"/>
          </a:xfrm>
          <a:prstGeom prst="bentConnector3">
            <a:avLst>
              <a:gd name="adj1" fmla="val 27600"/>
            </a:avLst>
          </a:prstGeom>
          <a:ln w="18000">
            <a:solidFill>
              <a:srgbClr val="2a6099"/>
            </a:solidFill>
            <a:round/>
          </a:ln>
        </p:spPr>
      </p:cxnSp>
      <p:cxnSp>
        <p:nvCxnSpPr>
          <p:cNvPr id="56" name=""/>
          <p:cNvCxnSpPr>
            <a:stCxn id="57" idx="6"/>
            <a:endCxn id="58" idx="2"/>
          </p:cNvCxnSpPr>
          <p:nvPr/>
        </p:nvCxnSpPr>
        <p:spPr>
          <a:xfrm rot="10800000">
            <a:off x="729360" y="3636720"/>
            <a:ext cx="360360" cy="360"/>
          </a:xfrm>
          <a:prstGeom prst="bentConnector3">
            <a:avLst>
              <a:gd name="adj1" fmla="val 27600"/>
            </a:avLst>
          </a:prstGeom>
          <a:ln w="18000">
            <a:solidFill>
              <a:srgbClr val="2a6099"/>
            </a:solidFill>
            <a:round/>
          </a:ln>
        </p:spPr>
      </p:cxnSp>
      <p:cxnSp>
        <p:nvCxnSpPr>
          <p:cNvPr id="59" name=""/>
          <p:cNvCxnSpPr>
            <a:stCxn id="60" idx="6"/>
            <a:endCxn id="61" idx="2"/>
          </p:cNvCxnSpPr>
          <p:nvPr/>
        </p:nvCxnSpPr>
        <p:spPr>
          <a:xfrm rot="10800000">
            <a:off x="873360" y="3852720"/>
            <a:ext cx="72360" cy="360"/>
          </a:xfrm>
          <a:prstGeom prst="bentConnector3">
            <a:avLst>
              <a:gd name="adj1" fmla="val 138500"/>
            </a:avLst>
          </a:prstGeom>
          <a:ln w="18000">
            <a:solidFill>
              <a:srgbClr val="2a6099"/>
            </a:solidFill>
            <a:round/>
          </a:ln>
        </p:spPr>
      </p:cxnSp>
      <p:cxnSp>
        <p:nvCxnSpPr>
          <p:cNvPr id="62" name=""/>
          <p:cNvCxnSpPr>
            <a:stCxn id="63" idx="6"/>
            <a:endCxn id="64" idx="2"/>
          </p:cNvCxnSpPr>
          <p:nvPr/>
        </p:nvCxnSpPr>
        <p:spPr>
          <a:xfrm rot="10800000">
            <a:off x="873360" y="4104720"/>
            <a:ext cx="72360" cy="360"/>
          </a:xfrm>
          <a:prstGeom prst="bentConnector3">
            <a:avLst>
              <a:gd name="adj1" fmla="val 138500"/>
            </a:avLst>
          </a:prstGeom>
          <a:ln w="18000">
            <a:solidFill>
              <a:srgbClr val="2a6099"/>
            </a:solidFill>
            <a:round/>
          </a:ln>
        </p:spPr>
      </p:cxnSp>
      <p:cxnSp>
        <p:nvCxnSpPr>
          <p:cNvPr id="65" name=""/>
          <p:cNvCxnSpPr>
            <a:stCxn id="66" idx="6"/>
            <a:endCxn id="67" idx="2"/>
          </p:cNvCxnSpPr>
          <p:nvPr/>
        </p:nvCxnSpPr>
        <p:spPr>
          <a:xfrm>
            <a:off x="549360" y="4500720"/>
            <a:ext cx="720360" cy="360"/>
          </a:xfrm>
          <a:prstGeom prst="bentConnector3">
            <a:avLst>
              <a:gd name="adj1" fmla="val 13800"/>
            </a:avLst>
          </a:prstGeom>
          <a:ln w="18000">
            <a:solidFill>
              <a:srgbClr val="2a6099"/>
            </a:solidFill>
            <a:round/>
          </a:ln>
        </p:spPr>
      </p:cxnSp>
      <p:cxnSp>
        <p:nvCxnSpPr>
          <p:cNvPr id="68" name=""/>
          <p:cNvCxnSpPr>
            <a:stCxn id="69" idx="6"/>
            <a:endCxn id="70" idx="2"/>
          </p:cNvCxnSpPr>
          <p:nvPr/>
        </p:nvCxnSpPr>
        <p:spPr>
          <a:xfrm>
            <a:off x="729360" y="4320720"/>
            <a:ext cx="360360" cy="360"/>
          </a:xfrm>
          <a:prstGeom prst="bentConnector3">
            <a:avLst>
              <a:gd name="adj1" fmla="val 27600"/>
            </a:avLst>
          </a:prstGeom>
          <a:ln w="18000">
            <a:solidFill>
              <a:srgbClr val="2a6099"/>
            </a:solidFill>
            <a:round/>
          </a:ln>
        </p:spPr>
      </p:cxnSp>
      <p:cxnSp>
        <p:nvCxnSpPr>
          <p:cNvPr id="71" name=""/>
          <p:cNvCxnSpPr>
            <a:stCxn id="72" idx="6"/>
            <a:endCxn id="73" idx="2"/>
          </p:cNvCxnSpPr>
          <p:nvPr/>
        </p:nvCxnSpPr>
        <p:spPr>
          <a:xfrm>
            <a:off x="729360" y="4680720"/>
            <a:ext cx="360360" cy="360"/>
          </a:xfrm>
          <a:prstGeom prst="bentConnector3">
            <a:avLst>
              <a:gd name="adj1" fmla="val 27600"/>
            </a:avLst>
          </a:prstGeom>
          <a:ln w="18000">
            <a:solidFill>
              <a:srgbClr val="2a6099"/>
            </a:solidFill>
            <a:round/>
          </a:ln>
        </p:spPr>
      </p:cxnSp>
      <p:cxnSp>
        <p:nvCxnSpPr>
          <p:cNvPr id="74" name=""/>
          <p:cNvCxnSpPr>
            <a:stCxn id="75" idx="6"/>
            <a:endCxn id="76" idx="2"/>
          </p:cNvCxnSpPr>
          <p:nvPr/>
        </p:nvCxnSpPr>
        <p:spPr>
          <a:xfrm>
            <a:off x="873360" y="4896720"/>
            <a:ext cx="72360" cy="360"/>
          </a:xfrm>
          <a:prstGeom prst="bentConnector3">
            <a:avLst>
              <a:gd name="adj1" fmla="val 138000"/>
            </a:avLst>
          </a:prstGeom>
          <a:ln w="18000">
            <a:solidFill>
              <a:srgbClr val="2a6099"/>
            </a:solidFill>
            <a:round/>
          </a:ln>
        </p:spPr>
      </p:cxnSp>
      <p:cxnSp>
        <p:nvCxnSpPr>
          <p:cNvPr id="77" name=""/>
          <p:cNvCxnSpPr>
            <a:stCxn id="78" idx="6"/>
            <a:endCxn id="79" idx="2"/>
          </p:cNvCxnSpPr>
          <p:nvPr/>
        </p:nvCxnSpPr>
        <p:spPr>
          <a:xfrm>
            <a:off x="873360" y="5148720"/>
            <a:ext cx="72360" cy="360"/>
          </a:xfrm>
          <a:prstGeom prst="bentConnector3">
            <a:avLst>
              <a:gd name="adj1" fmla="val 138000"/>
            </a:avLst>
          </a:prstGeom>
          <a:ln w="18000">
            <a:solidFill>
              <a:srgbClr val="2a6099"/>
            </a:solidFill>
            <a:round/>
          </a:ln>
        </p:spPr>
      </p:cxnSp>
      <p:cxnSp>
        <p:nvCxnSpPr>
          <p:cNvPr id="80" name=""/>
          <p:cNvCxnSpPr>
            <a:stCxn id="81" idx="6"/>
            <a:endCxn id="82" idx="2"/>
          </p:cNvCxnSpPr>
          <p:nvPr/>
        </p:nvCxnSpPr>
        <p:spPr>
          <a:xfrm rot="10800000">
            <a:off x="549360" y="5544720"/>
            <a:ext cx="720360" cy="360"/>
          </a:xfrm>
          <a:prstGeom prst="bentConnector3">
            <a:avLst>
              <a:gd name="adj1" fmla="val 13800"/>
            </a:avLst>
          </a:prstGeom>
          <a:ln w="18000">
            <a:solidFill>
              <a:srgbClr val="2a6099"/>
            </a:solidFill>
            <a:round/>
          </a:ln>
        </p:spPr>
      </p:cxnSp>
      <p:cxnSp>
        <p:nvCxnSpPr>
          <p:cNvPr id="83" name=""/>
          <p:cNvCxnSpPr>
            <a:stCxn id="84" idx="6"/>
            <a:endCxn id="85" idx="2"/>
          </p:cNvCxnSpPr>
          <p:nvPr/>
        </p:nvCxnSpPr>
        <p:spPr>
          <a:xfrm rot="10800000">
            <a:off x="729360" y="5364720"/>
            <a:ext cx="360360" cy="360"/>
          </a:xfrm>
          <a:prstGeom prst="bentConnector3">
            <a:avLst>
              <a:gd name="adj1" fmla="val 27600"/>
            </a:avLst>
          </a:prstGeom>
          <a:ln w="18000">
            <a:solidFill>
              <a:srgbClr val="2a6099"/>
            </a:solidFill>
            <a:round/>
          </a:ln>
        </p:spPr>
      </p:cxnSp>
      <p:sp>
        <p:nvSpPr>
          <p:cNvPr id="7" name=""/>
          <p:cNvSpPr/>
          <p:nvPr/>
        </p:nvSpPr>
        <p:spPr>
          <a:xfrm>
            <a:off x="1260000" y="21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10" name=""/>
          <p:cNvSpPr/>
          <p:nvPr/>
        </p:nvSpPr>
        <p:spPr>
          <a:xfrm>
            <a:off x="1080000" y="39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16" name=""/>
          <p:cNvSpPr/>
          <p:nvPr/>
        </p:nvSpPr>
        <p:spPr>
          <a:xfrm>
            <a:off x="1080000" y="3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13" name=""/>
          <p:cNvSpPr/>
          <p:nvPr/>
        </p:nvSpPr>
        <p:spPr>
          <a:xfrm>
            <a:off x="936000" y="612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19" name=""/>
          <p:cNvSpPr/>
          <p:nvPr/>
        </p:nvSpPr>
        <p:spPr>
          <a:xfrm>
            <a:off x="936000" y="86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21" name=""/>
          <p:cNvSpPr/>
          <p:nvPr/>
        </p:nvSpPr>
        <p:spPr>
          <a:xfrm flipH="1">
            <a:off x="1260000" y="126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24" name=""/>
          <p:cNvSpPr/>
          <p:nvPr/>
        </p:nvSpPr>
        <p:spPr>
          <a:xfrm flipH="1">
            <a:off x="1080000" y="108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27" name=""/>
          <p:cNvSpPr/>
          <p:nvPr/>
        </p:nvSpPr>
        <p:spPr>
          <a:xfrm flipH="1">
            <a:off x="1080000" y="1440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0" name=""/>
          <p:cNvSpPr/>
          <p:nvPr/>
        </p:nvSpPr>
        <p:spPr>
          <a:xfrm flipH="1">
            <a:off x="936000" y="165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3" name=""/>
          <p:cNvSpPr/>
          <p:nvPr/>
        </p:nvSpPr>
        <p:spPr>
          <a:xfrm flipH="1">
            <a:off x="936000" y="1908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7" name=""/>
          <p:cNvSpPr/>
          <p:nvPr/>
        </p:nvSpPr>
        <p:spPr>
          <a:xfrm>
            <a:off x="1260000" y="230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0" name=""/>
          <p:cNvSpPr/>
          <p:nvPr/>
        </p:nvSpPr>
        <p:spPr>
          <a:xfrm>
            <a:off x="1080000" y="212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3" name=""/>
          <p:cNvSpPr/>
          <p:nvPr/>
        </p:nvSpPr>
        <p:spPr>
          <a:xfrm>
            <a:off x="1080000" y="2493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6" name=""/>
          <p:cNvSpPr/>
          <p:nvPr/>
        </p:nvSpPr>
        <p:spPr>
          <a:xfrm>
            <a:off x="936000" y="2709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49" name=""/>
          <p:cNvSpPr/>
          <p:nvPr/>
        </p:nvSpPr>
        <p:spPr>
          <a:xfrm>
            <a:off x="936000" y="2961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1" name=""/>
          <p:cNvSpPr/>
          <p:nvPr/>
        </p:nvSpPr>
        <p:spPr>
          <a:xfrm flipH="1">
            <a:off x="1260000" y="3357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4" name=""/>
          <p:cNvSpPr/>
          <p:nvPr/>
        </p:nvSpPr>
        <p:spPr>
          <a:xfrm flipH="1">
            <a:off x="1098720" y="3177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57" name=""/>
          <p:cNvSpPr/>
          <p:nvPr/>
        </p:nvSpPr>
        <p:spPr>
          <a:xfrm flipH="1">
            <a:off x="1089360" y="3546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0" name=""/>
          <p:cNvSpPr/>
          <p:nvPr/>
        </p:nvSpPr>
        <p:spPr>
          <a:xfrm flipH="1">
            <a:off x="945360" y="3762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3" name=""/>
          <p:cNvSpPr/>
          <p:nvPr/>
        </p:nvSpPr>
        <p:spPr>
          <a:xfrm flipH="1">
            <a:off x="945360" y="401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7" name=""/>
          <p:cNvSpPr/>
          <p:nvPr/>
        </p:nvSpPr>
        <p:spPr>
          <a:xfrm>
            <a:off x="1269360" y="441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0" name=""/>
          <p:cNvSpPr/>
          <p:nvPr/>
        </p:nvSpPr>
        <p:spPr>
          <a:xfrm>
            <a:off x="1089360" y="423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3" name=""/>
          <p:cNvSpPr/>
          <p:nvPr/>
        </p:nvSpPr>
        <p:spPr>
          <a:xfrm>
            <a:off x="1089360" y="4590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6" name=""/>
          <p:cNvSpPr/>
          <p:nvPr/>
        </p:nvSpPr>
        <p:spPr>
          <a:xfrm>
            <a:off x="945360" y="4806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79" name=""/>
          <p:cNvSpPr/>
          <p:nvPr/>
        </p:nvSpPr>
        <p:spPr>
          <a:xfrm>
            <a:off x="945360" y="5058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2" name=""/>
          <p:cNvSpPr/>
          <p:nvPr/>
        </p:nvSpPr>
        <p:spPr>
          <a:xfrm flipH="1">
            <a:off x="369360" y="545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85" name=""/>
          <p:cNvSpPr/>
          <p:nvPr/>
        </p:nvSpPr>
        <p:spPr>
          <a:xfrm flipH="1">
            <a:off x="549360" y="5274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 name=""/>
          <p:cNvSpPr/>
          <p:nvPr/>
        </p:nvSpPr>
        <p:spPr>
          <a:xfrm>
            <a:off x="360000" y="21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9" name=""/>
          <p:cNvSpPr/>
          <p:nvPr/>
        </p:nvSpPr>
        <p:spPr>
          <a:xfrm>
            <a:off x="540000" y="39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15" name=""/>
          <p:cNvSpPr/>
          <p:nvPr/>
        </p:nvSpPr>
        <p:spPr>
          <a:xfrm>
            <a:off x="540000" y="36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12" name=""/>
          <p:cNvSpPr/>
          <p:nvPr/>
        </p:nvSpPr>
        <p:spPr>
          <a:xfrm>
            <a:off x="684000" y="612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18" name=""/>
          <p:cNvSpPr/>
          <p:nvPr/>
        </p:nvSpPr>
        <p:spPr>
          <a:xfrm>
            <a:off x="684000" y="864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22" name=""/>
          <p:cNvSpPr/>
          <p:nvPr/>
        </p:nvSpPr>
        <p:spPr>
          <a:xfrm flipH="1">
            <a:off x="360000" y="126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25" name=""/>
          <p:cNvSpPr/>
          <p:nvPr/>
        </p:nvSpPr>
        <p:spPr>
          <a:xfrm flipH="1">
            <a:off x="540000" y="108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28" name=""/>
          <p:cNvSpPr/>
          <p:nvPr/>
        </p:nvSpPr>
        <p:spPr>
          <a:xfrm flipH="1">
            <a:off x="540000" y="1440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1" name=""/>
          <p:cNvSpPr/>
          <p:nvPr/>
        </p:nvSpPr>
        <p:spPr>
          <a:xfrm flipH="1">
            <a:off x="684000" y="1656360"/>
            <a:ext cx="180000" cy="180000"/>
          </a:xfrm>
          <a:prstGeom prst="ellipse">
            <a:avLst/>
          </a:prstGeom>
          <a:solidFill>
            <a:srgbClr val="ffd8ce"/>
          </a:solidFill>
          <a:ln w="18000">
            <a:solidFill>
              <a:srgbClr val="ff4000"/>
            </a:solidFill>
            <a:round/>
          </a:ln>
        </p:spPr>
        <p:style>
          <a:lnRef idx="0"/>
          <a:fillRef idx="0"/>
          <a:effectRef idx="0"/>
          <a:fontRef idx="minor"/>
        </p:style>
      </p:sp>
      <p:sp>
        <p:nvSpPr>
          <p:cNvPr id="34" name=""/>
          <p:cNvSpPr/>
          <p:nvPr/>
        </p:nvSpPr>
        <p:spPr>
          <a:xfrm flipH="1">
            <a:off x="684000" y="1908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6" name=""/>
          <p:cNvSpPr/>
          <p:nvPr/>
        </p:nvSpPr>
        <p:spPr>
          <a:xfrm>
            <a:off x="360000" y="230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39" name=""/>
          <p:cNvSpPr/>
          <p:nvPr/>
        </p:nvSpPr>
        <p:spPr>
          <a:xfrm>
            <a:off x="540000" y="212436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2" name=""/>
          <p:cNvSpPr/>
          <p:nvPr/>
        </p:nvSpPr>
        <p:spPr>
          <a:xfrm>
            <a:off x="540000" y="2493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5" name=""/>
          <p:cNvSpPr/>
          <p:nvPr/>
        </p:nvSpPr>
        <p:spPr>
          <a:xfrm>
            <a:off x="684000" y="2709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48" name=""/>
          <p:cNvSpPr/>
          <p:nvPr/>
        </p:nvSpPr>
        <p:spPr>
          <a:xfrm>
            <a:off x="684000" y="2961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2" name=""/>
          <p:cNvSpPr/>
          <p:nvPr/>
        </p:nvSpPr>
        <p:spPr>
          <a:xfrm flipH="1">
            <a:off x="360000" y="3357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5" name=""/>
          <p:cNvSpPr/>
          <p:nvPr/>
        </p:nvSpPr>
        <p:spPr>
          <a:xfrm flipH="1">
            <a:off x="558720" y="3177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58" name=""/>
          <p:cNvSpPr/>
          <p:nvPr/>
        </p:nvSpPr>
        <p:spPr>
          <a:xfrm flipH="1">
            <a:off x="549360" y="3546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1" name=""/>
          <p:cNvSpPr/>
          <p:nvPr/>
        </p:nvSpPr>
        <p:spPr>
          <a:xfrm flipH="1">
            <a:off x="693360" y="3762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64" name=""/>
          <p:cNvSpPr/>
          <p:nvPr/>
        </p:nvSpPr>
        <p:spPr>
          <a:xfrm flipH="1">
            <a:off x="693360" y="4014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6" name=""/>
          <p:cNvSpPr/>
          <p:nvPr/>
        </p:nvSpPr>
        <p:spPr>
          <a:xfrm>
            <a:off x="369360" y="441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69" name=""/>
          <p:cNvSpPr/>
          <p:nvPr/>
        </p:nvSpPr>
        <p:spPr>
          <a:xfrm>
            <a:off x="549360" y="423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2" name=""/>
          <p:cNvSpPr/>
          <p:nvPr/>
        </p:nvSpPr>
        <p:spPr>
          <a:xfrm>
            <a:off x="549360" y="4590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5" name=""/>
          <p:cNvSpPr/>
          <p:nvPr/>
        </p:nvSpPr>
        <p:spPr>
          <a:xfrm>
            <a:off x="693360" y="4806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78" name=""/>
          <p:cNvSpPr/>
          <p:nvPr/>
        </p:nvSpPr>
        <p:spPr>
          <a:xfrm>
            <a:off x="693360" y="5058720"/>
            <a:ext cx="180000" cy="180000"/>
          </a:xfrm>
          <a:prstGeom prst="ellipse">
            <a:avLst/>
          </a:prstGeom>
          <a:solidFill>
            <a:srgbClr val="ffd8ce"/>
          </a:solidFill>
          <a:ln w="18000">
            <a:solidFill>
              <a:srgbClr val="ff4000"/>
            </a:solidFill>
            <a:round/>
          </a:ln>
        </p:spPr>
        <p:style>
          <a:lnRef idx="0"/>
          <a:fillRef idx="0"/>
          <a:effectRef idx="0"/>
          <a:fontRef idx="minor"/>
        </p:style>
      </p:sp>
      <p:sp>
        <p:nvSpPr>
          <p:cNvPr id="81" name=""/>
          <p:cNvSpPr/>
          <p:nvPr/>
        </p:nvSpPr>
        <p:spPr>
          <a:xfrm flipH="1">
            <a:off x="1269360" y="5454720"/>
            <a:ext cx="180000" cy="180000"/>
          </a:xfrm>
          <a:prstGeom prst="ellipse">
            <a:avLst/>
          </a:prstGeom>
          <a:solidFill>
            <a:srgbClr val="dee6ef"/>
          </a:solidFill>
          <a:ln w="18000">
            <a:solidFill>
              <a:srgbClr val="2a6099"/>
            </a:solidFill>
            <a:round/>
          </a:ln>
        </p:spPr>
        <p:style>
          <a:lnRef idx="0"/>
          <a:fillRef idx="0"/>
          <a:effectRef idx="0"/>
          <a:fontRef idx="minor"/>
        </p:style>
      </p:sp>
      <p:sp>
        <p:nvSpPr>
          <p:cNvPr id="84" name=""/>
          <p:cNvSpPr/>
          <p:nvPr/>
        </p:nvSpPr>
        <p:spPr>
          <a:xfrm flipH="1">
            <a:off x="1089360" y="5274720"/>
            <a:ext cx="180000" cy="180000"/>
          </a:xfrm>
          <a:prstGeom prst="ellipse">
            <a:avLst/>
          </a:prstGeom>
          <a:solidFill>
            <a:srgbClr val="dee6ef"/>
          </a:solidFill>
          <a:ln w="18000">
            <a:solidFill>
              <a:srgbClr val="2a6099"/>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620000" y="21600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War memorial in Hå</a:t>
            </a:r>
            <a:endParaRPr b="0" lang="en-US" sz="3300" spc="-1" strike="noStrike">
              <a:solidFill>
                <a:srgbClr val="050505"/>
              </a:solidFill>
              <a:latin typeface="Times New Roman"/>
            </a:endParaRPr>
          </a:p>
        </p:txBody>
      </p:sp>
      <p:sp>
        <p:nvSpPr>
          <p:cNvPr id="123" name="PlaceHolder 2"/>
          <p:cNvSpPr>
            <a:spLocks noGrp="1"/>
          </p:cNvSpPr>
          <p:nvPr>
            <p:ph type="subTitle"/>
          </p:nvPr>
        </p:nvSpPr>
        <p:spPr>
          <a:xfrm>
            <a:off x="1620000" y="1367640"/>
            <a:ext cx="7752600" cy="1832760"/>
          </a:xfrm>
          <a:prstGeom prst="rect">
            <a:avLst/>
          </a:prstGeom>
          <a:noFill/>
          <a:ln w="0">
            <a:noFill/>
          </a:ln>
        </p:spPr>
        <p:txBody>
          <a:bodyPr lIns="0" rIns="0" tIns="0" bIns="0" anchor="ctr">
            <a:noAutofit/>
          </a:bodyPr>
          <a:p>
            <a:pPr indent="0" algn="ctr">
              <a:buNone/>
            </a:pPr>
            <a:r>
              <a:rPr b="0" lang="en-US" sz="900" spc="-1" strike="noStrike">
                <a:latin typeface="Times New Roman"/>
              </a:rPr>
              <a:t>For many years, it was probably only the most local Hå-buane who knew how the pierced Vedafjellet in Sirevåg was made of tunnels and bunkers with fathers after cannon emplacements. It took many years before this area was released to most people. Today it is one of the clearest war memorials in Hå.</a:t>
            </a:r>
            <a:endParaRPr b="0" lang="en-US" sz="900" spc="-1" strike="noStrike">
              <a:latin typeface="Times New Roman"/>
            </a:endParaRPr>
          </a:p>
          <a:p>
            <a:pPr indent="0" algn="ctr">
              <a:buNone/>
            </a:pPr>
            <a:endParaRPr b="0" lang="en-US" sz="900" spc="-1" strike="noStrike">
              <a:latin typeface="Times New Roman"/>
            </a:endParaRPr>
          </a:p>
          <a:p>
            <a:pPr indent="0" algn="ctr">
              <a:buNone/>
            </a:pPr>
            <a:r>
              <a:rPr b="0" lang="en-US" sz="900" spc="-1" strike="noStrike">
                <a:latin typeface="Times New Roman"/>
              </a:rPr>
              <a:t>At Vedafjellet there was a lot of activity during the war. The civil organization "Todt" carried out the blasting and construction work. They made use of discharged crew from Eigersund, and prisoners of war, Poles and Russians, from camps in the Eigersund area.</a:t>
            </a:r>
            <a:endParaRPr b="0" lang="en-US" sz="900" spc="-1" strike="noStrike">
              <a:latin typeface="Times New Roman"/>
            </a:endParaRPr>
          </a:p>
          <a:p>
            <a:pPr indent="0" algn="ctr">
              <a:buNone/>
            </a:pPr>
            <a:endParaRPr b="0" lang="en-US" sz="900" spc="-1" strike="noStrike">
              <a:latin typeface="Times New Roman"/>
            </a:endParaRPr>
          </a:p>
          <a:p>
            <a:pPr indent="0" algn="ctr">
              <a:buNone/>
            </a:pPr>
            <a:r>
              <a:rPr b="0" lang="en-US" sz="900" spc="-1" strike="noStrike">
                <a:latin typeface="Times New Roman"/>
              </a:rPr>
              <a:t>In the summer of 1943, the facility was completed and the four 8.8 cm cannons were placed in a "square" on top of Vedafjellet.</a:t>
            </a:r>
            <a:endParaRPr b="0" lang="en-US" sz="900" spc="-1" strike="noStrike">
              <a:latin typeface="Times New Roman"/>
            </a:endParaRPr>
          </a:p>
          <a:p>
            <a:pPr indent="0" algn="ctr">
              <a:buNone/>
            </a:pPr>
            <a:endParaRPr b="0" lang="en-US" sz="900" spc="-1" strike="noStrike">
              <a:latin typeface="Times New Roman"/>
            </a:endParaRPr>
          </a:p>
          <a:p>
            <a:pPr indent="0" algn="ctr">
              <a:buNone/>
            </a:pPr>
            <a:r>
              <a:rPr b="0" lang="en-US" sz="900" spc="-1" strike="noStrike">
                <a:latin typeface="Times New Roman"/>
              </a:rPr>
              <a:t>The guns, originally Russian anti-aircraft guns of caliber 8.5 cm, the Germans had drilled up by 0.3 cm.</a:t>
            </a:r>
            <a:endParaRPr b="0" lang="en-US" sz="900" spc="-1" strike="noStrike">
              <a:latin typeface="Times New Roman"/>
            </a:endParaRPr>
          </a:p>
          <a:p>
            <a:pPr indent="0" algn="ctr">
              <a:buNone/>
            </a:pPr>
            <a:endParaRPr b="0" lang="en-US" sz="900" spc="-1" strike="noStrike">
              <a:latin typeface="Times New Roman"/>
            </a:endParaRPr>
          </a:p>
          <a:p>
            <a:pPr indent="0" algn="ctr">
              <a:buNone/>
            </a:pPr>
            <a:r>
              <a:rPr b="0" lang="en-US" sz="900" spc="-1" strike="noStrike">
                <a:latin typeface="Times New Roman"/>
              </a:rPr>
              <a:t>The range was 15 kilometers.</a:t>
            </a:r>
            <a:endParaRPr b="0" lang="en-US" sz="900" spc="-1" strike="noStrike">
              <a:latin typeface="Times New Roman"/>
            </a:endParaRPr>
          </a:p>
        </p:txBody>
      </p:sp>
      <p:pic>
        <p:nvPicPr>
          <p:cNvPr id="124" name="" descr=""/>
          <p:cNvPicPr/>
          <p:nvPr/>
        </p:nvPicPr>
        <p:blipFill>
          <a:blip r:embed="rId1"/>
          <a:stretch/>
        </p:blipFill>
        <p:spPr>
          <a:xfrm>
            <a:off x="3742920" y="3200400"/>
            <a:ext cx="3343680" cy="2272680"/>
          </a:xfrm>
          <a:prstGeom prst="rect">
            <a:avLst/>
          </a:prstGeom>
          <a:ln w="18000">
            <a:noFill/>
          </a:ln>
        </p:spPr>
      </p:pic>
      <p:sp>
        <p:nvSpPr>
          <p:cNvPr id="4" name="PlaceHolder 3"/>
          <p:cNvSpPr>
            <a:spLocks noGrp="1"/>
          </p:cNvSpPr>
          <p:nvPr>
            <p:ph type="sldNum" idx="3"/>
          </p:nvPr>
        </p:nvSpPr>
        <p:spPr/>
        <p:txBody>
          <a:bodyPr/>
          <a:p>
            <a:fld id="{292D7E5F-F1B6-4F85-8E65-11B5F67CF979}" type="slidenum">
              <a:t>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p:nvPr>
        </p:nvSpPr>
        <p:spPr>
          <a:xfrm>
            <a:off x="1501200" y="457200"/>
            <a:ext cx="8100000" cy="3288240"/>
          </a:xfrm>
          <a:prstGeom prst="rect">
            <a:avLst/>
          </a:prstGeom>
          <a:noFill/>
          <a:ln w="0">
            <a:noFill/>
          </a:ln>
        </p:spPr>
        <p:txBody>
          <a:bodyPr lIns="0" rIns="0" tIns="0" bIns="0" anchor="t">
            <a:normAutofit fontScale="81000"/>
          </a:bodyPr>
          <a:p>
            <a:pPr marL="432000" indent="0">
              <a:spcAft>
                <a:spcPts val="1060"/>
              </a:spcAft>
              <a:buNone/>
            </a:pPr>
            <a:r>
              <a:rPr b="0" lang="en-US" sz="900" spc="-1" strike="noStrike">
                <a:solidFill>
                  <a:srgbClr val="050505"/>
                </a:solidFill>
                <a:latin typeface="Arial"/>
              </a:rPr>
              <a:t> </a:t>
            </a:r>
            <a:endParaRPr b="0" lang="en-US" sz="900" spc="-1" strike="noStrike">
              <a:solidFill>
                <a:srgbClr val="050505"/>
              </a:solidFill>
              <a:latin typeface="Arial"/>
            </a:endParaRPr>
          </a:p>
          <a:p>
            <a:pPr marL="432000" indent="0">
              <a:spcAft>
                <a:spcPts val="1060"/>
              </a:spcAft>
              <a:buNone/>
            </a:pPr>
            <a:r>
              <a:rPr b="0" lang="en-US" sz="900" spc="-1" strike="noStrike">
                <a:solidFill>
                  <a:srgbClr val="050505"/>
                </a:solidFill>
                <a:latin typeface="Arial"/>
              </a:rPr>
              <a:t> </a:t>
            </a:r>
            <a:endParaRPr b="0" lang="en-US" sz="9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900" spc="-1" strike="noStrike">
                <a:solidFill>
                  <a:srgbClr val="050505"/>
                </a:solidFill>
                <a:latin typeface="Arial"/>
              </a:rPr>
              <a:t>The quartet on Vedafjellet was controlled via electric cable from the central sight in the command bunker, so that everyone aimed at the same target at the same time. It is reasonable to believe that the quartet could fire around 60 shots per minute.</a:t>
            </a:r>
            <a:endParaRPr b="0" lang="en-US" sz="900" spc="-1" strike="noStrike">
              <a:solidFill>
                <a:srgbClr val="050505"/>
              </a:solidFill>
              <a:latin typeface="Arial"/>
            </a:endParaRPr>
          </a:p>
          <a:p>
            <a:pPr marL="432000" indent="0">
              <a:spcAft>
                <a:spcPts val="1060"/>
              </a:spcAft>
              <a:buNone/>
            </a:pPr>
            <a:r>
              <a:rPr b="0" lang="en-US" sz="900" spc="-1" strike="noStrike">
                <a:solidFill>
                  <a:srgbClr val="050505"/>
                </a:solidFill>
                <a:latin typeface="Arial"/>
              </a:rPr>
              <a:t> </a:t>
            </a:r>
            <a:endParaRPr b="0" lang="en-US" sz="9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900" spc="-1" strike="noStrike">
                <a:solidFill>
                  <a:srgbClr val="050505"/>
                </a:solidFill>
                <a:latin typeface="Arial"/>
              </a:rPr>
              <a:t>Several times the cannons were fired. It was during test firings on a shipwreck on the islet of Raunen north of Ognabukta, during allied attacks on German convoys and when 70-80 allied planes flew over the area. They were going to bomb Knaben. No one in the area registered an aircraft that went down after a direct hit.</a:t>
            </a:r>
            <a:endParaRPr b="0" lang="en-US" sz="900" spc="-1" strike="noStrike">
              <a:solidFill>
                <a:srgbClr val="050505"/>
              </a:solidFill>
              <a:latin typeface="Arial"/>
            </a:endParaRPr>
          </a:p>
          <a:p>
            <a:pPr marL="432000" indent="0">
              <a:spcAft>
                <a:spcPts val="1060"/>
              </a:spcAft>
              <a:buNone/>
            </a:pPr>
            <a:r>
              <a:rPr b="0" lang="en-US" sz="900" spc="-1" strike="noStrike">
                <a:solidFill>
                  <a:srgbClr val="050505"/>
                </a:solidFill>
                <a:latin typeface="Arial"/>
              </a:rPr>
              <a:t> </a:t>
            </a:r>
            <a:endParaRPr b="0" lang="en-US" sz="9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900" spc="-1" strike="noStrike">
                <a:solidFill>
                  <a:srgbClr val="050505"/>
                </a:solidFill>
                <a:latin typeface="Arial"/>
              </a:rPr>
              <a:t>On Vedafjellet there were also several 2 cm anti-aircraft guns, a 5 cm anti-tank gun, a position for 20 mm twin machine guns, stationary flame throwers, trenches for close defense on the north side and emplacement barracks.</a:t>
            </a:r>
            <a:endParaRPr b="0" lang="en-US" sz="900" spc="-1" strike="noStrike">
              <a:solidFill>
                <a:srgbClr val="050505"/>
              </a:solidFill>
              <a:latin typeface="Arial"/>
            </a:endParaRPr>
          </a:p>
          <a:p>
            <a:pPr marL="432000" indent="0">
              <a:spcAft>
                <a:spcPts val="1060"/>
              </a:spcAft>
              <a:buNone/>
            </a:pPr>
            <a:r>
              <a:rPr b="0" lang="en-US" sz="900" spc="-1" strike="noStrike">
                <a:solidFill>
                  <a:srgbClr val="050505"/>
                </a:solidFill>
                <a:latin typeface="Arial"/>
              </a:rPr>
              <a:t> </a:t>
            </a:r>
            <a:endParaRPr b="0" lang="en-US" sz="9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900" spc="-1" strike="noStrike">
                <a:solidFill>
                  <a:srgbClr val="050505"/>
                </a:solidFill>
                <a:latin typeface="Arial"/>
              </a:rPr>
              <a:t>And everything was fenced off with a deterrent barbed wire fence!</a:t>
            </a:r>
            <a:endParaRPr b="0" lang="en-US" sz="900" spc="-1" strike="noStrike">
              <a:solidFill>
                <a:srgbClr val="050505"/>
              </a:solidFill>
              <a:latin typeface="Arial"/>
            </a:endParaRPr>
          </a:p>
          <a:p>
            <a:pPr marL="432000" indent="0">
              <a:spcAft>
                <a:spcPts val="1060"/>
              </a:spcAft>
              <a:buNone/>
            </a:pPr>
            <a:r>
              <a:rPr b="0" lang="en-US" sz="900" spc="-1" strike="noStrike">
                <a:solidFill>
                  <a:srgbClr val="050505"/>
                </a:solidFill>
                <a:latin typeface="Arial"/>
              </a:rPr>
              <a:t> </a:t>
            </a:r>
            <a:endParaRPr b="0" lang="en-US" sz="9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900" spc="-1" strike="noStrike">
                <a:solidFill>
                  <a:srgbClr val="050505"/>
                </a:solidFill>
                <a:latin typeface="Arial"/>
              </a:rPr>
              <a:t>There was often shooting and skirmishes at sea in the Sirevåg area, but despite everything relatively calm. Or as one said: "One felt it closer than it was". At the end of 1944, British planes attacked a German convoy outside Sirevåg. Boats sank, and local fishermen assisted in the rescue work.</a:t>
            </a:r>
            <a:endParaRPr b="0" lang="en-US" sz="900" spc="-1" strike="noStrike">
              <a:solidFill>
                <a:srgbClr val="050505"/>
              </a:solidFill>
              <a:latin typeface="Arial"/>
            </a:endParaRPr>
          </a:p>
          <a:p>
            <a:pPr marL="432000" indent="0">
              <a:spcAft>
                <a:spcPts val="1060"/>
              </a:spcAft>
              <a:buNone/>
            </a:pPr>
            <a:r>
              <a:rPr b="0" lang="en-US" sz="900" spc="-1" strike="noStrike">
                <a:solidFill>
                  <a:srgbClr val="050505"/>
                </a:solidFill>
                <a:latin typeface="Arial"/>
              </a:rPr>
              <a:t> </a:t>
            </a:r>
            <a:endParaRPr b="0" lang="en-US" sz="9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900" spc="-1" strike="noStrike">
                <a:solidFill>
                  <a:srgbClr val="050505"/>
                </a:solidFill>
                <a:latin typeface="Arial"/>
              </a:rPr>
              <a:t>A lot of wreckage was picked up. And the fish in the sea died as a result of the pressure from the explosions and washed up.</a:t>
            </a:r>
            <a:endParaRPr b="0" lang="en-US" sz="900" spc="-1" strike="noStrike">
              <a:solidFill>
                <a:srgbClr val="050505"/>
              </a:solidFill>
              <a:latin typeface="Arial"/>
            </a:endParaRPr>
          </a:p>
          <a:p>
            <a:pPr marL="432000" indent="-324000">
              <a:spcAft>
                <a:spcPts val="1060"/>
              </a:spcAft>
              <a:buClr>
                <a:srgbClr val="000000"/>
              </a:buClr>
              <a:buSzPct val="40000"/>
              <a:buFont typeface="Wingdings" charset="2"/>
              <a:buChar char=""/>
            </a:pPr>
            <a:r>
              <a:rPr b="0" lang="en-US" sz="900" spc="-1" strike="noStrike">
                <a:solidFill>
                  <a:srgbClr val="050505"/>
                </a:solidFill>
                <a:latin typeface="Arial"/>
              </a:rPr>
              <a:t>500 kg of lyre was exchanged for a boat.</a:t>
            </a:r>
            <a:endParaRPr b="0" lang="en-US" sz="900" spc="-1" strike="noStrike">
              <a:solidFill>
                <a:srgbClr val="050505"/>
              </a:solidFill>
              <a:latin typeface="Arial"/>
            </a:endParaRPr>
          </a:p>
        </p:txBody>
      </p:sp>
      <p:pic>
        <p:nvPicPr>
          <p:cNvPr id="126" name="" descr=""/>
          <p:cNvPicPr/>
          <p:nvPr/>
        </p:nvPicPr>
        <p:blipFill>
          <a:blip r:embed="rId1"/>
          <a:stretch/>
        </p:blipFill>
        <p:spPr>
          <a:xfrm>
            <a:off x="4343400" y="3626640"/>
            <a:ext cx="2791080" cy="1859760"/>
          </a:xfrm>
          <a:prstGeom prst="rect">
            <a:avLst/>
          </a:prstGeom>
          <a:ln w="18000">
            <a:noFill/>
          </a:ln>
        </p:spPr>
      </p:pic>
      <p:sp>
        <p:nvSpPr>
          <p:cNvPr id="3" name="PlaceHolder 2"/>
          <p:cNvSpPr>
            <a:spLocks noGrp="1"/>
          </p:cNvSpPr>
          <p:nvPr>
            <p:ph type="sldNum" idx="3"/>
          </p:nvPr>
        </p:nvSpPr>
        <p:spPr/>
        <p:txBody>
          <a:bodyPr/>
          <a:p>
            <a:fld id="{DE1C74C1-01E7-449A-9415-AEB163861789}"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620000" y="215640"/>
            <a:ext cx="8100000" cy="936000"/>
          </a:xfrm>
          <a:prstGeom prst="rect">
            <a:avLst/>
          </a:prstGeom>
          <a:noFill/>
          <a:ln w="0">
            <a:noFill/>
          </a:ln>
        </p:spPr>
        <p:txBody>
          <a:bodyPr lIns="0" rIns="0" tIns="0" bIns="0" anchor="ctr">
            <a:normAutofit/>
          </a:bodyPr>
          <a:p>
            <a:pPr indent="0" algn="ctr">
              <a:buNone/>
            </a:pPr>
            <a:r>
              <a:rPr b="0" lang="en-US" sz="3300" spc="-1" strike="noStrike">
                <a:solidFill>
                  <a:srgbClr val="050505"/>
                </a:solidFill>
                <a:latin typeface="Times New Roman"/>
              </a:rPr>
              <a:t>Hitlertenner ved Brusand</a:t>
            </a:r>
            <a:endParaRPr b="0" lang="en-US" sz="3300" spc="-1" strike="noStrike">
              <a:solidFill>
                <a:srgbClr val="050505"/>
              </a:solidFill>
              <a:latin typeface="Times New Roman"/>
            </a:endParaRPr>
          </a:p>
        </p:txBody>
      </p:sp>
      <p:sp>
        <p:nvSpPr>
          <p:cNvPr id="128" name="PlaceHolder 2"/>
          <p:cNvSpPr>
            <a:spLocks noGrp="1"/>
          </p:cNvSpPr>
          <p:nvPr>
            <p:ph/>
          </p:nvPr>
        </p:nvSpPr>
        <p:spPr>
          <a:xfrm>
            <a:off x="1620000" y="1368000"/>
            <a:ext cx="8100000" cy="3288240"/>
          </a:xfrm>
          <a:prstGeom prst="rect">
            <a:avLst/>
          </a:prstGeom>
          <a:noFill/>
          <a:ln w="0">
            <a:noFill/>
          </a:ln>
        </p:spPr>
        <p:txBody>
          <a:bodyPr lIns="0" rIns="0" tIns="0" bIns="0" anchor="t">
            <a:normAutofit/>
          </a:bodyPr>
          <a:p>
            <a:pPr indent="0">
              <a:spcAft>
                <a:spcPts val="1060"/>
              </a:spcAft>
              <a:buNone/>
            </a:pPr>
            <a:r>
              <a:rPr b="0" lang="en-US" sz="900" spc="-1" strike="noStrike">
                <a:solidFill>
                  <a:srgbClr val="050505"/>
                </a:solidFill>
                <a:latin typeface="Arial"/>
              </a:rPr>
              <a:t>If you drive Nordsjøvegen, county road 44, past Brusand, it will be difficult not to notice the mighty row of Hitler's teeth along the road. The Hitler Teeth were built here during the Second World War as an obstacle to tanks and amphibious vehicles. Hitler's teeth were part of a defense structure that was built on Jæren under the auspices of Germany during the Second World War. The Germans feared an attack from the sea, and in order to stop Allied tanks and amphibious vehicles, wide minefields were laid on the beach and further up, large boulders were placed in several rows. Several hundred men had to take part in this work, most of them forcibly sent from Jæren, Egersund and Stavanger. And eventually Hitler's Norwegian defense was completed to protect the Germans against attacks from the sea. The Hitler Teeth are part of the Atlantic Wall.</a:t>
            </a:r>
            <a:endParaRPr b="0" lang="en-US" sz="900" spc="-1" strike="noStrike">
              <a:solidFill>
                <a:srgbClr val="050505"/>
              </a:solidFill>
              <a:latin typeface="Arial"/>
            </a:endParaRPr>
          </a:p>
        </p:txBody>
      </p:sp>
      <p:pic>
        <p:nvPicPr>
          <p:cNvPr id="129" name="" descr=""/>
          <p:cNvPicPr/>
          <p:nvPr/>
        </p:nvPicPr>
        <p:blipFill>
          <a:blip r:embed="rId1"/>
          <a:stretch/>
        </p:blipFill>
        <p:spPr>
          <a:xfrm>
            <a:off x="3657600" y="2286000"/>
            <a:ext cx="4114440" cy="2747520"/>
          </a:xfrm>
          <a:prstGeom prst="rect">
            <a:avLst/>
          </a:prstGeom>
          <a:ln w="18000">
            <a:noFill/>
          </a:ln>
        </p:spPr>
      </p:pic>
      <p:sp>
        <p:nvSpPr>
          <p:cNvPr id="4" name="PlaceHolder 3"/>
          <p:cNvSpPr>
            <a:spLocks noGrp="1"/>
          </p:cNvSpPr>
          <p:nvPr>
            <p:ph type="sldNum" idx="3"/>
          </p:nvPr>
        </p:nvSpPr>
        <p:spPr/>
        <p:txBody>
          <a:bodyPr/>
          <a:p>
            <a:fld id="{BF13E058-4FFD-4CE4-9FB5-8DFB2981EB15}" type="slidenum">
              <a:t>3</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LibreOffice/7.4.1.2$Linux_X86_64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2022-11-01T15:30:25Z</dcterms:created>
  <dc:creator/>
  <dc:description/>
  <dc:language>en-US</dc:language>
  <cp:lastModifiedBy/>
  <dcterms:modified xsi:type="dcterms:W3CDTF">2022-11-01T15:43:25Z</dcterms:modified>
  <cp:revision>2</cp:revision>
  <dc:subject/>
  <dc:title>DNA</dc:title>
</cp:coreProperties>
</file>