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94"/>
  </p:normalViewPr>
  <p:slideViewPr>
    <p:cSldViewPr snapToGrid="0">
      <p:cViewPr>
        <p:scale>
          <a:sx n="80" d="100"/>
          <a:sy n="80" d="100"/>
        </p:scale>
        <p:origin x="190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3FCDC-04D9-483D-9C55-9E380E08F2E5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D1A989-0513-457E-8163-915887261A64}">
      <dgm:prSet/>
      <dgm:spPr/>
      <dgm:t>
        <a:bodyPr/>
        <a:lstStyle/>
        <a:p>
          <a:r>
            <a:rPr lang="en-US"/>
            <a:t>The Task</a:t>
          </a:r>
        </a:p>
      </dgm:t>
    </dgm:pt>
    <dgm:pt modelId="{7B8A1B2E-EEF6-432A-9D6C-1E455A5EAAD6}" type="parTrans" cxnId="{0F5CCC53-C913-4412-BADC-F34682290B1E}">
      <dgm:prSet/>
      <dgm:spPr/>
      <dgm:t>
        <a:bodyPr/>
        <a:lstStyle/>
        <a:p>
          <a:endParaRPr lang="en-US"/>
        </a:p>
      </dgm:t>
    </dgm:pt>
    <dgm:pt modelId="{764439E2-7E4B-4377-9511-203DE684661E}" type="sibTrans" cxnId="{0F5CCC53-C913-4412-BADC-F34682290B1E}">
      <dgm:prSet/>
      <dgm:spPr/>
      <dgm:t>
        <a:bodyPr/>
        <a:lstStyle/>
        <a:p>
          <a:endParaRPr lang="en-US"/>
        </a:p>
      </dgm:t>
    </dgm:pt>
    <dgm:pt modelId="{A11AB388-28C0-45D3-B79B-CEFAE46BAF2B}">
      <dgm:prSet/>
      <dgm:spPr/>
      <dgm:t>
        <a:bodyPr/>
        <a:lstStyle/>
        <a:p>
          <a:r>
            <a:rPr lang="en-US"/>
            <a:t>What questions to ask</a:t>
          </a:r>
        </a:p>
      </dgm:t>
    </dgm:pt>
    <dgm:pt modelId="{C0462CFA-485D-406E-AD60-E2318A0D32DF}" type="parTrans" cxnId="{FE15ACC5-C400-4874-9245-F7D78FFAF040}">
      <dgm:prSet/>
      <dgm:spPr/>
      <dgm:t>
        <a:bodyPr/>
        <a:lstStyle/>
        <a:p>
          <a:endParaRPr lang="en-US"/>
        </a:p>
      </dgm:t>
    </dgm:pt>
    <dgm:pt modelId="{AC5187F8-DE42-43FD-B5ED-4C800CF88DC3}" type="sibTrans" cxnId="{FE15ACC5-C400-4874-9245-F7D78FFAF040}">
      <dgm:prSet/>
      <dgm:spPr/>
      <dgm:t>
        <a:bodyPr/>
        <a:lstStyle/>
        <a:p>
          <a:endParaRPr lang="en-US"/>
        </a:p>
      </dgm:t>
    </dgm:pt>
    <dgm:pt modelId="{6311EC18-82E4-454C-8296-84E2C166711B}">
      <dgm:prSet/>
      <dgm:spPr/>
      <dgm:t>
        <a:bodyPr/>
        <a:lstStyle/>
        <a:p>
          <a:r>
            <a:rPr lang="en-US"/>
            <a:t>Preprocessing </a:t>
          </a:r>
        </a:p>
      </dgm:t>
    </dgm:pt>
    <dgm:pt modelId="{D6C25DEC-945D-4172-B802-3FEDCFFC6875}" type="parTrans" cxnId="{C3919389-4EC5-4447-94CD-C42A561D9AC7}">
      <dgm:prSet/>
      <dgm:spPr/>
      <dgm:t>
        <a:bodyPr/>
        <a:lstStyle/>
        <a:p>
          <a:endParaRPr lang="en-US"/>
        </a:p>
      </dgm:t>
    </dgm:pt>
    <dgm:pt modelId="{6E2CC442-BB48-4380-BAEF-BB0E1F78BB11}" type="sibTrans" cxnId="{C3919389-4EC5-4447-94CD-C42A561D9AC7}">
      <dgm:prSet/>
      <dgm:spPr/>
      <dgm:t>
        <a:bodyPr/>
        <a:lstStyle/>
        <a:p>
          <a:endParaRPr lang="en-US"/>
        </a:p>
      </dgm:t>
    </dgm:pt>
    <dgm:pt modelId="{5F987337-6B2F-40D7-97CB-28981F402796}">
      <dgm:prSet/>
      <dgm:spPr/>
      <dgm:t>
        <a:bodyPr/>
        <a:lstStyle/>
        <a:p>
          <a:r>
            <a:rPr lang="en-US" dirty="0"/>
            <a:t>Features and modelling</a:t>
          </a:r>
        </a:p>
      </dgm:t>
    </dgm:pt>
    <dgm:pt modelId="{C1F27D15-864A-4989-B6F0-543B4466FD8C}" type="parTrans" cxnId="{BA18EC46-8EFF-4BD5-B234-7447A6616C80}">
      <dgm:prSet/>
      <dgm:spPr/>
      <dgm:t>
        <a:bodyPr/>
        <a:lstStyle/>
        <a:p>
          <a:endParaRPr lang="en-US"/>
        </a:p>
      </dgm:t>
    </dgm:pt>
    <dgm:pt modelId="{19EF15E2-9628-4A92-ABE3-D57AD67C4E62}" type="sibTrans" cxnId="{BA18EC46-8EFF-4BD5-B234-7447A6616C80}">
      <dgm:prSet/>
      <dgm:spPr/>
      <dgm:t>
        <a:bodyPr/>
        <a:lstStyle/>
        <a:p>
          <a:endParaRPr lang="en-US"/>
        </a:p>
      </dgm:t>
    </dgm:pt>
    <dgm:pt modelId="{F02BC7F1-84AF-EA45-8ACC-0D10BCC6BB01}">
      <dgm:prSet/>
      <dgm:spPr/>
      <dgm:t>
        <a:bodyPr/>
        <a:lstStyle/>
        <a:p>
          <a:r>
            <a:rPr lang="en-US" dirty="0"/>
            <a:t>Closing remarks</a:t>
          </a:r>
        </a:p>
      </dgm:t>
    </dgm:pt>
    <dgm:pt modelId="{DAA14795-7AA0-6C4D-8975-650437082AEB}" type="parTrans" cxnId="{7DAF06B2-F90F-3248-8A2B-355C81898767}">
      <dgm:prSet/>
      <dgm:spPr/>
      <dgm:t>
        <a:bodyPr/>
        <a:lstStyle/>
        <a:p>
          <a:endParaRPr lang="en-US"/>
        </a:p>
      </dgm:t>
    </dgm:pt>
    <dgm:pt modelId="{F8F6DADE-A935-A447-93C1-391A909DB070}" type="sibTrans" cxnId="{7DAF06B2-F90F-3248-8A2B-355C81898767}">
      <dgm:prSet/>
      <dgm:spPr/>
      <dgm:t>
        <a:bodyPr/>
        <a:lstStyle/>
        <a:p>
          <a:endParaRPr lang="en-US"/>
        </a:p>
      </dgm:t>
    </dgm:pt>
    <dgm:pt modelId="{AA3ED7F7-8226-AF4A-AD37-535102D66748}" type="pres">
      <dgm:prSet presAssocID="{9983FCDC-04D9-483D-9C55-9E380E08F2E5}" presName="linear" presStyleCnt="0">
        <dgm:presLayoutVars>
          <dgm:animLvl val="lvl"/>
          <dgm:resizeHandles val="exact"/>
        </dgm:presLayoutVars>
      </dgm:prSet>
      <dgm:spPr/>
    </dgm:pt>
    <dgm:pt modelId="{B9CC857A-36DB-2641-9C9E-12121C8A6731}" type="pres">
      <dgm:prSet presAssocID="{EFD1A989-0513-457E-8163-915887261A6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539A446-6343-6049-BC48-2388C8501DCA}" type="pres">
      <dgm:prSet presAssocID="{764439E2-7E4B-4377-9511-203DE684661E}" presName="spacer" presStyleCnt="0"/>
      <dgm:spPr/>
    </dgm:pt>
    <dgm:pt modelId="{28006906-23C0-CA4F-BC33-DE1C2FD754ED}" type="pres">
      <dgm:prSet presAssocID="{A11AB388-28C0-45D3-B79B-CEFAE46BAF2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8D8D896-7BC7-8A41-9F84-1D0E2C2F2A63}" type="pres">
      <dgm:prSet presAssocID="{AC5187F8-DE42-43FD-B5ED-4C800CF88DC3}" presName="spacer" presStyleCnt="0"/>
      <dgm:spPr/>
    </dgm:pt>
    <dgm:pt modelId="{69D40CC3-EA07-2A4B-8F01-C540121D44FD}" type="pres">
      <dgm:prSet presAssocID="{6311EC18-82E4-454C-8296-84E2C166711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2D17D4-570F-A446-A392-C98E987366C8}" type="pres">
      <dgm:prSet presAssocID="{6E2CC442-BB48-4380-BAEF-BB0E1F78BB11}" presName="spacer" presStyleCnt="0"/>
      <dgm:spPr/>
    </dgm:pt>
    <dgm:pt modelId="{08421659-76AF-EE47-9859-6994B0ABF7C3}" type="pres">
      <dgm:prSet presAssocID="{5F987337-6B2F-40D7-97CB-28981F40279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07898B8-AB99-0348-BD8E-9DB2EC4D7AC9}" type="pres">
      <dgm:prSet presAssocID="{19EF15E2-9628-4A92-ABE3-D57AD67C4E62}" presName="spacer" presStyleCnt="0"/>
      <dgm:spPr/>
    </dgm:pt>
    <dgm:pt modelId="{E614FF2F-A847-A047-B595-FA5D446EA314}" type="pres">
      <dgm:prSet presAssocID="{F02BC7F1-84AF-EA45-8ACC-0D10BCC6BB0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659F0D-00AD-F04A-9D43-244BC4AA2B08}" type="presOf" srcId="{A11AB388-28C0-45D3-B79B-CEFAE46BAF2B}" destId="{28006906-23C0-CA4F-BC33-DE1C2FD754ED}" srcOrd="0" destOrd="0" presId="urn:microsoft.com/office/officeart/2005/8/layout/vList2"/>
    <dgm:cxn modelId="{0162E11F-9420-904F-8DCD-0F097D068FC5}" type="presOf" srcId="{5F987337-6B2F-40D7-97CB-28981F402796}" destId="{08421659-76AF-EE47-9859-6994B0ABF7C3}" srcOrd="0" destOrd="0" presId="urn:microsoft.com/office/officeart/2005/8/layout/vList2"/>
    <dgm:cxn modelId="{7E08E53A-776A-074C-825C-EBBD6F184103}" type="presOf" srcId="{9983FCDC-04D9-483D-9C55-9E380E08F2E5}" destId="{AA3ED7F7-8226-AF4A-AD37-535102D66748}" srcOrd="0" destOrd="0" presId="urn:microsoft.com/office/officeart/2005/8/layout/vList2"/>
    <dgm:cxn modelId="{BA18EC46-8EFF-4BD5-B234-7447A6616C80}" srcId="{9983FCDC-04D9-483D-9C55-9E380E08F2E5}" destId="{5F987337-6B2F-40D7-97CB-28981F402796}" srcOrd="3" destOrd="0" parTransId="{C1F27D15-864A-4989-B6F0-543B4466FD8C}" sibTransId="{19EF15E2-9628-4A92-ABE3-D57AD67C4E62}"/>
    <dgm:cxn modelId="{3DFB9348-C7FF-EA4B-9C81-996DB3C13354}" type="presOf" srcId="{F02BC7F1-84AF-EA45-8ACC-0D10BCC6BB01}" destId="{E614FF2F-A847-A047-B595-FA5D446EA314}" srcOrd="0" destOrd="0" presId="urn:microsoft.com/office/officeart/2005/8/layout/vList2"/>
    <dgm:cxn modelId="{0F5CCC53-C913-4412-BADC-F34682290B1E}" srcId="{9983FCDC-04D9-483D-9C55-9E380E08F2E5}" destId="{EFD1A989-0513-457E-8163-915887261A64}" srcOrd="0" destOrd="0" parTransId="{7B8A1B2E-EEF6-432A-9D6C-1E455A5EAAD6}" sibTransId="{764439E2-7E4B-4377-9511-203DE684661E}"/>
    <dgm:cxn modelId="{E80CF95D-91AD-4F49-8B08-81562951F3B1}" type="presOf" srcId="{6311EC18-82E4-454C-8296-84E2C166711B}" destId="{69D40CC3-EA07-2A4B-8F01-C540121D44FD}" srcOrd="0" destOrd="0" presId="urn:microsoft.com/office/officeart/2005/8/layout/vList2"/>
    <dgm:cxn modelId="{C3919389-4EC5-4447-94CD-C42A561D9AC7}" srcId="{9983FCDC-04D9-483D-9C55-9E380E08F2E5}" destId="{6311EC18-82E4-454C-8296-84E2C166711B}" srcOrd="2" destOrd="0" parTransId="{D6C25DEC-945D-4172-B802-3FEDCFFC6875}" sibTransId="{6E2CC442-BB48-4380-BAEF-BB0E1F78BB11}"/>
    <dgm:cxn modelId="{7DAF06B2-F90F-3248-8A2B-355C81898767}" srcId="{9983FCDC-04D9-483D-9C55-9E380E08F2E5}" destId="{F02BC7F1-84AF-EA45-8ACC-0D10BCC6BB01}" srcOrd="4" destOrd="0" parTransId="{DAA14795-7AA0-6C4D-8975-650437082AEB}" sibTransId="{F8F6DADE-A935-A447-93C1-391A909DB070}"/>
    <dgm:cxn modelId="{FE15ACC5-C400-4874-9245-F7D78FFAF040}" srcId="{9983FCDC-04D9-483D-9C55-9E380E08F2E5}" destId="{A11AB388-28C0-45D3-B79B-CEFAE46BAF2B}" srcOrd="1" destOrd="0" parTransId="{C0462CFA-485D-406E-AD60-E2318A0D32DF}" sibTransId="{AC5187F8-DE42-43FD-B5ED-4C800CF88DC3}"/>
    <dgm:cxn modelId="{6838FBF5-1669-1842-9289-48CF2B4EC234}" type="presOf" srcId="{EFD1A989-0513-457E-8163-915887261A64}" destId="{B9CC857A-36DB-2641-9C9E-12121C8A6731}" srcOrd="0" destOrd="0" presId="urn:microsoft.com/office/officeart/2005/8/layout/vList2"/>
    <dgm:cxn modelId="{12A6631D-273A-AB4E-85E2-50F80FA9D78F}" type="presParOf" srcId="{AA3ED7F7-8226-AF4A-AD37-535102D66748}" destId="{B9CC857A-36DB-2641-9C9E-12121C8A6731}" srcOrd="0" destOrd="0" presId="urn:microsoft.com/office/officeart/2005/8/layout/vList2"/>
    <dgm:cxn modelId="{8C414C81-41F2-8F4D-8967-50F24256B516}" type="presParOf" srcId="{AA3ED7F7-8226-AF4A-AD37-535102D66748}" destId="{D539A446-6343-6049-BC48-2388C8501DCA}" srcOrd="1" destOrd="0" presId="urn:microsoft.com/office/officeart/2005/8/layout/vList2"/>
    <dgm:cxn modelId="{7A099EEF-C073-3447-955F-7C18E7442451}" type="presParOf" srcId="{AA3ED7F7-8226-AF4A-AD37-535102D66748}" destId="{28006906-23C0-CA4F-BC33-DE1C2FD754ED}" srcOrd="2" destOrd="0" presId="urn:microsoft.com/office/officeart/2005/8/layout/vList2"/>
    <dgm:cxn modelId="{10CA0235-6D3F-DF45-9839-5FA62BC6FE18}" type="presParOf" srcId="{AA3ED7F7-8226-AF4A-AD37-535102D66748}" destId="{E8D8D896-7BC7-8A41-9F84-1D0E2C2F2A63}" srcOrd="3" destOrd="0" presId="urn:microsoft.com/office/officeart/2005/8/layout/vList2"/>
    <dgm:cxn modelId="{D9A7CDAD-09B1-BA46-B747-133A170ABCDA}" type="presParOf" srcId="{AA3ED7F7-8226-AF4A-AD37-535102D66748}" destId="{69D40CC3-EA07-2A4B-8F01-C540121D44FD}" srcOrd="4" destOrd="0" presId="urn:microsoft.com/office/officeart/2005/8/layout/vList2"/>
    <dgm:cxn modelId="{4A142362-BC02-EE4F-B37B-1FF03CB5DABE}" type="presParOf" srcId="{AA3ED7F7-8226-AF4A-AD37-535102D66748}" destId="{EB2D17D4-570F-A446-A392-C98E987366C8}" srcOrd="5" destOrd="0" presId="urn:microsoft.com/office/officeart/2005/8/layout/vList2"/>
    <dgm:cxn modelId="{B76CFA55-B579-DA47-8E45-B657130FE373}" type="presParOf" srcId="{AA3ED7F7-8226-AF4A-AD37-535102D66748}" destId="{08421659-76AF-EE47-9859-6994B0ABF7C3}" srcOrd="6" destOrd="0" presId="urn:microsoft.com/office/officeart/2005/8/layout/vList2"/>
    <dgm:cxn modelId="{AA32AB1D-6010-8D4F-AD3E-16260727167F}" type="presParOf" srcId="{AA3ED7F7-8226-AF4A-AD37-535102D66748}" destId="{C07898B8-AB99-0348-BD8E-9DB2EC4D7AC9}" srcOrd="7" destOrd="0" presId="urn:microsoft.com/office/officeart/2005/8/layout/vList2"/>
    <dgm:cxn modelId="{819C98D7-D793-3B42-AB26-BAA7E13A1EEF}" type="presParOf" srcId="{AA3ED7F7-8226-AF4A-AD37-535102D66748}" destId="{E614FF2F-A847-A047-B595-FA5D446EA31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968D6-5018-417D-BC05-535CBA4C470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A61584-D054-43B8-BD70-4A7898B9108F}">
      <dgm:prSet/>
      <dgm:spPr/>
      <dgm:t>
        <a:bodyPr/>
        <a:lstStyle/>
        <a:p>
          <a:r>
            <a:rPr lang="en-US"/>
            <a:t>With more time:</a:t>
          </a:r>
        </a:p>
      </dgm:t>
    </dgm:pt>
    <dgm:pt modelId="{529B87A2-F849-4ACD-BE6F-F410306E7C29}" type="parTrans" cxnId="{DA15ECA0-D958-48A3-859D-53A77DC27DE9}">
      <dgm:prSet/>
      <dgm:spPr/>
      <dgm:t>
        <a:bodyPr/>
        <a:lstStyle/>
        <a:p>
          <a:endParaRPr lang="en-US"/>
        </a:p>
      </dgm:t>
    </dgm:pt>
    <dgm:pt modelId="{FB9CAC20-01DD-4CAF-804B-B625CE911B01}" type="sibTrans" cxnId="{DA15ECA0-D958-48A3-859D-53A77DC27DE9}">
      <dgm:prSet/>
      <dgm:spPr/>
      <dgm:t>
        <a:bodyPr/>
        <a:lstStyle/>
        <a:p>
          <a:endParaRPr lang="en-US"/>
        </a:p>
      </dgm:t>
    </dgm:pt>
    <dgm:pt modelId="{4DE55D95-11B5-4C47-AB9F-84BC0C378301}">
      <dgm:prSet/>
      <dgm:spPr/>
      <dgm:t>
        <a:bodyPr/>
        <a:lstStyle/>
        <a:p>
          <a:r>
            <a:rPr lang="en-US"/>
            <a:t>Fix code, and get at least one model that shows correct results</a:t>
          </a:r>
        </a:p>
      </dgm:t>
    </dgm:pt>
    <dgm:pt modelId="{1764F7B7-FC99-48DF-9167-81C8B5322C37}" type="parTrans" cxnId="{51BDDD1B-C276-4C3B-A108-58476C500960}">
      <dgm:prSet/>
      <dgm:spPr/>
      <dgm:t>
        <a:bodyPr/>
        <a:lstStyle/>
        <a:p>
          <a:endParaRPr lang="en-US"/>
        </a:p>
      </dgm:t>
    </dgm:pt>
    <dgm:pt modelId="{FE948AAB-A35B-4C5E-9620-BBB907F98F47}" type="sibTrans" cxnId="{51BDDD1B-C276-4C3B-A108-58476C500960}">
      <dgm:prSet/>
      <dgm:spPr/>
      <dgm:t>
        <a:bodyPr/>
        <a:lstStyle/>
        <a:p>
          <a:endParaRPr lang="en-US"/>
        </a:p>
      </dgm:t>
    </dgm:pt>
    <dgm:pt modelId="{595730AD-F51B-4CF3-BC1B-49F7228A0AF1}">
      <dgm:prSet/>
      <dgm:spPr/>
      <dgm:t>
        <a:bodyPr/>
        <a:lstStyle/>
        <a:p>
          <a:r>
            <a:rPr lang="en-US"/>
            <a:t>Try another model, and brainstorm more interesting features</a:t>
          </a:r>
        </a:p>
      </dgm:t>
    </dgm:pt>
    <dgm:pt modelId="{C80CCFA5-7EDF-4A87-8C73-0654BFED8EC8}" type="parTrans" cxnId="{542089D2-54C7-4555-9635-08CCAFE8D92E}">
      <dgm:prSet/>
      <dgm:spPr/>
      <dgm:t>
        <a:bodyPr/>
        <a:lstStyle/>
        <a:p>
          <a:endParaRPr lang="en-US"/>
        </a:p>
      </dgm:t>
    </dgm:pt>
    <dgm:pt modelId="{1A4244D3-EF96-4B08-A20C-F65D55E75C04}" type="sibTrans" cxnId="{542089D2-54C7-4555-9635-08CCAFE8D92E}">
      <dgm:prSet/>
      <dgm:spPr/>
      <dgm:t>
        <a:bodyPr/>
        <a:lstStyle/>
        <a:p>
          <a:endParaRPr lang="en-US"/>
        </a:p>
      </dgm:t>
    </dgm:pt>
    <dgm:pt modelId="{5BE8023F-8F0A-4A5E-BC8E-20BA25597DF6}">
      <dgm:prSet/>
      <dgm:spPr/>
      <dgm:t>
        <a:bodyPr/>
        <a:lstStyle/>
        <a:p>
          <a:r>
            <a:rPr lang="en-US"/>
            <a:t>Challenges:</a:t>
          </a:r>
        </a:p>
      </dgm:t>
    </dgm:pt>
    <dgm:pt modelId="{DB443349-A9EF-4342-B81C-7CF11D657B38}" type="parTrans" cxnId="{ACBB0781-BFB2-4461-BB0E-E146D67400F8}">
      <dgm:prSet/>
      <dgm:spPr/>
      <dgm:t>
        <a:bodyPr/>
        <a:lstStyle/>
        <a:p>
          <a:endParaRPr lang="en-US"/>
        </a:p>
      </dgm:t>
    </dgm:pt>
    <dgm:pt modelId="{706C6751-1259-4FC9-A87E-E6B82E7A8464}" type="sibTrans" cxnId="{ACBB0781-BFB2-4461-BB0E-E146D67400F8}">
      <dgm:prSet/>
      <dgm:spPr/>
      <dgm:t>
        <a:bodyPr/>
        <a:lstStyle/>
        <a:p>
          <a:endParaRPr lang="en-US"/>
        </a:p>
      </dgm:t>
    </dgm:pt>
    <dgm:pt modelId="{4E5B5143-FA3B-4E1B-A56A-52D9A6176E7C}">
      <dgm:prSet/>
      <dgm:spPr/>
      <dgm:t>
        <a:bodyPr/>
        <a:lstStyle/>
        <a:p>
          <a:r>
            <a:rPr lang="en-US"/>
            <a:t>Finding out how to approach the task efficiently</a:t>
          </a:r>
        </a:p>
      </dgm:t>
    </dgm:pt>
    <dgm:pt modelId="{24FBCEF3-BCC6-489B-8E77-7E37A74792CC}" type="parTrans" cxnId="{E2FC80DA-43C5-4FB9-9109-DDC60AC853CF}">
      <dgm:prSet/>
      <dgm:spPr/>
      <dgm:t>
        <a:bodyPr/>
        <a:lstStyle/>
        <a:p>
          <a:endParaRPr lang="en-US"/>
        </a:p>
      </dgm:t>
    </dgm:pt>
    <dgm:pt modelId="{F35069C4-7980-4BC8-96AD-C8D3E1367718}" type="sibTrans" cxnId="{E2FC80DA-43C5-4FB9-9109-DDC60AC853CF}">
      <dgm:prSet/>
      <dgm:spPr/>
      <dgm:t>
        <a:bodyPr/>
        <a:lstStyle/>
        <a:p>
          <a:endParaRPr lang="en-US"/>
        </a:p>
      </dgm:t>
    </dgm:pt>
    <dgm:pt modelId="{A5C23D17-C7AD-4991-9327-F57427BEF7F6}">
      <dgm:prSet/>
      <dgm:spPr/>
      <dgm:t>
        <a:bodyPr/>
        <a:lstStyle/>
        <a:p>
          <a:r>
            <a:rPr lang="en-US"/>
            <a:t>Understanding effective layout for NLP challenges</a:t>
          </a:r>
        </a:p>
      </dgm:t>
    </dgm:pt>
    <dgm:pt modelId="{EBED9249-FAB8-456D-8A9F-741C16F1F896}" type="parTrans" cxnId="{687F8634-1009-4116-8CB5-5EC568F15886}">
      <dgm:prSet/>
      <dgm:spPr/>
      <dgm:t>
        <a:bodyPr/>
        <a:lstStyle/>
        <a:p>
          <a:endParaRPr lang="en-US"/>
        </a:p>
      </dgm:t>
    </dgm:pt>
    <dgm:pt modelId="{55589B36-F9A5-45F6-BBDB-80025370D844}" type="sibTrans" cxnId="{687F8634-1009-4116-8CB5-5EC568F15886}">
      <dgm:prSet/>
      <dgm:spPr/>
      <dgm:t>
        <a:bodyPr/>
        <a:lstStyle/>
        <a:p>
          <a:endParaRPr lang="en-US"/>
        </a:p>
      </dgm:t>
    </dgm:pt>
    <dgm:pt modelId="{3D3F4835-8776-F445-A155-D0BE8F7F9DD4}" type="pres">
      <dgm:prSet presAssocID="{C0A968D6-5018-417D-BC05-535CBA4C4701}" presName="diagram" presStyleCnt="0">
        <dgm:presLayoutVars>
          <dgm:dir/>
          <dgm:resizeHandles val="exact"/>
        </dgm:presLayoutVars>
      </dgm:prSet>
      <dgm:spPr/>
    </dgm:pt>
    <dgm:pt modelId="{541114B4-6D73-6E4F-96C1-5624AEA27B3E}" type="pres">
      <dgm:prSet presAssocID="{A7A61584-D054-43B8-BD70-4A7898B9108F}" presName="node" presStyleLbl="node1" presStyleIdx="0" presStyleCnt="6">
        <dgm:presLayoutVars>
          <dgm:bulletEnabled val="1"/>
        </dgm:presLayoutVars>
      </dgm:prSet>
      <dgm:spPr/>
    </dgm:pt>
    <dgm:pt modelId="{BCD3348A-AE04-F041-A838-B6A5FA4484EE}" type="pres">
      <dgm:prSet presAssocID="{FB9CAC20-01DD-4CAF-804B-B625CE911B01}" presName="sibTrans" presStyleCnt="0"/>
      <dgm:spPr/>
    </dgm:pt>
    <dgm:pt modelId="{84441ED3-7FD4-EC49-9559-3FA528919D84}" type="pres">
      <dgm:prSet presAssocID="{4DE55D95-11B5-4C47-AB9F-84BC0C378301}" presName="node" presStyleLbl="node1" presStyleIdx="1" presStyleCnt="6">
        <dgm:presLayoutVars>
          <dgm:bulletEnabled val="1"/>
        </dgm:presLayoutVars>
      </dgm:prSet>
      <dgm:spPr/>
    </dgm:pt>
    <dgm:pt modelId="{6B7C6051-8E19-C74C-90F0-1C924DD9CEFD}" type="pres">
      <dgm:prSet presAssocID="{FE948AAB-A35B-4C5E-9620-BBB907F98F47}" presName="sibTrans" presStyleCnt="0"/>
      <dgm:spPr/>
    </dgm:pt>
    <dgm:pt modelId="{13BE3698-AAD9-054C-B9AA-AB68D6A32860}" type="pres">
      <dgm:prSet presAssocID="{595730AD-F51B-4CF3-BC1B-49F7228A0AF1}" presName="node" presStyleLbl="node1" presStyleIdx="2" presStyleCnt="6">
        <dgm:presLayoutVars>
          <dgm:bulletEnabled val="1"/>
        </dgm:presLayoutVars>
      </dgm:prSet>
      <dgm:spPr/>
    </dgm:pt>
    <dgm:pt modelId="{25CB4923-3521-434B-83E6-422C7654676C}" type="pres">
      <dgm:prSet presAssocID="{1A4244D3-EF96-4B08-A20C-F65D55E75C04}" presName="sibTrans" presStyleCnt="0"/>
      <dgm:spPr/>
    </dgm:pt>
    <dgm:pt modelId="{2471A050-C4E1-0A4A-8B3A-E9441FBFC459}" type="pres">
      <dgm:prSet presAssocID="{5BE8023F-8F0A-4A5E-BC8E-20BA25597DF6}" presName="node" presStyleLbl="node1" presStyleIdx="3" presStyleCnt="6">
        <dgm:presLayoutVars>
          <dgm:bulletEnabled val="1"/>
        </dgm:presLayoutVars>
      </dgm:prSet>
      <dgm:spPr/>
    </dgm:pt>
    <dgm:pt modelId="{B26536ED-F7CE-0E46-8B39-FFD5E1087AE3}" type="pres">
      <dgm:prSet presAssocID="{706C6751-1259-4FC9-A87E-E6B82E7A8464}" presName="sibTrans" presStyleCnt="0"/>
      <dgm:spPr/>
    </dgm:pt>
    <dgm:pt modelId="{77E9A342-23BF-FC46-B537-F9DAA359D3A5}" type="pres">
      <dgm:prSet presAssocID="{4E5B5143-FA3B-4E1B-A56A-52D9A6176E7C}" presName="node" presStyleLbl="node1" presStyleIdx="4" presStyleCnt="6">
        <dgm:presLayoutVars>
          <dgm:bulletEnabled val="1"/>
        </dgm:presLayoutVars>
      </dgm:prSet>
      <dgm:spPr/>
    </dgm:pt>
    <dgm:pt modelId="{39D13910-C932-414B-BE43-6A37C14947BD}" type="pres">
      <dgm:prSet presAssocID="{F35069C4-7980-4BC8-96AD-C8D3E1367718}" presName="sibTrans" presStyleCnt="0"/>
      <dgm:spPr/>
    </dgm:pt>
    <dgm:pt modelId="{72C941D6-035D-0E42-9F65-6B51E313A458}" type="pres">
      <dgm:prSet presAssocID="{A5C23D17-C7AD-4991-9327-F57427BEF7F6}" presName="node" presStyleLbl="node1" presStyleIdx="5" presStyleCnt="6">
        <dgm:presLayoutVars>
          <dgm:bulletEnabled val="1"/>
        </dgm:presLayoutVars>
      </dgm:prSet>
      <dgm:spPr/>
    </dgm:pt>
  </dgm:ptLst>
  <dgm:cxnLst>
    <dgm:cxn modelId="{A40B0D0A-D3DC-184D-990F-EDF2F0E75CF1}" type="presOf" srcId="{5BE8023F-8F0A-4A5E-BC8E-20BA25597DF6}" destId="{2471A050-C4E1-0A4A-8B3A-E9441FBFC459}" srcOrd="0" destOrd="0" presId="urn:microsoft.com/office/officeart/2005/8/layout/default"/>
    <dgm:cxn modelId="{ABE6A81A-1088-A74A-A757-82F92707E360}" type="presOf" srcId="{4DE55D95-11B5-4C47-AB9F-84BC0C378301}" destId="{84441ED3-7FD4-EC49-9559-3FA528919D84}" srcOrd="0" destOrd="0" presId="urn:microsoft.com/office/officeart/2005/8/layout/default"/>
    <dgm:cxn modelId="{51BDDD1B-C276-4C3B-A108-58476C500960}" srcId="{C0A968D6-5018-417D-BC05-535CBA4C4701}" destId="{4DE55D95-11B5-4C47-AB9F-84BC0C378301}" srcOrd="1" destOrd="0" parTransId="{1764F7B7-FC99-48DF-9167-81C8B5322C37}" sibTransId="{FE948AAB-A35B-4C5E-9620-BBB907F98F47}"/>
    <dgm:cxn modelId="{687F8634-1009-4116-8CB5-5EC568F15886}" srcId="{C0A968D6-5018-417D-BC05-535CBA4C4701}" destId="{A5C23D17-C7AD-4991-9327-F57427BEF7F6}" srcOrd="5" destOrd="0" parTransId="{EBED9249-FAB8-456D-8A9F-741C16F1F896}" sibTransId="{55589B36-F9A5-45F6-BBDB-80025370D844}"/>
    <dgm:cxn modelId="{8B72A36B-192D-5647-99BF-77202C502768}" type="presOf" srcId="{C0A968D6-5018-417D-BC05-535CBA4C4701}" destId="{3D3F4835-8776-F445-A155-D0BE8F7F9DD4}" srcOrd="0" destOrd="0" presId="urn:microsoft.com/office/officeart/2005/8/layout/default"/>
    <dgm:cxn modelId="{ACBB0781-BFB2-4461-BB0E-E146D67400F8}" srcId="{C0A968D6-5018-417D-BC05-535CBA4C4701}" destId="{5BE8023F-8F0A-4A5E-BC8E-20BA25597DF6}" srcOrd="3" destOrd="0" parTransId="{DB443349-A9EF-4342-B81C-7CF11D657B38}" sibTransId="{706C6751-1259-4FC9-A87E-E6B82E7A8464}"/>
    <dgm:cxn modelId="{DA15ECA0-D958-48A3-859D-53A77DC27DE9}" srcId="{C0A968D6-5018-417D-BC05-535CBA4C4701}" destId="{A7A61584-D054-43B8-BD70-4A7898B9108F}" srcOrd="0" destOrd="0" parTransId="{529B87A2-F849-4ACD-BE6F-F410306E7C29}" sibTransId="{FB9CAC20-01DD-4CAF-804B-B625CE911B01}"/>
    <dgm:cxn modelId="{13B16DB6-042A-C840-8CF6-5ED3ABDC4BE4}" type="presOf" srcId="{4E5B5143-FA3B-4E1B-A56A-52D9A6176E7C}" destId="{77E9A342-23BF-FC46-B537-F9DAA359D3A5}" srcOrd="0" destOrd="0" presId="urn:microsoft.com/office/officeart/2005/8/layout/default"/>
    <dgm:cxn modelId="{83876ED2-53E3-964B-875E-45E6BF6C126E}" type="presOf" srcId="{A7A61584-D054-43B8-BD70-4A7898B9108F}" destId="{541114B4-6D73-6E4F-96C1-5624AEA27B3E}" srcOrd="0" destOrd="0" presId="urn:microsoft.com/office/officeart/2005/8/layout/default"/>
    <dgm:cxn modelId="{542089D2-54C7-4555-9635-08CCAFE8D92E}" srcId="{C0A968D6-5018-417D-BC05-535CBA4C4701}" destId="{595730AD-F51B-4CF3-BC1B-49F7228A0AF1}" srcOrd="2" destOrd="0" parTransId="{C80CCFA5-7EDF-4A87-8C73-0654BFED8EC8}" sibTransId="{1A4244D3-EF96-4B08-A20C-F65D55E75C04}"/>
    <dgm:cxn modelId="{E2FC80DA-43C5-4FB9-9109-DDC60AC853CF}" srcId="{C0A968D6-5018-417D-BC05-535CBA4C4701}" destId="{4E5B5143-FA3B-4E1B-A56A-52D9A6176E7C}" srcOrd="4" destOrd="0" parTransId="{24FBCEF3-BCC6-489B-8E77-7E37A74792CC}" sibTransId="{F35069C4-7980-4BC8-96AD-C8D3E1367718}"/>
    <dgm:cxn modelId="{125079DC-F816-5345-B38D-C91E8D79D1C8}" type="presOf" srcId="{A5C23D17-C7AD-4991-9327-F57427BEF7F6}" destId="{72C941D6-035D-0E42-9F65-6B51E313A458}" srcOrd="0" destOrd="0" presId="urn:microsoft.com/office/officeart/2005/8/layout/default"/>
    <dgm:cxn modelId="{6CB4E6FA-5B8E-974A-889A-E818BDB08B83}" type="presOf" srcId="{595730AD-F51B-4CF3-BC1B-49F7228A0AF1}" destId="{13BE3698-AAD9-054C-B9AA-AB68D6A32860}" srcOrd="0" destOrd="0" presId="urn:microsoft.com/office/officeart/2005/8/layout/default"/>
    <dgm:cxn modelId="{4AD3E281-F948-874A-98BE-D4E34B15A946}" type="presParOf" srcId="{3D3F4835-8776-F445-A155-D0BE8F7F9DD4}" destId="{541114B4-6D73-6E4F-96C1-5624AEA27B3E}" srcOrd="0" destOrd="0" presId="urn:microsoft.com/office/officeart/2005/8/layout/default"/>
    <dgm:cxn modelId="{3B6B842D-4420-D647-87CD-FD21F96B6E85}" type="presParOf" srcId="{3D3F4835-8776-F445-A155-D0BE8F7F9DD4}" destId="{BCD3348A-AE04-F041-A838-B6A5FA4484EE}" srcOrd="1" destOrd="0" presId="urn:microsoft.com/office/officeart/2005/8/layout/default"/>
    <dgm:cxn modelId="{298CF2BC-3CEE-2448-AC36-BE558524C5EF}" type="presParOf" srcId="{3D3F4835-8776-F445-A155-D0BE8F7F9DD4}" destId="{84441ED3-7FD4-EC49-9559-3FA528919D84}" srcOrd="2" destOrd="0" presId="urn:microsoft.com/office/officeart/2005/8/layout/default"/>
    <dgm:cxn modelId="{BB067A33-FF13-D740-B961-17C1F38ACF56}" type="presParOf" srcId="{3D3F4835-8776-F445-A155-D0BE8F7F9DD4}" destId="{6B7C6051-8E19-C74C-90F0-1C924DD9CEFD}" srcOrd="3" destOrd="0" presId="urn:microsoft.com/office/officeart/2005/8/layout/default"/>
    <dgm:cxn modelId="{E2800AFD-1F48-FE47-96AF-81A7C6214C6C}" type="presParOf" srcId="{3D3F4835-8776-F445-A155-D0BE8F7F9DD4}" destId="{13BE3698-AAD9-054C-B9AA-AB68D6A32860}" srcOrd="4" destOrd="0" presId="urn:microsoft.com/office/officeart/2005/8/layout/default"/>
    <dgm:cxn modelId="{E45214EF-C5AA-5945-AF9E-2671E868C331}" type="presParOf" srcId="{3D3F4835-8776-F445-A155-D0BE8F7F9DD4}" destId="{25CB4923-3521-434B-83E6-422C7654676C}" srcOrd="5" destOrd="0" presId="urn:microsoft.com/office/officeart/2005/8/layout/default"/>
    <dgm:cxn modelId="{B3BD77C1-043F-274E-9D3D-BB1337234460}" type="presParOf" srcId="{3D3F4835-8776-F445-A155-D0BE8F7F9DD4}" destId="{2471A050-C4E1-0A4A-8B3A-E9441FBFC459}" srcOrd="6" destOrd="0" presId="urn:microsoft.com/office/officeart/2005/8/layout/default"/>
    <dgm:cxn modelId="{FC8460D5-05AA-0845-85CD-5F5CD1C6BE25}" type="presParOf" srcId="{3D3F4835-8776-F445-A155-D0BE8F7F9DD4}" destId="{B26536ED-F7CE-0E46-8B39-FFD5E1087AE3}" srcOrd="7" destOrd="0" presId="urn:microsoft.com/office/officeart/2005/8/layout/default"/>
    <dgm:cxn modelId="{68261E1D-D27F-CA4C-AF26-01DD13262268}" type="presParOf" srcId="{3D3F4835-8776-F445-A155-D0BE8F7F9DD4}" destId="{77E9A342-23BF-FC46-B537-F9DAA359D3A5}" srcOrd="8" destOrd="0" presId="urn:microsoft.com/office/officeart/2005/8/layout/default"/>
    <dgm:cxn modelId="{223AA84B-9A14-144A-A947-87C6E79D8349}" type="presParOf" srcId="{3D3F4835-8776-F445-A155-D0BE8F7F9DD4}" destId="{39D13910-C932-414B-BE43-6A37C14947BD}" srcOrd="9" destOrd="0" presId="urn:microsoft.com/office/officeart/2005/8/layout/default"/>
    <dgm:cxn modelId="{8EF5A14F-D06C-4B49-8876-1B0ED70E2DE6}" type="presParOf" srcId="{3D3F4835-8776-F445-A155-D0BE8F7F9DD4}" destId="{72C941D6-035D-0E42-9F65-6B51E313A45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C857A-36DB-2641-9C9E-12121C8A6731}">
      <dsp:nvSpPr>
        <dsp:cNvPr id="0" name=""/>
        <dsp:cNvSpPr/>
      </dsp:nvSpPr>
      <dsp:spPr>
        <a:xfrm>
          <a:off x="0" y="26057"/>
          <a:ext cx="6261100" cy="1006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The Task</a:t>
          </a:r>
        </a:p>
      </dsp:txBody>
      <dsp:txXfrm>
        <a:off x="49119" y="75176"/>
        <a:ext cx="6162862" cy="907962"/>
      </dsp:txXfrm>
    </dsp:sp>
    <dsp:sp modelId="{28006906-23C0-CA4F-BC33-DE1C2FD754ED}">
      <dsp:nvSpPr>
        <dsp:cNvPr id="0" name=""/>
        <dsp:cNvSpPr/>
      </dsp:nvSpPr>
      <dsp:spPr>
        <a:xfrm>
          <a:off x="0" y="1156097"/>
          <a:ext cx="6261100" cy="1006200"/>
        </a:xfrm>
        <a:prstGeom prst="roundRect">
          <a:avLst/>
        </a:prstGeom>
        <a:gradFill rotWithShape="0">
          <a:gsLst>
            <a:gs pos="0">
              <a:schemeClr val="accent2">
                <a:hueOff val="1385580"/>
                <a:satOff val="-238"/>
                <a:lumOff val="-245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385580"/>
                <a:satOff val="-238"/>
                <a:lumOff val="-245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385580"/>
                <a:satOff val="-238"/>
                <a:lumOff val="-245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What questions to ask</a:t>
          </a:r>
        </a:p>
      </dsp:txBody>
      <dsp:txXfrm>
        <a:off x="49119" y="1205216"/>
        <a:ext cx="6162862" cy="907962"/>
      </dsp:txXfrm>
    </dsp:sp>
    <dsp:sp modelId="{69D40CC3-EA07-2A4B-8F01-C540121D44FD}">
      <dsp:nvSpPr>
        <dsp:cNvPr id="0" name=""/>
        <dsp:cNvSpPr/>
      </dsp:nvSpPr>
      <dsp:spPr>
        <a:xfrm>
          <a:off x="0" y="2286137"/>
          <a:ext cx="6261100" cy="1006200"/>
        </a:xfrm>
        <a:prstGeom prst="roundRect">
          <a:avLst/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771159"/>
                <a:satOff val="-477"/>
                <a:lumOff val="-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Preprocessing </a:t>
          </a:r>
        </a:p>
      </dsp:txBody>
      <dsp:txXfrm>
        <a:off x="49119" y="2335256"/>
        <a:ext cx="6162862" cy="907962"/>
      </dsp:txXfrm>
    </dsp:sp>
    <dsp:sp modelId="{08421659-76AF-EE47-9859-6994B0ABF7C3}">
      <dsp:nvSpPr>
        <dsp:cNvPr id="0" name=""/>
        <dsp:cNvSpPr/>
      </dsp:nvSpPr>
      <dsp:spPr>
        <a:xfrm>
          <a:off x="0" y="3416177"/>
          <a:ext cx="6261100" cy="1006200"/>
        </a:xfrm>
        <a:prstGeom prst="roundRect">
          <a:avLst/>
        </a:prstGeom>
        <a:gradFill rotWithShape="0">
          <a:gsLst>
            <a:gs pos="0">
              <a:schemeClr val="accent2">
                <a:hueOff val="4156739"/>
                <a:satOff val="-715"/>
                <a:lumOff val="-735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4156739"/>
                <a:satOff val="-715"/>
                <a:lumOff val="-735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4156739"/>
                <a:satOff val="-715"/>
                <a:lumOff val="-735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Features and modelling</a:t>
          </a:r>
        </a:p>
      </dsp:txBody>
      <dsp:txXfrm>
        <a:off x="49119" y="3465296"/>
        <a:ext cx="6162862" cy="907962"/>
      </dsp:txXfrm>
    </dsp:sp>
    <dsp:sp modelId="{E614FF2F-A847-A047-B595-FA5D446EA314}">
      <dsp:nvSpPr>
        <dsp:cNvPr id="0" name=""/>
        <dsp:cNvSpPr/>
      </dsp:nvSpPr>
      <dsp:spPr>
        <a:xfrm>
          <a:off x="0" y="4546217"/>
          <a:ext cx="6261100" cy="100620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Closing remarks</a:t>
          </a:r>
        </a:p>
      </dsp:txBody>
      <dsp:txXfrm>
        <a:off x="49119" y="4595336"/>
        <a:ext cx="6162862" cy="907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114B4-6D73-6E4F-96C1-5624AEA27B3E}">
      <dsp:nvSpPr>
        <dsp:cNvPr id="0" name=""/>
        <dsp:cNvSpPr/>
      </dsp:nvSpPr>
      <dsp:spPr>
        <a:xfrm>
          <a:off x="989988" y="1640"/>
          <a:ext cx="2765832" cy="16594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With more time:</a:t>
          </a:r>
        </a:p>
      </dsp:txBody>
      <dsp:txXfrm>
        <a:off x="989988" y="1640"/>
        <a:ext cx="2765832" cy="1659499"/>
      </dsp:txXfrm>
    </dsp:sp>
    <dsp:sp modelId="{84441ED3-7FD4-EC49-9559-3FA528919D84}">
      <dsp:nvSpPr>
        <dsp:cNvPr id="0" name=""/>
        <dsp:cNvSpPr/>
      </dsp:nvSpPr>
      <dsp:spPr>
        <a:xfrm>
          <a:off x="4032404" y="1640"/>
          <a:ext cx="2765832" cy="16594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Fix code, and get at least one model that shows correct results</a:t>
          </a:r>
        </a:p>
      </dsp:txBody>
      <dsp:txXfrm>
        <a:off x="4032404" y="1640"/>
        <a:ext cx="2765832" cy="1659499"/>
      </dsp:txXfrm>
    </dsp:sp>
    <dsp:sp modelId="{13BE3698-AAD9-054C-B9AA-AB68D6A32860}">
      <dsp:nvSpPr>
        <dsp:cNvPr id="0" name=""/>
        <dsp:cNvSpPr/>
      </dsp:nvSpPr>
      <dsp:spPr>
        <a:xfrm>
          <a:off x="7074820" y="1640"/>
          <a:ext cx="2765832" cy="16594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Try another model, and brainstorm more interesting features</a:t>
          </a:r>
        </a:p>
      </dsp:txBody>
      <dsp:txXfrm>
        <a:off x="7074820" y="1640"/>
        <a:ext cx="2765832" cy="1659499"/>
      </dsp:txXfrm>
    </dsp:sp>
    <dsp:sp modelId="{2471A050-C4E1-0A4A-8B3A-E9441FBFC459}">
      <dsp:nvSpPr>
        <dsp:cNvPr id="0" name=""/>
        <dsp:cNvSpPr/>
      </dsp:nvSpPr>
      <dsp:spPr>
        <a:xfrm>
          <a:off x="989988" y="1937723"/>
          <a:ext cx="2765832" cy="16594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Challenges:</a:t>
          </a:r>
        </a:p>
      </dsp:txBody>
      <dsp:txXfrm>
        <a:off x="989988" y="1937723"/>
        <a:ext cx="2765832" cy="1659499"/>
      </dsp:txXfrm>
    </dsp:sp>
    <dsp:sp modelId="{77E9A342-23BF-FC46-B537-F9DAA359D3A5}">
      <dsp:nvSpPr>
        <dsp:cNvPr id="0" name=""/>
        <dsp:cNvSpPr/>
      </dsp:nvSpPr>
      <dsp:spPr>
        <a:xfrm>
          <a:off x="4032404" y="1937723"/>
          <a:ext cx="2765832" cy="16594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Finding out how to approach the task efficiently</a:t>
          </a:r>
        </a:p>
      </dsp:txBody>
      <dsp:txXfrm>
        <a:off x="4032404" y="1937723"/>
        <a:ext cx="2765832" cy="1659499"/>
      </dsp:txXfrm>
    </dsp:sp>
    <dsp:sp modelId="{72C941D6-035D-0E42-9F65-6B51E313A458}">
      <dsp:nvSpPr>
        <dsp:cNvPr id="0" name=""/>
        <dsp:cNvSpPr/>
      </dsp:nvSpPr>
      <dsp:spPr>
        <a:xfrm>
          <a:off x="7074820" y="1937723"/>
          <a:ext cx="2765832" cy="16594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Understanding effective layout for NLP challenges</a:t>
          </a:r>
        </a:p>
      </dsp:txBody>
      <dsp:txXfrm>
        <a:off x="7074820" y="1937723"/>
        <a:ext cx="2765832" cy="1659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8E9F-BEEE-9714-278F-713B187FA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B96EA-2416-F4E8-B19D-5845B1206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Friesen</a:t>
            </a:r>
          </a:p>
        </p:txBody>
      </p:sp>
    </p:spTree>
    <p:extLst>
      <p:ext uri="{BB962C8B-B14F-4D97-AF65-F5344CB8AC3E}">
        <p14:creationId xmlns:p14="http://schemas.microsoft.com/office/powerpoint/2010/main" val="32417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35235-B2B6-C0A8-C24E-EE431E15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Overview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64CA2D3-14A9-F62C-37F3-0B3F609CA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201759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797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5406C-02DD-3330-3576-F9BC83C8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The 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875643-6C3E-69DD-7EC4-32E4AB8B9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149" y="4394039"/>
            <a:ext cx="7304152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/>
              <a:t>Create a classifying model to determine if a question is a duplicate of another.</a:t>
            </a:r>
          </a:p>
        </p:txBody>
      </p:sp>
    </p:spTree>
    <p:extLst>
      <p:ext uri="{BB962C8B-B14F-4D97-AF65-F5344CB8AC3E}">
        <p14:creationId xmlns:p14="http://schemas.microsoft.com/office/powerpoint/2010/main" val="287456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CB639-A5D3-0A30-1146-AA92727B3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US" sz="2000" dirty="0"/>
              <a:t>Stats between the two questions</a:t>
            </a:r>
          </a:p>
          <a:p>
            <a:r>
              <a:rPr lang="en-US" sz="2000" dirty="0"/>
              <a:t>Total words, shared words</a:t>
            </a:r>
          </a:p>
          <a:p>
            <a:r>
              <a:rPr lang="en-US" sz="2000" dirty="0"/>
              <a:t>Length of question</a:t>
            </a:r>
          </a:p>
          <a:p>
            <a:r>
              <a:rPr lang="en-US" sz="2000" dirty="0"/>
              <a:t>Number of words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F9C69091-F1C3-B8BD-19BA-7B75ADE0D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92" r="1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57245-FD58-371C-763A-6A69E4BA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What questions to ask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8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444B-CA13-CDA9-DB2B-0EAB1FD5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E048-BA2E-B38B-C600-541BFBC0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practices:</a:t>
            </a:r>
          </a:p>
          <a:p>
            <a:r>
              <a:rPr lang="en-US" dirty="0"/>
              <a:t>Lowercase</a:t>
            </a:r>
          </a:p>
          <a:p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Take care of Unicode characters</a:t>
            </a:r>
          </a:p>
        </p:txBody>
      </p:sp>
    </p:spTree>
    <p:extLst>
      <p:ext uri="{BB962C8B-B14F-4D97-AF65-F5344CB8AC3E}">
        <p14:creationId xmlns:p14="http://schemas.microsoft.com/office/powerpoint/2010/main" val="395450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444F-5AF2-9FEE-BC8A-21BC3386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B251-AA81-BC2B-C6D6-505E702FF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attempt for the MVP</a:t>
            </a:r>
          </a:p>
          <a:p>
            <a:r>
              <a:rPr lang="en-US" dirty="0"/>
              <a:t>Used </a:t>
            </a:r>
            <a:r>
              <a:rPr lang="en-US" dirty="0" err="1"/>
              <a:t>TfidVectorizer</a:t>
            </a:r>
            <a:r>
              <a:rPr lang="en-US" dirty="0"/>
              <a:t> and </a:t>
            </a:r>
            <a:r>
              <a:rPr lang="en-US" dirty="0" err="1"/>
              <a:t>RandomizedSearchCV</a:t>
            </a:r>
            <a:r>
              <a:rPr lang="en-US" dirty="0"/>
              <a:t> with </a:t>
            </a:r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BD0F8-4E0A-BB8C-986C-28938CD3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2" y="3429000"/>
            <a:ext cx="10922643" cy="26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3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1B38-445A-05D3-82A4-ADA5DBCD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Closing remarks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501856-02A1-63AB-AC31-56799CB1B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53032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86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D204A-7EFB-6C91-F459-16A99D36F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113" y="756005"/>
            <a:ext cx="5874479" cy="1241761"/>
          </a:xfrm>
        </p:spPr>
        <p:txBody>
          <a:bodyPr anchor="b"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F91F9F-649E-F8F9-342D-2E6CD250C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3" y="1997765"/>
            <a:ext cx="5872891" cy="269663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0433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1165</TotalTime>
  <Words>127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Natural Language Processing</vt:lpstr>
      <vt:lpstr>Overview</vt:lpstr>
      <vt:lpstr>The Task</vt:lpstr>
      <vt:lpstr>What questions to ask</vt:lpstr>
      <vt:lpstr>Preprocessing</vt:lpstr>
      <vt:lpstr>Features and modelling</vt:lpstr>
      <vt:lpstr>Closing remarks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Henry Friesen</dc:creator>
  <cp:lastModifiedBy>Henry Friesen</cp:lastModifiedBy>
  <cp:revision>6</cp:revision>
  <dcterms:created xsi:type="dcterms:W3CDTF">2023-03-14T03:07:18Z</dcterms:created>
  <dcterms:modified xsi:type="dcterms:W3CDTF">2023-03-14T22:32:47Z</dcterms:modified>
</cp:coreProperties>
</file>