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63" r:id="rId7"/>
    <p:sldId id="277" r:id="rId8"/>
    <p:sldId id="273" r:id="rId9"/>
    <p:sldId id="280" r:id="rId10"/>
    <p:sldId id="279" r:id="rId11"/>
    <p:sldId id="281" r:id="rId12"/>
    <p:sldId id="278" r:id="rId13"/>
    <p:sldId id="270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3" autoAdjust="0"/>
    <p:restoredTop sz="94583" autoAdjust="0"/>
  </p:normalViewPr>
  <p:slideViewPr>
    <p:cSldViewPr snapToGrid="0">
      <p:cViewPr varScale="1">
        <p:scale>
          <a:sx n="109" d="100"/>
          <a:sy n="109" d="100"/>
        </p:scale>
        <p:origin x="192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City Bike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Learn how to set up the City Bike API.</a:t>
          </a:r>
        </a:p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Grab the 78 stops in Leipzig, Germany and their available bikes.</a:t>
          </a: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Foursquare and Yelp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Find restaurants in 500 meters, and check reviews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Check out my data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Look and see what I find interesting.</a:t>
          </a: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Combine and compare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Look at the numbers and ratings. 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Visuals and modelling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Check data points and make it look pretty.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 custLinFactNeighborX="-5873" custLinFactNeighborY="3737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0" y="520849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City Bike</a:t>
          </a:r>
          <a:endParaRPr lang="en-US" sz="2100" b="1" kern="1200" dirty="0">
            <a:latin typeface="+mj-lt"/>
          </a:endParaRPr>
        </a:p>
      </dsp:txBody>
      <dsp:txXfrm>
        <a:off x="0" y="520849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1123703"/>
          <a:ext cx="2087524" cy="2720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Learn how to set up the City Bike API.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Grab the 78 stops in Leipzig, Germany and their available bikes.</a:t>
          </a:r>
        </a:p>
      </dsp:txBody>
      <dsp:txXfrm>
        <a:off x="15499" y="1123703"/>
        <a:ext cx="2087524" cy="2720661"/>
      </dsp:txXfrm>
    </dsp:sp>
    <dsp:sp modelId="{1F484571-9C36-4EBC-94E8-740ECF59A9E8}">
      <dsp:nvSpPr>
        <dsp:cNvPr id="0" name=""/>
        <dsp:cNvSpPr/>
      </dsp:nvSpPr>
      <dsp:spPr>
        <a:xfrm>
          <a:off x="2210812" y="497446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Foursquare and Yelp</a:t>
          </a:r>
        </a:p>
      </dsp:txBody>
      <dsp:txXfrm>
        <a:off x="2210812" y="497446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1123703"/>
          <a:ext cx="2087524" cy="2720661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Find restaurants in 500 meters, and check reviews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10812" y="1123703"/>
        <a:ext cx="2087524" cy="2720661"/>
      </dsp:txXfrm>
    </dsp:sp>
    <dsp:sp modelId="{6B33ABE5-CEF1-4B39-82C3-F1FC644C0A8F}">
      <dsp:nvSpPr>
        <dsp:cNvPr id="0" name=""/>
        <dsp:cNvSpPr/>
      </dsp:nvSpPr>
      <dsp:spPr>
        <a:xfrm>
          <a:off x="4406125" y="497446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Check out my data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6125" y="497446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1123703"/>
          <a:ext cx="2087524" cy="2720661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Look and see what I find interesting.</a:t>
          </a:r>
        </a:p>
      </dsp:txBody>
      <dsp:txXfrm>
        <a:off x="4406125" y="1123703"/>
        <a:ext cx="2087524" cy="2720661"/>
      </dsp:txXfrm>
    </dsp:sp>
    <dsp:sp modelId="{4AE355A7-3A54-47B1-8CB5-F35120F77B1B}">
      <dsp:nvSpPr>
        <dsp:cNvPr id="0" name=""/>
        <dsp:cNvSpPr/>
      </dsp:nvSpPr>
      <dsp:spPr>
        <a:xfrm>
          <a:off x="6601438" y="497446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Combine and compare</a:t>
          </a:r>
        </a:p>
      </dsp:txBody>
      <dsp:txXfrm>
        <a:off x="6601438" y="497446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1123703"/>
          <a:ext cx="2087524" cy="2720661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Look at the numbers and ratings. </a:t>
          </a:r>
        </a:p>
      </dsp:txBody>
      <dsp:txXfrm>
        <a:off x="6601438" y="1123703"/>
        <a:ext cx="2087524" cy="2720661"/>
      </dsp:txXfrm>
    </dsp:sp>
    <dsp:sp modelId="{1D3D5FCC-5789-4468-99A6-5D6A676B6013}">
      <dsp:nvSpPr>
        <dsp:cNvPr id="0" name=""/>
        <dsp:cNvSpPr/>
      </dsp:nvSpPr>
      <dsp:spPr>
        <a:xfrm>
          <a:off x="8796751" y="497446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Visuals and modelling</a:t>
          </a:r>
        </a:p>
      </dsp:txBody>
      <dsp:txXfrm>
        <a:off x="8796751" y="497446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1123703"/>
          <a:ext cx="2087524" cy="2720661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Check data points and make it look pretty.</a:t>
          </a:r>
        </a:p>
      </dsp:txBody>
      <dsp:txXfrm>
        <a:off x="8796751" y="1123703"/>
        <a:ext cx="2087524" cy="2720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dirty="0"/>
              <a:t>City Bike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Henry Friesen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sky, outdoor, mountain, tent">
            <a:extLst>
              <a:ext uri="{FF2B5EF4-FFF2-40B4-BE49-F238E27FC236}">
                <a16:creationId xmlns:a16="http://schemas.microsoft.com/office/drawing/2014/main" id="{284A1AA7-2E90-4B15-88DA-97825B644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2121879"/>
          </a:xfrm>
        </p:spPr>
        <p:txBody>
          <a:bodyPr>
            <a:normAutofit/>
          </a:bodyPr>
          <a:lstStyle/>
          <a:p>
            <a:r>
              <a:rPr lang="en-US" dirty="0"/>
              <a:t>Token information</a:t>
            </a:r>
            <a:br>
              <a:rPr lang="en-US" dirty="0"/>
            </a:br>
            <a:r>
              <a:rPr lang="en-US" sz="2200" dirty="0"/>
              <a:t>From the little work I did after finding my mistake.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54B60C-7CE6-4829-87C0-7B4B3E16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2403231"/>
            <a:ext cx="8950035" cy="4482991"/>
          </a:xfrm>
        </p:spPr>
        <p:txBody>
          <a:bodyPr>
            <a:normAutofit/>
          </a:bodyPr>
          <a:lstStyle/>
          <a:p>
            <a:r>
              <a:rPr lang="en-US" dirty="0"/>
              <a:t>Bike stops with many bikes available had the most restaurants nearby.</a:t>
            </a:r>
          </a:p>
          <a:p>
            <a:r>
              <a:rPr lang="en-US" dirty="0"/>
              <a:t>At least in Leipzig, Germany</a:t>
            </a:r>
          </a:p>
          <a:p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92399BD-BD2E-4306-802E-64A79BA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CD6D940D-6D44-4DF9-9322-B4B11F7EDCD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47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If only we had more time…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What I would do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Start over.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>
            <a:normAutofit fontScale="92500"/>
          </a:bodyPr>
          <a:lstStyle/>
          <a:p>
            <a:r>
              <a:rPr lang="en-US" dirty="0"/>
              <a:t>Find a valuable answer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r>
              <a:rPr lang="en-US" dirty="0"/>
              <a:t>There is information here that some company would find valuable.</a:t>
            </a:r>
          </a:p>
          <a:p>
            <a:r>
              <a:rPr lang="en-US" dirty="0"/>
              <a:t>Commuters, event organizers.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My approach</a:t>
            </a:r>
          </a:p>
          <a:p>
            <a:r>
              <a:rPr lang="en-US" dirty="0"/>
              <a:t>Playing APIs</a:t>
            </a:r>
          </a:p>
          <a:p>
            <a:r>
              <a:rPr lang="en-US" dirty="0"/>
              <a:t>Fatal Flaw</a:t>
            </a:r>
          </a:p>
          <a:p>
            <a:r>
              <a:rPr lang="en-US" dirty="0"/>
              <a:t>Single stop data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/>
          <a:lstStyle/>
          <a:p>
            <a:r>
              <a:rPr lang="en-US" dirty="0"/>
              <a:t>My Approach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Approach: Step by step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23037780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60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r>
              <a:rPr lang="en-US" dirty="0"/>
              <a:t>API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/>
              <a:t>City Bikes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4756714" cy="3365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2374900"/>
            <a:ext cx="4756714" cy="33655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City Bikes API shows over 20 bike stations with 0 -2 bikes, and only one or two stations with nearly 30 bikes.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D1B3B64-3ABA-7EB4-A91A-A3BB42B1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33" y="2361635"/>
            <a:ext cx="4310296" cy="38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sky, outdoor, mountain, tent">
            <a:extLst>
              <a:ext uri="{FF2B5EF4-FFF2-40B4-BE49-F238E27FC236}">
                <a16:creationId xmlns:a16="http://schemas.microsoft.com/office/drawing/2014/main" id="{284A1AA7-2E90-4B15-88DA-97825B644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02242" y="-2400018"/>
            <a:ext cx="26872735" cy="117170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54B60C-7CE6-4829-87C0-7B4B3E16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92399BD-BD2E-4306-802E-64A79BA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CD6D940D-6D44-4DF9-9322-B4B11F7EDCD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pic>
        <p:nvPicPr>
          <p:cNvPr id="1026" name="Picture 2" descr="Artificial Intelligence Vital to Solving Today's AML Challenges and  Tomorrow's Unforeseen Problems - QuantaVerse, Inc.">
            <a:extLst>
              <a:ext uri="{FF2B5EF4-FFF2-40B4-BE49-F238E27FC236}">
                <a16:creationId xmlns:a16="http://schemas.microsoft.com/office/drawing/2014/main" id="{B88CD5AE-9F4E-FCCE-4D6A-556A997E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" y="-1"/>
            <a:ext cx="121195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7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Foursquare and Yelp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6225EDA-3239-8D6F-F058-39D0FEF73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8" t="136" r="14685"/>
          <a:stretch/>
        </p:blipFill>
        <p:spPr>
          <a:xfrm>
            <a:off x="375139" y="1483246"/>
            <a:ext cx="4837177" cy="430739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7B8488-2B11-0BB0-4C1B-2A355C64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70" y="1483247"/>
            <a:ext cx="6192686" cy="43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0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Fatal Flaw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 thought happened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API’s neatly organized my data and made a summary.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Realization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r>
              <a:rPr lang="en-US" dirty="0"/>
              <a:t>Finding out that all my data was from the last entry.</a:t>
            </a:r>
          </a:p>
          <a:p>
            <a:r>
              <a:rPr lang="en-US" dirty="0"/>
              <a:t>… Today.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Adjusting my presentation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r>
              <a:rPr lang="en-US" dirty="0"/>
              <a:t>Presenting bad stats and token info.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97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My single point data.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FF337E4C-E3C1-40C7-B93B-034E1AA76A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958F53A-B9E3-401F-B3D6-B7CE847DC5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D3E305C1-D897-49E4-B507-D4D7912BB3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C3B050C-6958-4145-99D7-6C15B2BA14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C31EAFC-22AE-490E-9A80-EFAAED551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C9BA6EB-6298-4E67-AC17-1B32BE399B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684" y="1688123"/>
            <a:ext cx="2831377" cy="359357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42E1C511-12DE-4CF9-BC15-F9E30F1B05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18483" y="1371600"/>
            <a:ext cx="2799086" cy="4818185"/>
          </a:xfrm>
        </p:spPr>
        <p:txBody>
          <a:bodyPr/>
          <a:lstStyle/>
          <a:p>
            <a:r>
              <a:rPr lang="en-US" dirty="0"/>
              <a:t>Funny Data:</a:t>
            </a:r>
          </a:p>
          <a:p>
            <a:endParaRPr lang="en-US" dirty="0"/>
          </a:p>
          <a:p>
            <a:r>
              <a:rPr lang="en-US" dirty="0"/>
              <a:t>Here is where I noticed my mistake.</a:t>
            </a:r>
          </a:p>
          <a:p>
            <a:endParaRPr lang="en-US" dirty="0"/>
          </a:p>
          <a:p>
            <a:r>
              <a:rPr lang="en-US" dirty="0"/>
              <a:t>Really low R-squared.</a:t>
            </a:r>
          </a:p>
          <a:p>
            <a:r>
              <a:rPr lang="en-US" dirty="0"/>
              <a:t>Unacceptable p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pic>
        <p:nvPicPr>
          <p:cNvPr id="27" name="Picture 2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D4EA34F-E679-DC5A-AAE5-125729E1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" y="1222228"/>
            <a:ext cx="7772400" cy="5316684"/>
          </a:xfrm>
          <a:prstGeom prst="rect">
            <a:avLst/>
          </a:prstGeo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94F4C61-0A0F-5667-CDD4-577D97E09F0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6307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Macintosh PowerPoint</Application>
  <PresentationFormat>Widescreen</PresentationFormat>
  <Paragraphs>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ColorBlockVTI</vt:lpstr>
      <vt:lpstr>City Bike</vt:lpstr>
      <vt:lpstr>Agenda</vt:lpstr>
      <vt:lpstr>My Approach</vt:lpstr>
      <vt:lpstr>Approach: Step by step</vt:lpstr>
      <vt:lpstr>API </vt:lpstr>
      <vt:lpstr>PowerPoint Presentation</vt:lpstr>
      <vt:lpstr>Foursquare and Yelp</vt:lpstr>
      <vt:lpstr>Fatal Flaw</vt:lpstr>
      <vt:lpstr>My single point data.</vt:lpstr>
      <vt:lpstr>Token information From the little work I did after finding my mistake. </vt:lpstr>
      <vt:lpstr>If only we had more time…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2023-01-31T01:18:06Z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