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D746C-9C0D-4CEF-FB3C-E9DEAD179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12EACA-C30D-916C-5EFA-C24355EFE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FEB722-25B7-A250-449C-2D21932A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81AD-68BC-4980-88A5-15955A0B94C1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2286FE-F175-BB86-49FB-60C3C822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A1188B-7E55-7A95-CC53-2604E3BE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086-4A9D-4DBD-8FA1-A8275448C7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71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FE826-3CD3-8D26-64FD-16958C14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C79AFD-6B4F-E069-838F-38ACAA830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FFBE39-F707-7DE3-55EB-0F3BDD5B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81AD-68BC-4980-88A5-15955A0B94C1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8F6BC8-1022-B3C2-A560-2D8BA244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521FF7-2CCB-16A9-93F3-C0D035E8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086-4A9D-4DBD-8FA1-A8275448C7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540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8908CD-6A25-C8F8-0863-F044D508C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4DA20C-990F-F54B-CF6B-DC507C6A4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BFF44C-F9F5-6793-9A9D-520AD85D6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81AD-68BC-4980-88A5-15955A0B94C1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3C16CE-02D1-EDA8-76AA-042B5DA3D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051894-8949-736F-14F2-33C40E56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086-4A9D-4DBD-8FA1-A8275448C7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884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C3BB6-5B3B-B58F-96F8-18930B136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52CBEC-FE9A-DBB9-EE95-0698F5389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FBB208-1DC3-ADD4-09B4-9A7CC106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81AD-68BC-4980-88A5-15955A0B94C1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CCC8D7-A334-0C29-400F-73CCFBF6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B0FC22-A3D6-F00E-4A6C-6F1CBD33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086-4A9D-4DBD-8FA1-A8275448C7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894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F925A-F50F-6D0A-63C9-4FF6197E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FB1FA9-DA8B-1476-0689-FD5FB0455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4E9F57-BEA9-E229-C6CE-2B30618E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81AD-68BC-4980-88A5-15955A0B94C1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09C55C-39BD-7340-CDE0-7150D320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C77C1E-D681-A158-725A-6A9A1F26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086-4A9D-4DBD-8FA1-A8275448C7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162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4E680-8519-E80E-1360-816CAF05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57DCAA-BD18-ADE6-BC63-F07E655BC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AE56EE-EC3F-3443-13C5-F83003C2D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268A1B-2BFC-659B-5EEF-2F110F45F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81AD-68BC-4980-88A5-15955A0B94C1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795FC6-A74C-7B2C-9684-5061BD3C3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F3E035-18C4-8E66-D0ED-7E68337B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086-4A9D-4DBD-8FA1-A8275448C7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838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3AD04-D16A-DA0A-E03F-F0A31C92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006207-6107-809E-C530-6E834FCB0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C8516D-92F4-CEB7-6D98-6D7B896D0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1A098E-39B1-D358-5285-66769C360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FCDD27E-CC93-BB31-720C-D81A5730C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1B3D447-CBCE-E9B1-F70C-07483EA7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81AD-68BC-4980-88A5-15955A0B94C1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24A353-8CED-351D-6E21-09F9C890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7B5176D-654F-655F-EBA8-EED5D08F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086-4A9D-4DBD-8FA1-A8275448C7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326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21184-BBC7-59B5-97E3-76241EB4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DB4AE6-0134-9882-1914-72A3A8F24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81AD-68BC-4980-88A5-15955A0B94C1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6AB2F2B-3C3B-C3A4-D067-9D69531C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5370E8-B7CC-550F-0982-0CF9D3756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086-4A9D-4DBD-8FA1-A8275448C7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552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2FFCB13-B353-816B-CB05-1D896E39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81AD-68BC-4980-88A5-15955A0B94C1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9D34C9-D1EA-B00E-24D3-39820F20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E6FF38-85FF-4FE2-E7FE-3D043FC7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086-4A9D-4DBD-8FA1-A8275448C7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214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3F503-C57B-A0CF-1384-CCB4CA3C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019227-4030-BDA8-74EB-DE5D6410C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97B3C8-593E-3274-B0C0-72EC9CC33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F451C1-C931-3D11-3098-2F2E075C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81AD-68BC-4980-88A5-15955A0B94C1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6C8FD6-F314-5C0D-A423-0E926698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D6507A-641E-DD30-5654-ED6087BA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086-4A9D-4DBD-8FA1-A8275448C7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35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D0010-FD59-1039-B7BE-E7A045B3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B90CF68-356E-11CC-C02D-92F944E1E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7D7BFB-0EAD-2DBA-9EF2-39B6230C0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951F2D-00C7-5B80-3EED-5628089B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81AD-68BC-4980-88A5-15955A0B94C1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A5652B-E56F-CE37-4056-291E1AAC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3BDE3A-B6AD-5329-71EC-9CA58275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086-4A9D-4DBD-8FA1-A8275448C7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369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F326264-709B-171E-8C54-69AEDC58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56DCB6-F5BD-1583-34F6-10C0508C1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265382-5877-EBCC-027B-C75B274B7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E81AD-68BC-4980-88A5-15955A0B94C1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5AD661-77EA-04AE-6508-B9097455F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920A9C-7B36-678B-DFE2-9C95A7332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19086-4A9D-4DBD-8FA1-A8275448C7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810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eren.com.mx/plug-invertido-de-2-1-mm.html(macho" TargetMode="External"/><Relationship Id="rId2" Type="http://schemas.openxmlformats.org/officeDocument/2006/relationships/hyperlink" Target="https://www.steren.com.mx/banco-de-terminales-de-2-filas-8-tornillo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cmaster.com/7527K59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1656E-336E-55A9-A6E8-19A8B51F2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s-ES" sz="3100" b="1"/>
              <a:t>Armado e implementación de un robot móvil Nvidia Kaya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ABF67D-596B-D357-BE81-E8DA31D24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1" dirty="0"/>
              <a:t>Metas</a:t>
            </a:r>
          </a:p>
          <a:p>
            <a:pPr marL="0" indent="0">
              <a:buNone/>
            </a:pPr>
            <a:endParaRPr lang="es-ES" sz="2000" dirty="0"/>
          </a:p>
          <a:p>
            <a:pPr algn="just"/>
            <a:r>
              <a:rPr lang="es-ES" sz="2000" dirty="0"/>
              <a:t>Armar el robot </a:t>
            </a:r>
            <a:r>
              <a:rPr lang="es-ES" sz="2000" dirty="0" err="1"/>
              <a:t>Nvidia</a:t>
            </a:r>
            <a:r>
              <a:rPr lang="es-ES" sz="2000" dirty="0"/>
              <a:t> </a:t>
            </a:r>
            <a:r>
              <a:rPr lang="es-ES" sz="2000" dirty="0" err="1"/>
              <a:t>Kaya</a:t>
            </a:r>
            <a:r>
              <a:rPr lang="es-ES" sz="2000" dirty="0"/>
              <a:t>.</a:t>
            </a:r>
          </a:p>
          <a:p>
            <a:pPr algn="just"/>
            <a:r>
              <a:rPr lang="es-ES" sz="2000" dirty="0"/>
              <a:t>Implementar las herramientas de simulación del robot desarrolladas para la plataforma.</a:t>
            </a:r>
          </a:p>
          <a:p>
            <a:pPr algn="just"/>
            <a:r>
              <a:rPr lang="es-ES" sz="2000" dirty="0"/>
              <a:t>Realizar una prueba de funcionamiento de la plataforma del robot.</a:t>
            </a:r>
          </a:p>
        </p:txBody>
      </p:sp>
      <p:pic>
        <p:nvPicPr>
          <p:cNvPr id="7" name="Imagen 6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8E2F0EDF-4E4D-7CEC-C11A-F0862847F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30" y="2169817"/>
            <a:ext cx="3217333" cy="308863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3135FFDE-0B8B-AC30-0D84-23353E4C986E}"/>
              </a:ext>
            </a:extLst>
          </p:cNvPr>
          <p:cNvSpPr/>
          <p:nvPr/>
        </p:nvSpPr>
        <p:spPr>
          <a:xfrm>
            <a:off x="10602482" y="6311069"/>
            <a:ext cx="1589518" cy="5469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136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E2E5C-2CD9-6006-0C25-55DE06FD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Armar el robot </a:t>
            </a:r>
            <a:r>
              <a:rPr lang="es-ES" sz="4400" dirty="0" err="1"/>
              <a:t>Nvidia</a:t>
            </a:r>
            <a:r>
              <a:rPr lang="es-ES" sz="4400" dirty="0"/>
              <a:t> </a:t>
            </a:r>
            <a:r>
              <a:rPr lang="es-ES" sz="4400" dirty="0" err="1"/>
              <a:t>Kaya</a:t>
            </a:r>
            <a:r>
              <a:rPr lang="es-ES" sz="4400" dirty="0"/>
              <a:t>.</a:t>
            </a:r>
            <a:br>
              <a:rPr lang="es-ES" sz="4400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0ED717-0C30-0123-1FFE-A343EFABC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Comprar las piezas faltantes </a:t>
            </a:r>
          </a:p>
          <a:p>
            <a:pPr lvl="1"/>
            <a:r>
              <a:rPr lang="es-ES" dirty="0"/>
              <a:t>Tornillos M3x35 4</a:t>
            </a:r>
          </a:p>
          <a:p>
            <a:pPr lvl="1"/>
            <a:r>
              <a:rPr lang="es-ES" dirty="0"/>
              <a:t>M3x8 7</a:t>
            </a:r>
          </a:p>
          <a:p>
            <a:pPr lvl="1"/>
            <a:r>
              <a:rPr lang="es-ES" dirty="0"/>
              <a:t>M3x5 12</a:t>
            </a:r>
          </a:p>
          <a:p>
            <a:pPr lvl="1"/>
            <a:r>
              <a:rPr lang="es-ES" dirty="0">
                <a:hlinkClick r:id="rId2"/>
              </a:rPr>
              <a:t>https://www.steren.com.mx/banco-de-terminales-de-2-filas-8-tornillos.html</a:t>
            </a:r>
            <a:endParaRPr lang="es-ES" dirty="0"/>
          </a:p>
          <a:p>
            <a:pPr lvl="1"/>
            <a:r>
              <a:rPr lang="es-ES" dirty="0">
                <a:hlinkClick r:id="rId3"/>
              </a:rPr>
              <a:t>https://www.steren.com.mx/plug-invertido-de-2-1-mm.html (macho</a:t>
            </a:r>
            <a:r>
              <a:rPr lang="es-ES" dirty="0"/>
              <a:t> y hembra)</a:t>
            </a:r>
          </a:p>
          <a:p>
            <a:pPr lvl="1"/>
            <a:r>
              <a:rPr lang="es-ES" dirty="0">
                <a:hlinkClick r:id="rId4"/>
              </a:rPr>
              <a:t>https://www.mcmaster.com/7527K59/</a:t>
            </a:r>
            <a:endParaRPr lang="es-ES" dirty="0"/>
          </a:p>
          <a:p>
            <a:pPr marL="457200" lvl="1" indent="0">
              <a:buNone/>
            </a:pPr>
            <a:r>
              <a:rPr lang="es-ES" dirty="0"/>
              <a:t>Martes 6 de diciembre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8043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E2E5C-2CD9-6006-0C25-55DE06FD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ES" sz="4400" dirty="0"/>
              <a:t>Implementar las herramientas de simulación del robot desarrolladas para la plataforma.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0ED717-0C30-0123-1FFE-A343EFABC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651" y="2235823"/>
            <a:ext cx="10515600" cy="4351338"/>
          </a:xfrm>
        </p:spPr>
        <p:txBody>
          <a:bodyPr/>
          <a:lstStyle/>
          <a:p>
            <a:r>
              <a:rPr lang="es-ES" dirty="0"/>
              <a:t>Instalar el control de los motores (lunes 5)</a:t>
            </a:r>
          </a:p>
          <a:p>
            <a:r>
              <a:rPr lang="es-ES" dirty="0"/>
              <a:t>La cámara (lunes 5)</a:t>
            </a:r>
          </a:p>
          <a:p>
            <a:r>
              <a:rPr lang="es-ES" dirty="0"/>
              <a:t>Buscar los archivos de la simulación (lunes 5)</a:t>
            </a:r>
          </a:p>
          <a:p>
            <a:r>
              <a:rPr lang="es-ES" dirty="0"/>
              <a:t>CAD (ensamble) (lunes 5)</a:t>
            </a:r>
          </a:p>
          <a:p>
            <a:endParaRPr lang="es-E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64160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446A3-013C-20DE-4177-D0C92583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400" dirty="0"/>
              <a:t>Realizar una prueba de funcionamiento de la plataforma del robot.</a:t>
            </a:r>
            <a:br>
              <a:rPr lang="es-ES" sz="4400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F6AA2D-5361-6C2C-FED0-AE1055FD8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Motores </a:t>
            </a:r>
            <a:r>
              <a:rPr lang="es-ES" dirty="0" err="1"/>
              <a:t>dynamixel</a:t>
            </a:r>
            <a:endParaRPr lang="es-ES" dirty="0"/>
          </a:p>
          <a:p>
            <a:endParaRPr lang="es-ES" dirty="0"/>
          </a:p>
          <a:p>
            <a:r>
              <a:rPr lang="es-ES" dirty="0"/>
              <a:t>Cámara Intel</a:t>
            </a:r>
          </a:p>
          <a:p>
            <a:endParaRPr lang="es-ES" dirty="0"/>
          </a:p>
          <a:p>
            <a:r>
              <a:rPr lang="es-ES" dirty="0" err="1"/>
              <a:t>Github</a:t>
            </a:r>
            <a:r>
              <a:rPr lang="es-ES" dirty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99635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165</Words>
  <Application>Microsoft Office PowerPoint</Application>
  <PresentationFormat>Panorámica</PresentationFormat>
  <Paragraphs>26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Armado e implementación de un robot móvil Nvidia Kaya</vt:lpstr>
      <vt:lpstr>Armar el robot Nvidia Kaya. </vt:lpstr>
      <vt:lpstr>Implementar las herramientas de simulación del robot desarrolladas para la plataforma.</vt:lpstr>
      <vt:lpstr>Realizar una prueba de funcionamiento de la plataforma del robot.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Armado e implementación de un robot móvil Nvidia Kaya</dc:title>
  <dc:creator>Erik Pena Medina</dc:creator>
  <cp:lastModifiedBy>Erik Pena Medina</cp:lastModifiedBy>
  <cp:revision>1</cp:revision>
  <dcterms:created xsi:type="dcterms:W3CDTF">2022-12-02T19:29:55Z</dcterms:created>
  <dcterms:modified xsi:type="dcterms:W3CDTF">2022-12-03T01:45:15Z</dcterms:modified>
</cp:coreProperties>
</file>