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8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5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1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4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9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C300-2E18-4E81-9505-4408AA1C4ED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08CFD-DD8B-4D8C-B24C-C59383566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6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AngularJS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hihu.com/people/evanyou/activities" TargetMode="External"/><Relationship Id="rId5" Type="http://schemas.openxmlformats.org/officeDocument/2006/relationships/hyperlink" Target="https://zh.wikipedia.org/wiki/Vue.js#cite_note-9" TargetMode="External"/><Relationship Id="rId4" Type="http://schemas.openxmlformats.org/officeDocument/2006/relationships/hyperlink" Target="https://zh.wikipedia.org/wiki/Vue.js#cite_note-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es5" TargetMode="External"/><Relationship Id="rId2" Type="http://schemas.openxmlformats.org/officeDocument/2006/relationships/hyperlink" Target="https://cn.vuejs.org/v2/guide/install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2admin.fairyever.com/" TargetMode="External"/><Relationship Id="rId2" Type="http://schemas.openxmlformats.org/officeDocument/2006/relationships/hyperlink" Target="https://keepfool.github.io/vue-tutorials/02.Components/Part-1/simple-dem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st.localweb.com/vue/examples/" TargetMode="External"/><Relationship Id="rId4" Type="http://schemas.openxmlformats.org/officeDocument/2006/relationships/hyperlink" Target="http://test.localweb.com/vue/examples/markdow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rch?o=desc&amp;q=stars:%3e1&amp;s=stars&amp;type=Reposito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2018-10-31 </a:t>
            </a:r>
            <a:r>
              <a:rPr lang="zh-CN" altLang="en-US" dirty="0" smtClean="0"/>
              <a:t>王华龙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4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视频简介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hlinkClick r:id="rId2"/>
              </a:rPr>
              <a:t>https://vuejs.org/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看视频简介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/>
              <a:t>作者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尤雨溪  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为</a:t>
            </a:r>
            <a:r>
              <a:rPr lang="en-US" altLang="zh-CN" dirty="0" err="1">
                <a:hlinkClick r:id="rId3" tooltip="AngularJS"/>
              </a:rPr>
              <a:t>AngularJS</a:t>
            </a:r>
            <a:r>
              <a:rPr lang="zh-CN" altLang="en-US" dirty="0"/>
              <a:t>工作之后，</a:t>
            </a:r>
            <a:r>
              <a:rPr lang="en-US" altLang="zh-CN" dirty="0" err="1"/>
              <a:t>Vue</a:t>
            </a:r>
            <a:r>
              <a:rPr lang="zh-CN" altLang="en-US" dirty="0"/>
              <a:t>的作者尤雨溪开发出了这一框架。他声称自己的思路是提取</a:t>
            </a:r>
            <a:r>
              <a:rPr lang="en-US" altLang="zh-CN" dirty="0"/>
              <a:t>Angular</a:t>
            </a:r>
            <a:r>
              <a:rPr lang="zh-CN" altLang="en-US" dirty="0"/>
              <a:t>中为自己所喜欢的部分，构建出一款相当轻量的框架。</a:t>
            </a:r>
            <a:r>
              <a:rPr lang="en-US" altLang="zh-CN" baseline="30000" dirty="0">
                <a:hlinkClick r:id="rId4"/>
              </a:rPr>
              <a:t>[8]</a:t>
            </a:r>
            <a:r>
              <a:rPr lang="en-US" altLang="zh-CN" dirty="0" err="1"/>
              <a:t>Vue</a:t>
            </a:r>
            <a:r>
              <a:rPr lang="zh-CN" altLang="en-US" dirty="0"/>
              <a:t>最早发布于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zh-CN" altLang="en-US" dirty="0" smtClean="0"/>
              <a:t>。 </a:t>
            </a:r>
            <a:r>
              <a:rPr lang="en-US" altLang="zh-CN" baseline="30000" dirty="0" smtClean="0">
                <a:hlinkClick r:id="rId5"/>
              </a:rPr>
              <a:t>[</a:t>
            </a:r>
            <a:r>
              <a:rPr lang="en-US" altLang="zh-CN" baseline="30000" dirty="0">
                <a:hlinkClick r:id="rId5"/>
              </a:rPr>
              <a:t>9]</a:t>
            </a:r>
            <a:r>
              <a:rPr lang="en-US" altLang="zh-CN" dirty="0" err="1"/>
              <a:t>Vue</a:t>
            </a:r>
            <a:r>
              <a:rPr lang="zh-CN" altLang="en-US" dirty="0"/>
              <a:t>是</a:t>
            </a:r>
            <a:r>
              <a:rPr lang="en-US" altLang="zh-CN" dirty="0" err="1"/>
              <a:t>Github</a:t>
            </a:r>
            <a:r>
              <a:rPr lang="zh-CN" altLang="en-US" dirty="0"/>
              <a:t>上最受欢迎的开源项目之一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hlinkClick r:id="rId6"/>
              </a:rPr>
              <a:t>作者知乎</a:t>
            </a:r>
            <a:r>
              <a:rPr lang="en-US" altLang="zh-CN" dirty="0" smtClean="0">
                <a:hlinkClick r:id="rId6"/>
              </a:rPr>
              <a:t>: https://www.zhihu.com/people/evanyou/activities</a:t>
            </a:r>
            <a:endParaRPr lang="en-US" altLang="zh-CN" dirty="0" smtClean="0"/>
          </a:p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? </a:t>
            </a:r>
          </a:p>
          <a:p>
            <a:r>
              <a:rPr lang="en-US" altLang="zh-CN" dirty="0"/>
              <a:t>A progressive, incrementally-adoptable JavaScript framework for building UI on the web. </a:t>
            </a:r>
            <a:endParaRPr lang="en-US" altLang="zh-CN" dirty="0" smtClean="0"/>
          </a:p>
          <a:p>
            <a:r>
              <a:rPr lang="zh-CN" altLang="en-US" dirty="0" smtClean="0"/>
              <a:t>可以理解为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framework, 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但更高一个级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响应式组件设计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为什么学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解决方案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743"/>
            <a:ext cx="9953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,</a:t>
            </a:r>
            <a:r>
              <a:rPr lang="zh-CN" altLang="en-US" dirty="0"/>
              <a:t>响应</a:t>
            </a:r>
            <a:r>
              <a:rPr lang="zh-CN" altLang="en-US" dirty="0" smtClean="0"/>
              <a:t>式设计</a:t>
            </a:r>
            <a:r>
              <a:rPr lang="en-US" altLang="zh-CN" dirty="0" smtClean="0"/>
              <a:t>[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>],</a:t>
            </a:r>
            <a:r>
              <a:rPr lang="zh-CN" altLang="en-US" dirty="0" smtClean="0"/>
              <a:t>过渡效果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单文件组件</a:t>
            </a:r>
            <a:endParaRPr lang="en-US" altLang="zh-CN" dirty="0" smtClean="0"/>
          </a:p>
          <a:p>
            <a:r>
              <a:rPr lang="zh-CN" altLang="en-US" dirty="0" smtClean="0"/>
              <a:t>入门快</a:t>
            </a:r>
            <a:r>
              <a:rPr lang="en-US" altLang="zh-CN" dirty="0" smtClean="0"/>
              <a:t>,</a:t>
            </a:r>
            <a:r>
              <a:rPr lang="zh-CN" altLang="en-US" dirty="0" smtClean="0"/>
              <a:t>完整的中文文档 </a:t>
            </a:r>
            <a:r>
              <a:rPr lang="en-US" altLang="zh-CN" dirty="0" smtClean="0">
                <a:hlinkClick r:id="rId2"/>
              </a:rPr>
              <a:t>https://cn.vuejs.org/v2/guide/installation.html</a:t>
            </a:r>
            <a:endParaRPr lang="en-US" altLang="zh-CN" dirty="0" smtClean="0"/>
          </a:p>
          <a:p>
            <a:r>
              <a:rPr lang="en-US" altLang="zh-CN" dirty="0" err="1"/>
              <a:t>Vue</a:t>
            </a:r>
            <a:r>
              <a:rPr lang="en-US" altLang="zh-CN" dirty="0"/>
              <a:t> </a:t>
            </a:r>
            <a:r>
              <a:rPr lang="zh-CN" altLang="en-US" b="1" dirty="0"/>
              <a:t>不支持</a:t>
            </a:r>
            <a:r>
              <a:rPr lang="zh-CN" altLang="en-US" dirty="0"/>
              <a:t> </a:t>
            </a:r>
            <a:r>
              <a:rPr lang="en-US" altLang="zh-CN" dirty="0"/>
              <a:t>IE8 </a:t>
            </a:r>
            <a:r>
              <a:rPr lang="zh-CN" altLang="en-US" dirty="0"/>
              <a:t>及以下版本，因为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使用了 </a:t>
            </a:r>
            <a:r>
              <a:rPr lang="en-US" altLang="zh-CN" dirty="0"/>
              <a:t>IE8 </a:t>
            </a:r>
            <a:r>
              <a:rPr lang="zh-CN" altLang="en-US" dirty="0"/>
              <a:t>无法模拟的 </a:t>
            </a:r>
            <a:r>
              <a:rPr lang="en-US" altLang="zh-CN" dirty="0" err="1"/>
              <a:t>ECMAScript</a:t>
            </a:r>
            <a:r>
              <a:rPr lang="en-US" altLang="zh-CN" dirty="0"/>
              <a:t> 5 </a:t>
            </a:r>
            <a:r>
              <a:rPr lang="zh-CN" altLang="en-US" dirty="0"/>
              <a:t>特性。但它支持所有</a:t>
            </a:r>
            <a:r>
              <a:rPr lang="zh-CN" altLang="en-US" b="1" dirty="0">
                <a:hlinkClick r:id="rId3"/>
              </a:rPr>
              <a:t>兼容 </a:t>
            </a:r>
            <a:r>
              <a:rPr lang="en-US" altLang="zh-CN" b="1" dirty="0" err="1">
                <a:hlinkClick r:id="rId3"/>
              </a:rPr>
              <a:t>ECMAScript</a:t>
            </a:r>
            <a:r>
              <a:rPr lang="en-US" altLang="zh-CN" b="1" dirty="0">
                <a:hlinkClick r:id="rId3"/>
              </a:rPr>
              <a:t> 5 </a:t>
            </a:r>
            <a:r>
              <a:rPr lang="zh-CN" altLang="en-US" b="1" dirty="0">
                <a:hlinkClick r:id="rId3"/>
              </a:rPr>
              <a:t>的浏览器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开发工具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hlinkClick r:id="rId2"/>
              </a:rPr>
              <a:t>https://cn.vuejs.org/v2/guide/installation.html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谷歌展示适用</a:t>
            </a:r>
            <a:endParaRPr lang="en-US" altLang="zh-CN" dirty="0" smtClean="0"/>
          </a:p>
          <a:p>
            <a:r>
              <a:rPr lang="zh-CN" altLang="en-US" dirty="0" smtClean="0"/>
              <a:t>更适用于数据交互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简单代码示例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本地示例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数据交互</a:t>
            </a:r>
            <a:endParaRPr lang="en-US" altLang="zh-CN" dirty="0" smtClean="0"/>
          </a:p>
          <a:p>
            <a:r>
              <a:rPr lang="zh-CN" altLang="en-US" dirty="0" smtClean="0"/>
              <a:t>高级示例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hlinkClick r:id="rId2"/>
              </a:rPr>
              <a:t>https://keepfool.github.io/vue-tutorials/02.Components/Part-1/simple-demo.html</a:t>
            </a:r>
            <a:endParaRPr lang="en-US" altLang="zh-CN" dirty="0" smtClean="0"/>
          </a:p>
          <a:p>
            <a:r>
              <a:rPr lang="zh-CN" altLang="en-US" dirty="0" smtClean="0"/>
              <a:t>后端页面示例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hlinkClick r:id="rId3"/>
              </a:rPr>
              <a:t>https://d2admin.fairyever.com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http://test.localweb.com/vue/examples/markdown/</a:t>
            </a:r>
            <a:endParaRPr lang="en-US" altLang="zh-CN" dirty="0" smtClean="0"/>
          </a:p>
          <a:p>
            <a:r>
              <a:rPr lang="zh-CN" altLang="en-US" dirty="0" smtClean="0"/>
              <a:t>更多的功能展示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5"/>
              </a:rPr>
              <a:t>http://test.localweb.com/vue/examples/</a:t>
            </a:r>
            <a:r>
              <a:rPr lang="en-US" altLang="zh-CN" dirty="0" smtClean="0"/>
              <a:t>  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开发优势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原型                                                             成品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从原型到成品的距离是固定的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而开发的工具就类似交通工具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原生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类似走路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Jquery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类似骑自行车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开发类似开车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开发效率更快是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的主要优势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93" y="1690688"/>
            <a:ext cx="4362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我们目前项目使用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目前我们的前端没有使用框架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就是很好的选择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类似后台的</a:t>
            </a:r>
            <a:r>
              <a:rPr lang="en-US" altLang="zh-CN" dirty="0" err="1" smtClean="0"/>
              <a:t>zendframework,vue</a:t>
            </a:r>
            <a:r>
              <a:rPr lang="zh-CN" altLang="en-US" dirty="0" smtClean="0"/>
              <a:t>熟悉后对于项目的开发迭代会更快</a:t>
            </a:r>
            <a:r>
              <a:rPr lang="en-US" altLang="zh-CN" dirty="0" smtClean="0"/>
              <a:t>.</a:t>
            </a:r>
            <a:r>
              <a:rPr lang="zh-CN" altLang="en-US" dirty="0" smtClean="0"/>
              <a:t>而且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是新项目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未来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年都不会过时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真正的前后端分离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只需要提供数据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UI</a:t>
            </a:r>
            <a:r>
              <a:rPr lang="zh-CN" altLang="en-US" dirty="0"/>
              <a:t>由</a:t>
            </a:r>
            <a:r>
              <a:rPr lang="zh-CN" altLang="en-US" dirty="0" smtClean="0"/>
              <a:t>前端人员处理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交互由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3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其他项目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github.com/search?o=desc&amp;q=stars%3A%3E1&amp;s=stars&amp;type=Repositories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最多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前端主流框架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en-US" altLang="zh-CN" smtClean="0"/>
              <a:t>react</a:t>
            </a:r>
            <a:r>
              <a:rPr lang="en-US" altLang="zh-CN" b="1"/>
              <a:t> </a:t>
            </a:r>
            <a:r>
              <a:rPr lang="en-US" altLang="zh-CN" b="1" smtClean="0"/>
              <a:t>angular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开发手册</a:t>
            </a:r>
            <a:endParaRPr lang="en-US" altLang="zh-CN" dirty="0"/>
          </a:p>
          <a:p>
            <a:r>
              <a:rPr lang="en-US" altLang="zh-CN" dirty="0"/>
              <a:t>https://github.com/alibaba/p3c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87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339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Vue快速入门</vt:lpstr>
      <vt:lpstr>1 视频简介</vt:lpstr>
      <vt:lpstr>2 为什么学/用/解决方案 -vue</vt:lpstr>
      <vt:lpstr>3 vue特点</vt:lpstr>
      <vt:lpstr>4 简单代码示例</vt:lpstr>
      <vt:lpstr>5 vue开发优势</vt:lpstr>
      <vt:lpstr>6 我们目前项目使用vue的目的</vt:lpstr>
      <vt:lpstr>7 其他项目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Vue快速入门</dc:title>
  <dc:creator>Administrator</dc:creator>
  <cp:lastModifiedBy>Administrator</cp:lastModifiedBy>
  <cp:revision>24</cp:revision>
  <dcterms:created xsi:type="dcterms:W3CDTF">2018-10-31T02:17:33Z</dcterms:created>
  <dcterms:modified xsi:type="dcterms:W3CDTF">2018-11-01T07:05:22Z</dcterms:modified>
</cp:coreProperties>
</file>