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2"/>
    <p:sldId id="264" r:id="rId3"/>
    <p:sldId id="265" r:id="rId4"/>
    <p:sldId id="266" r:id="rId5"/>
    <p:sldId id="262" r:id="rId6"/>
    <p:sldId id="282" r:id="rId7"/>
    <p:sldId id="287" r:id="rId8"/>
    <p:sldId id="285" r:id="rId9"/>
    <p:sldId id="270" r:id="rId10"/>
    <p:sldId id="271" r:id="rId11"/>
    <p:sldId id="272" r:id="rId12"/>
    <p:sldId id="274" r:id="rId13"/>
    <p:sldId id="275" r:id="rId14"/>
    <p:sldId id="276" r:id="rId15"/>
    <p:sldId id="277" r:id="rId16"/>
    <p:sldId id="278" r:id="rId17"/>
    <p:sldId id="288" r:id="rId18"/>
    <p:sldId id="279" r:id="rId19"/>
    <p:sldId id="267" r:id="rId20"/>
    <p:sldId id="283" r:id="rId21"/>
    <p:sldId id="273" r:id="rId22"/>
    <p:sldId id="280" r:id="rId23"/>
    <p:sldId id="284" r:id="rId24"/>
    <p:sldId id="281" r:id="rId25"/>
    <p:sldId id="269" r:id="rId26"/>
  </p:sldIdLst>
  <p:sldSz cx="11520488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36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51" autoAdjust="0"/>
    <p:restoredTop sz="94660"/>
  </p:normalViewPr>
  <p:slideViewPr>
    <p:cSldViewPr snapToGrid="0" snapToObjects="1">
      <p:cViewPr varScale="1">
        <p:scale>
          <a:sx n="115" d="100"/>
          <a:sy n="115" d="100"/>
        </p:scale>
        <p:origin x="810" y="102"/>
      </p:cViewPr>
      <p:guideLst>
        <p:guide orient="horz" pos="2041"/>
        <p:guide pos="362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o Parenzan" userId="a83bbb23f3e251dc" providerId="LiveId" clId="{A71725CA-7230-40B2-978E-3893882E604B}"/>
    <pc:docChg chg="custSel addSld delSld modSld sldOrd modMainMaster">
      <pc:chgData name="Marco Parenzan" userId="a83bbb23f3e251dc" providerId="LiveId" clId="{A71725CA-7230-40B2-978E-3893882E604B}" dt="2018-01-27T17:58:25.234" v="334" actId="11529"/>
      <pc:docMkLst>
        <pc:docMk/>
      </pc:docMkLst>
      <pc:sldChg chg="del">
        <pc:chgData name="Marco Parenzan" userId="a83bbb23f3e251dc" providerId="LiveId" clId="{A71725CA-7230-40B2-978E-3893882E604B}" dt="2018-01-27T17:51:18.771" v="241" actId="2696"/>
        <pc:sldMkLst>
          <pc:docMk/>
          <pc:sldMk cId="3880213463" sldId="257"/>
        </pc:sldMkLst>
      </pc:sldChg>
      <pc:sldChg chg="del">
        <pc:chgData name="Marco Parenzan" userId="a83bbb23f3e251dc" providerId="LiveId" clId="{A71725CA-7230-40B2-978E-3893882E604B}" dt="2018-01-27T17:51:19.083" v="242" actId="2696"/>
        <pc:sldMkLst>
          <pc:docMk/>
          <pc:sldMk cId="2956876836" sldId="258"/>
        </pc:sldMkLst>
      </pc:sldChg>
      <pc:sldChg chg="del">
        <pc:chgData name="Marco Parenzan" userId="a83bbb23f3e251dc" providerId="LiveId" clId="{A71725CA-7230-40B2-978E-3893882E604B}" dt="2018-01-27T17:51:19.368" v="243" actId="2696"/>
        <pc:sldMkLst>
          <pc:docMk/>
          <pc:sldMk cId="1121946899" sldId="259"/>
        </pc:sldMkLst>
      </pc:sldChg>
      <pc:sldChg chg="del">
        <pc:chgData name="Marco Parenzan" userId="a83bbb23f3e251dc" providerId="LiveId" clId="{A71725CA-7230-40B2-978E-3893882E604B}" dt="2018-01-27T17:51:19.589" v="244" actId="2696"/>
        <pc:sldMkLst>
          <pc:docMk/>
          <pc:sldMk cId="1780864053" sldId="260"/>
        </pc:sldMkLst>
      </pc:sldChg>
      <pc:sldChg chg="del">
        <pc:chgData name="Marco Parenzan" userId="a83bbb23f3e251dc" providerId="LiveId" clId="{A71725CA-7230-40B2-978E-3893882E604B}" dt="2018-01-27T17:51:19.916" v="245" actId="2696"/>
        <pc:sldMkLst>
          <pc:docMk/>
          <pc:sldMk cId="958443292" sldId="261"/>
        </pc:sldMkLst>
      </pc:sldChg>
      <pc:sldChg chg="modSp ord">
        <pc:chgData name="Marco Parenzan" userId="a83bbb23f3e251dc" providerId="LiveId" clId="{A71725CA-7230-40B2-978E-3893882E604B}" dt="2018-01-27T17:52:11.564" v="306" actId="20577"/>
        <pc:sldMkLst>
          <pc:docMk/>
          <pc:sldMk cId="148607444" sldId="262"/>
        </pc:sldMkLst>
        <pc:spChg chg="mod">
          <ac:chgData name="Marco Parenzan" userId="a83bbb23f3e251dc" providerId="LiveId" clId="{A71725CA-7230-40B2-978E-3893882E604B}" dt="2018-01-27T17:52:11.564" v="306" actId="20577"/>
          <ac:spMkLst>
            <pc:docMk/>
            <pc:sldMk cId="148607444" sldId="262"/>
            <ac:spMk id="2" creationId="{00000000-0000-0000-0000-000000000000}"/>
          </ac:spMkLst>
        </pc:spChg>
      </pc:sldChg>
      <pc:sldChg chg="addSp delSp modSp add ord">
        <pc:chgData name="Marco Parenzan" userId="a83bbb23f3e251dc" providerId="LiveId" clId="{A71725CA-7230-40B2-978E-3893882E604B}" dt="2018-01-27T17:48:50.945" v="222" actId="20577"/>
        <pc:sldMkLst>
          <pc:docMk/>
          <pc:sldMk cId="1237612111" sldId="264"/>
        </pc:sldMkLst>
        <pc:spChg chg="del">
          <ac:chgData name="Marco Parenzan" userId="a83bbb23f3e251dc" providerId="LiveId" clId="{A71725CA-7230-40B2-978E-3893882E604B}" dt="2018-01-22T23:41:46.766" v="65"/>
          <ac:spMkLst>
            <pc:docMk/>
            <pc:sldMk cId="1237612111" sldId="264"/>
            <ac:spMk id="2" creationId="{344EBC7C-35D1-4D69-8ABD-2AA0BC287131}"/>
          </ac:spMkLst>
        </pc:spChg>
        <pc:spChg chg="add mod">
          <ac:chgData name="Marco Parenzan" userId="a83bbb23f3e251dc" providerId="LiveId" clId="{A71725CA-7230-40B2-978E-3893882E604B}" dt="2018-01-27T17:48:50.945" v="222" actId="20577"/>
          <ac:spMkLst>
            <pc:docMk/>
            <pc:sldMk cId="1237612111" sldId="264"/>
            <ac:spMk id="3" creationId="{076E1894-9F6B-4181-A582-1E7EDF3748CA}"/>
          </ac:spMkLst>
        </pc:spChg>
        <pc:picChg chg="add del mod">
          <ac:chgData name="Marco Parenzan" userId="a83bbb23f3e251dc" providerId="LiveId" clId="{A71725CA-7230-40B2-978E-3893882E604B}" dt="2018-01-27T16:20:25.353" v="71"/>
          <ac:picMkLst>
            <pc:docMk/>
            <pc:sldMk cId="1237612111" sldId="264"/>
            <ac:picMk id="4" creationId="{26B84414-04F9-4412-8599-B353149A6D2B}"/>
          </ac:picMkLst>
        </pc:picChg>
      </pc:sldChg>
      <pc:sldChg chg="addSp delSp modSp add ord">
        <pc:chgData name="Marco Parenzan" userId="a83bbb23f3e251dc" providerId="LiveId" clId="{A71725CA-7230-40B2-978E-3893882E604B}" dt="2018-01-27T17:51:50.494" v="269" actId="20577"/>
        <pc:sldMkLst>
          <pc:docMk/>
          <pc:sldMk cId="557766459" sldId="265"/>
        </pc:sldMkLst>
        <pc:spChg chg="del">
          <ac:chgData name="Marco Parenzan" userId="a83bbb23f3e251dc" providerId="LiveId" clId="{A71725CA-7230-40B2-978E-3893882E604B}" dt="2018-01-27T17:51:46.259" v="259"/>
          <ac:spMkLst>
            <pc:docMk/>
            <pc:sldMk cId="557766459" sldId="265"/>
            <ac:spMk id="2" creationId="{31CA47DC-2826-4746-AB6D-381D0E9DF858}"/>
          </ac:spMkLst>
        </pc:spChg>
        <pc:spChg chg="add mod">
          <ac:chgData name="Marco Parenzan" userId="a83bbb23f3e251dc" providerId="LiveId" clId="{A71725CA-7230-40B2-978E-3893882E604B}" dt="2018-01-27T17:51:50.494" v="269" actId="20577"/>
          <ac:spMkLst>
            <pc:docMk/>
            <pc:sldMk cId="557766459" sldId="265"/>
            <ac:spMk id="3" creationId="{A805D390-CE5E-4829-8124-C08D4640D56E}"/>
          </ac:spMkLst>
        </pc:spChg>
        <pc:spChg chg="add mod">
          <ac:chgData name="Marco Parenzan" userId="a83bbb23f3e251dc" providerId="LiveId" clId="{A71725CA-7230-40B2-978E-3893882E604B}" dt="2018-01-27T17:51:46.259" v="259"/>
          <ac:spMkLst>
            <pc:docMk/>
            <pc:sldMk cId="557766459" sldId="265"/>
            <ac:spMk id="4" creationId="{DBCC85F6-35D9-4917-8010-AEEE737ED681}"/>
          </ac:spMkLst>
        </pc:spChg>
      </pc:sldChg>
      <pc:sldChg chg="modSp add">
        <pc:chgData name="Marco Parenzan" userId="a83bbb23f3e251dc" providerId="LiveId" clId="{A71725CA-7230-40B2-978E-3893882E604B}" dt="2018-01-27T17:51:58.932" v="280" actId="20577"/>
        <pc:sldMkLst>
          <pc:docMk/>
          <pc:sldMk cId="2778591220" sldId="266"/>
        </pc:sldMkLst>
        <pc:spChg chg="mod">
          <ac:chgData name="Marco Parenzan" userId="a83bbb23f3e251dc" providerId="LiveId" clId="{A71725CA-7230-40B2-978E-3893882E604B}" dt="2018-01-27T17:51:58.932" v="280" actId="20577"/>
          <ac:spMkLst>
            <pc:docMk/>
            <pc:sldMk cId="2778591220" sldId="266"/>
            <ac:spMk id="3" creationId="{A805D390-CE5E-4829-8124-C08D4640D56E}"/>
          </ac:spMkLst>
        </pc:spChg>
      </pc:sldChg>
      <pc:sldChg chg="add">
        <pc:chgData name="Marco Parenzan" userId="a83bbb23f3e251dc" providerId="LiveId" clId="{A71725CA-7230-40B2-978E-3893882E604B}" dt="2018-01-27T17:52:02.915" v="282"/>
        <pc:sldMkLst>
          <pc:docMk/>
          <pc:sldMk cId="416632458" sldId="267"/>
        </pc:sldMkLst>
      </pc:sldChg>
      <pc:sldChg chg="addSp delSp modSp add">
        <pc:chgData name="Marco Parenzan" userId="a83bbb23f3e251dc" providerId="LiveId" clId="{A71725CA-7230-40B2-978E-3893882E604B}" dt="2018-01-27T17:57:59.254" v="320" actId="20577"/>
        <pc:sldMkLst>
          <pc:docMk/>
          <pc:sldMk cId="500338814" sldId="268"/>
        </pc:sldMkLst>
        <pc:spChg chg="del">
          <ac:chgData name="Marco Parenzan" userId="a83bbb23f3e251dc" providerId="LiveId" clId="{A71725CA-7230-40B2-978E-3893882E604B}" dt="2018-01-27T17:57:56.698" v="308"/>
          <ac:spMkLst>
            <pc:docMk/>
            <pc:sldMk cId="500338814" sldId="268"/>
            <ac:spMk id="2" creationId="{E6B64416-44CB-4B3A-9608-9DBB4705D001}"/>
          </ac:spMkLst>
        </pc:spChg>
        <pc:spChg chg="add mod">
          <ac:chgData name="Marco Parenzan" userId="a83bbb23f3e251dc" providerId="LiveId" clId="{A71725CA-7230-40B2-978E-3893882E604B}" dt="2018-01-27T17:57:59.254" v="320" actId="20577"/>
          <ac:spMkLst>
            <pc:docMk/>
            <pc:sldMk cId="500338814" sldId="268"/>
            <ac:spMk id="3" creationId="{D47299C5-8483-467B-8C49-C16E68DC1374}"/>
          </ac:spMkLst>
        </pc:spChg>
        <pc:spChg chg="add mod">
          <ac:chgData name="Marco Parenzan" userId="a83bbb23f3e251dc" providerId="LiveId" clId="{A71725CA-7230-40B2-978E-3893882E604B}" dt="2018-01-27T17:57:56.698" v="308"/>
          <ac:spMkLst>
            <pc:docMk/>
            <pc:sldMk cId="500338814" sldId="268"/>
            <ac:spMk id="4" creationId="{7218A010-E06F-414D-A589-4DC9321FFF64}"/>
          </ac:spMkLst>
        </pc:spChg>
      </pc:sldChg>
      <pc:sldChg chg="modSp add">
        <pc:chgData name="Marco Parenzan" userId="a83bbb23f3e251dc" providerId="LiveId" clId="{A71725CA-7230-40B2-978E-3893882E604B}" dt="2018-01-27T17:58:05.874" v="332" actId="20577"/>
        <pc:sldMkLst>
          <pc:docMk/>
          <pc:sldMk cId="3112197977" sldId="269"/>
        </pc:sldMkLst>
        <pc:spChg chg="mod">
          <ac:chgData name="Marco Parenzan" userId="a83bbb23f3e251dc" providerId="LiveId" clId="{A71725CA-7230-40B2-978E-3893882E604B}" dt="2018-01-27T17:58:05.874" v="332" actId="20577"/>
          <ac:spMkLst>
            <pc:docMk/>
            <pc:sldMk cId="3112197977" sldId="269"/>
            <ac:spMk id="3" creationId="{D47299C5-8483-467B-8C49-C16E68DC1374}"/>
          </ac:spMkLst>
        </pc:spChg>
      </pc:sldChg>
      <pc:sldMasterChg chg="addSp delSp modSp modSldLayout">
        <pc:chgData name="Marco Parenzan" userId="a83bbb23f3e251dc" providerId="LiveId" clId="{A71725CA-7230-40B2-978E-3893882E604B}" dt="2018-01-27T17:58:25.234" v="334" actId="11529"/>
        <pc:sldMasterMkLst>
          <pc:docMk/>
          <pc:sldMasterMk cId="517766698" sldId="2147483648"/>
        </pc:sldMasterMkLst>
        <pc:spChg chg="mod">
          <ac:chgData name="Marco Parenzan" userId="a83bbb23f3e251dc" providerId="LiveId" clId="{A71725CA-7230-40B2-978E-3893882E604B}" dt="2018-01-22T23:38:59.739" v="12" actId="14100"/>
          <ac:spMkLst>
            <pc:docMk/>
            <pc:sldMasterMk cId="517766698" sldId="2147483648"/>
            <ac:spMk id="3" creationId="{00000000-0000-0000-0000-000000000000}"/>
          </ac:spMkLst>
        </pc:spChg>
        <pc:graphicFrameChg chg="del">
          <ac:chgData name="Marco Parenzan" userId="a83bbb23f3e251dc" providerId="LiveId" clId="{A71725CA-7230-40B2-978E-3893882E604B}" dt="2018-01-22T23:38:14.181" v="4" actId="478"/>
          <ac:graphicFrameMkLst>
            <pc:docMk/>
            <pc:sldMasterMk cId="517766698" sldId="2147483648"/>
            <ac:graphicFrameMk id="9" creationId="{00000000-0000-0000-0000-000000000000}"/>
          </ac:graphicFrameMkLst>
        </pc:graphicFrameChg>
        <pc:picChg chg="add del">
          <ac:chgData name="Marco Parenzan" userId="a83bbb23f3e251dc" providerId="LiveId" clId="{A71725CA-7230-40B2-978E-3893882E604B}" dt="2018-01-27T17:49:21.617" v="229"/>
          <ac:picMkLst>
            <pc:docMk/>
            <pc:sldMasterMk cId="517766698" sldId="2147483648"/>
            <ac:picMk id="6" creationId="{AA4A70D5-AA1A-498F-945B-1B116A3F4A16}"/>
          </ac:picMkLst>
        </pc:picChg>
        <pc:picChg chg="add mod">
          <ac:chgData name="Marco Parenzan" userId="a83bbb23f3e251dc" providerId="LiveId" clId="{A71725CA-7230-40B2-978E-3893882E604B}" dt="2018-01-22T23:38:21.938" v="8" actId="1076"/>
          <ac:picMkLst>
            <pc:docMk/>
            <pc:sldMasterMk cId="517766698" sldId="2147483648"/>
            <ac:picMk id="8" creationId="{6F2FA913-5A52-42F8-955F-7A9B03F37923}"/>
          </ac:picMkLst>
        </pc:picChg>
        <pc:picChg chg="add del">
          <ac:chgData name="Marco Parenzan" userId="a83bbb23f3e251dc" providerId="LiveId" clId="{A71725CA-7230-40B2-978E-3893882E604B}" dt="2018-01-22T23:38:16.087" v="6" actId="20577"/>
          <ac:picMkLst>
            <pc:docMk/>
            <pc:sldMasterMk cId="517766698" sldId="2147483648"/>
            <ac:picMk id="1028" creationId="{9E95798F-80EC-4731-BF1C-4470766C72FC}"/>
          </ac:picMkLst>
        </pc:picChg>
        <pc:sldLayoutChg chg="addSp delSp modSp">
          <pc:chgData name="Marco Parenzan" userId="a83bbb23f3e251dc" providerId="LiveId" clId="{A71725CA-7230-40B2-978E-3893882E604B}" dt="2018-01-27T17:49:32.239" v="231" actId="1076"/>
          <pc:sldLayoutMkLst>
            <pc:docMk/>
            <pc:sldMasterMk cId="517766698" sldId="2147483648"/>
            <pc:sldLayoutMk cId="800730336" sldId="2147483649"/>
          </pc:sldLayoutMkLst>
          <pc:picChg chg="del">
            <ac:chgData name="Marco Parenzan" userId="a83bbb23f3e251dc" providerId="LiveId" clId="{A71725CA-7230-40B2-978E-3893882E604B}" dt="2018-01-22T23:37:56.554" v="0" actId="478"/>
            <ac:picMkLst>
              <pc:docMk/>
              <pc:sldMasterMk cId="517766698" sldId="2147483648"/>
              <pc:sldLayoutMk cId="800730336" sldId="2147483649"/>
              <ac:picMk id="6" creationId="{00000000-0000-0000-0000-000000000000}"/>
            </ac:picMkLst>
          </pc:picChg>
          <pc:picChg chg="add mod">
            <ac:chgData name="Marco Parenzan" userId="a83bbb23f3e251dc" providerId="LiveId" clId="{A71725CA-7230-40B2-978E-3893882E604B}" dt="2018-01-27T17:49:32.239" v="231" actId="1076"/>
            <ac:picMkLst>
              <pc:docMk/>
              <pc:sldMasterMk cId="517766698" sldId="2147483648"/>
              <pc:sldLayoutMk cId="800730336" sldId="2147483649"/>
              <ac:picMk id="6" creationId="{ADEB4E77-701E-43A3-8F9E-4D10DB6B0795}"/>
            </ac:picMkLst>
          </pc:picChg>
          <pc:picChg chg="add mod">
            <ac:chgData name="Marco Parenzan" userId="a83bbb23f3e251dc" providerId="LiveId" clId="{A71725CA-7230-40B2-978E-3893882E604B}" dt="2018-01-22T23:38:01.656" v="3" actId="1076"/>
            <ac:picMkLst>
              <pc:docMk/>
              <pc:sldMasterMk cId="517766698" sldId="2147483648"/>
              <pc:sldLayoutMk cId="800730336" sldId="2147483649"/>
              <ac:picMk id="2050" creationId="{1A9D911E-79B9-46F6-BDC8-938570820574}"/>
            </ac:picMkLst>
          </pc:picChg>
        </pc:sldLayoutChg>
        <pc:sldLayoutChg chg="addSp delSp modSp">
          <pc:chgData name="Marco Parenzan" userId="a83bbb23f3e251dc" providerId="LiveId" clId="{A71725CA-7230-40B2-978E-3893882E604B}" dt="2018-01-27T17:49:38.188" v="236" actId="1038"/>
          <pc:sldLayoutMkLst>
            <pc:docMk/>
            <pc:sldMasterMk cId="517766698" sldId="2147483648"/>
            <pc:sldLayoutMk cId="4065140645" sldId="2147483650"/>
          </pc:sldLayoutMkLst>
          <pc:spChg chg="mod">
            <ac:chgData name="Marco Parenzan" userId="a83bbb23f3e251dc" providerId="LiveId" clId="{A71725CA-7230-40B2-978E-3893882E604B}" dt="2018-01-22T23:38:37.814" v="9" actId="14100"/>
            <ac:spMkLst>
              <pc:docMk/>
              <pc:sldMasterMk cId="517766698" sldId="2147483648"/>
              <pc:sldLayoutMk cId="4065140645" sldId="2147483650"/>
              <ac:spMk id="3" creationId="{00000000-0000-0000-0000-000000000000}"/>
            </ac:spMkLst>
          </pc:spChg>
          <pc:picChg chg="add del mod">
            <ac:chgData name="Marco Parenzan" userId="a83bbb23f3e251dc" providerId="LiveId" clId="{A71725CA-7230-40B2-978E-3893882E604B}" dt="2018-01-27T17:49:18.247" v="227"/>
            <ac:picMkLst>
              <pc:docMk/>
              <pc:sldMasterMk cId="517766698" sldId="2147483648"/>
              <pc:sldLayoutMk cId="4065140645" sldId="2147483650"/>
              <ac:picMk id="4" creationId="{A8865F01-D244-4754-B1EB-A2C715246D4E}"/>
            </ac:picMkLst>
          </pc:picChg>
          <pc:picChg chg="add mod">
            <ac:chgData name="Marco Parenzan" userId="a83bbb23f3e251dc" providerId="LiveId" clId="{A71725CA-7230-40B2-978E-3893882E604B}" dt="2018-01-27T17:49:38.188" v="236" actId="1038"/>
            <ac:picMkLst>
              <pc:docMk/>
              <pc:sldMasterMk cId="517766698" sldId="2147483648"/>
              <pc:sldLayoutMk cId="4065140645" sldId="2147483650"/>
              <ac:picMk id="5" creationId="{B54F5555-BC20-4DEB-B8C9-1448EEBFC074}"/>
            </ac:picMkLst>
          </pc:picChg>
        </pc:sldLayoutChg>
        <pc:sldLayoutChg chg="addSp delSp modSp">
          <pc:chgData name="Marco Parenzan" userId="a83bbb23f3e251dc" providerId="LiveId" clId="{A71725CA-7230-40B2-978E-3893882E604B}" dt="2018-01-27T17:58:25.234" v="334" actId="11529"/>
          <pc:sldLayoutMkLst>
            <pc:docMk/>
            <pc:sldMasterMk cId="517766698" sldId="2147483648"/>
            <pc:sldLayoutMk cId="3510596381" sldId="2147483651"/>
          </pc:sldLayoutMkLst>
          <pc:spChg chg="add del">
            <ac:chgData name="Marco Parenzan" userId="a83bbb23f3e251dc" providerId="LiveId" clId="{A71725CA-7230-40B2-978E-3893882E604B}" dt="2018-01-27T17:58:25.234" v="334" actId="11529"/>
            <ac:spMkLst>
              <pc:docMk/>
              <pc:sldMasterMk cId="517766698" sldId="2147483648"/>
              <pc:sldLayoutMk cId="3510596381" sldId="2147483651"/>
              <ac:spMk id="3" creationId="{66FAF76C-FD8C-4777-8B39-12160FB53801}"/>
            </ac:spMkLst>
          </pc:spChg>
          <pc:spChg chg="add del mod">
            <ac:chgData name="Marco Parenzan" userId="a83bbb23f3e251dc" providerId="LiveId" clId="{A71725CA-7230-40B2-978E-3893882E604B}" dt="2018-01-27T17:58:25.234" v="334" actId="11529"/>
            <ac:spMkLst>
              <pc:docMk/>
              <pc:sldMasterMk cId="517766698" sldId="2147483648"/>
              <pc:sldLayoutMk cId="3510596381" sldId="2147483651"/>
              <ac:spMk id="5" creationId="{8A5289E7-780C-4A91-80DC-58EF90ADAD88}"/>
            </ac:spMkLst>
          </pc:spChg>
        </pc:sldLayoutChg>
        <pc:sldLayoutChg chg="addSp modSp">
          <pc:chgData name="Marco Parenzan" userId="a83bbb23f3e251dc" providerId="LiveId" clId="{A71725CA-7230-40B2-978E-3893882E604B}" dt="2018-01-27T17:49:45.182" v="239"/>
          <pc:sldLayoutMkLst>
            <pc:docMk/>
            <pc:sldMasterMk cId="517766698" sldId="2147483648"/>
            <pc:sldLayoutMk cId="2062983015" sldId="2147483652"/>
          </pc:sldLayoutMkLst>
          <pc:spChg chg="mod">
            <ac:chgData name="Marco Parenzan" userId="a83bbb23f3e251dc" providerId="LiveId" clId="{A71725CA-7230-40B2-978E-3893882E604B}" dt="2018-01-22T23:38:50.454" v="11" actId="14100"/>
            <ac:spMkLst>
              <pc:docMk/>
              <pc:sldMasterMk cId="517766698" sldId="2147483648"/>
              <pc:sldLayoutMk cId="2062983015" sldId="2147483652"/>
              <ac:spMk id="3" creationId="{00000000-0000-0000-0000-000000000000}"/>
            </ac:spMkLst>
          </pc:spChg>
          <pc:spChg chg="mod">
            <ac:chgData name="Marco Parenzan" userId="a83bbb23f3e251dc" providerId="LiveId" clId="{A71725CA-7230-40B2-978E-3893882E604B}" dt="2018-01-22T23:38:50.454" v="11" actId="14100"/>
            <ac:spMkLst>
              <pc:docMk/>
              <pc:sldMasterMk cId="517766698" sldId="2147483648"/>
              <pc:sldLayoutMk cId="2062983015" sldId="2147483652"/>
              <ac:spMk id="4" creationId="{00000000-0000-0000-0000-000000000000}"/>
            </ac:spMkLst>
          </pc:spChg>
          <pc:picChg chg="add">
            <ac:chgData name="Marco Parenzan" userId="a83bbb23f3e251dc" providerId="LiveId" clId="{A71725CA-7230-40B2-978E-3893882E604B}" dt="2018-01-27T17:49:45.182" v="239"/>
            <ac:picMkLst>
              <pc:docMk/>
              <pc:sldMasterMk cId="517766698" sldId="2147483648"/>
              <pc:sldLayoutMk cId="2062983015" sldId="2147483652"/>
              <ac:picMk id="5" creationId="{119A93BF-EBAB-44A6-96EC-0A763074C832}"/>
            </ac:picMkLst>
          </pc:picChg>
        </pc:sldLayoutChg>
        <pc:sldLayoutChg chg="addSp">
          <pc:chgData name="Marco Parenzan" userId="a83bbb23f3e251dc" providerId="LiveId" clId="{A71725CA-7230-40B2-978E-3893882E604B}" dt="2018-01-27T17:49:39.785" v="237"/>
          <pc:sldLayoutMkLst>
            <pc:docMk/>
            <pc:sldMasterMk cId="517766698" sldId="2147483648"/>
            <pc:sldLayoutMk cId="1721537737" sldId="2147483654"/>
          </pc:sldLayoutMkLst>
          <pc:picChg chg="add">
            <ac:chgData name="Marco Parenzan" userId="a83bbb23f3e251dc" providerId="LiveId" clId="{A71725CA-7230-40B2-978E-3893882E604B}" dt="2018-01-27T17:49:39.785" v="237"/>
            <ac:picMkLst>
              <pc:docMk/>
              <pc:sldMasterMk cId="517766698" sldId="2147483648"/>
              <pc:sldLayoutMk cId="1721537737" sldId="2147483654"/>
              <ac:picMk id="3" creationId="{CAE904F6-65DA-428E-85CD-DF4DEDA25976}"/>
            </ac:picMkLst>
          </pc:picChg>
        </pc:sldLayoutChg>
        <pc:sldLayoutChg chg="addSp">
          <pc:chgData name="Marco Parenzan" userId="a83bbb23f3e251dc" providerId="LiveId" clId="{A71725CA-7230-40B2-978E-3893882E604B}" dt="2018-01-27T17:49:46.476" v="240"/>
          <pc:sldLayoutMkLst>
            <pc:docMk/>
            <pc:sldMasterMk cId="517766698" sldId="2147483648"/>
            <pc:sldLayoutMk cId="4186986387" sldId="2147483655"/>
          </pc:sldLayoutMkLst>
          <pc:picChg chg="add">
            <ac:chgData name="Marco Parenzan" userId="a83bbb23f3e251dc" providerId="LiveId" clId="{A71725CA-7230-40B2-978E-3893882E604B}" dt="2018-01-27T17:49:46.476" v="240"/>
            <ac:picMkLst>
              <pc:docMk/>
              <pc:sldMasterMk cId="517766698" sldId="2147483648"/>
              <pc:sldLayoutMk cId="4186986387" sldId="2147483655"/>
              <ac:picMk id="2" creationId="{AE1A4486-77FD-4561-ADB8-987DF2F05698}"/>
            </ac:picMkLst>
          </pc:picChg>
        </pc:sldLayoutChg>
        <pc:sldLayoutChg chg="addSp modSp">
          <pc:chgData name="Marco Parenzan" userId="a83bbb23f3e251dc" providerId="LiveId" clId="{A71725CA-7230-40B2-978E-3893882E604B}" dt="2018-01-27T17:49:43.362" v="238"/>
          <pc:sldLayoutMkLst>
            <pc:docMk/>
            <pc:sldMasterMk cId="517766698" sldId="2147483648"/>
            <pc:sldLayoutMk cId="1890547697" sldId="2147483656"/>
          </pc:sldLayoutMkLst>
          <pc:spChg chg="mod">
            <ac:chgData name="Marco Parenzan" userId="a83bbb23f3e251dc" providerId="LiveId" clId="{A71725CA-7230-40B2-978E-3893882E604B}" dt="2018-01-22T23:38:44.002" v="10" actId="14100"/>
            <ac:spMkLst>
              <pc:docMk/>
              <pc:sldMasterMk cId="517766698" sldId="2147483648"/>
              <pc:sldLayoutMk cId="1890547697" sldId="2147483656"/>
              <ac:spMk id="3" creationId="{00000000-0000-0000-0000-000000000000}"/>
            </ac:spMkLst>
          </pc:spChg>
          <pc:picChg chg="add">
            <ac:chgData name="Marco Parenzan" userId="a83bbb23f3e251dc" providerId="LiveId" clId="{A71725CA-7230-40B2-978E-3893882E604B}" dt="2018-01-27T17:49:43.362" v="238"/>
            <ac:picMkLst>
              <pc:docMk/>
              <pc:sldMasterMk cId="517766698" sldId="2147483648"/>
              <pc:sldLayoutMk cId="1890547697" sldId="2147483656"/>
              <ac:picMk id="4" creationId="{397981D8-E0E5-4BFF-BD31-4A3614B88A33}"/>
            </ac:picMkLst>
          </pc:picChg>
        </pc:sldLayoutChg>
        <pc:sldLayoutChg chg="addSp delSp modSp">
          <pc:chgData name="Marco Parenzan" userId="a83bbb23f3e251dc" providerId="LiveId" clId="{A71725CA-7230-40B2-978E-3893882E604B}" dt="2018-01-27T17:48:28.285" v="215" actId="692"/>
          <pc:sldLayoutMkLst>
            <pc:docMk/>
            <pc:sldMasterMk cId="517766698" sldId="2147483648"/>
            <pc:sldLayoutMk cId="590573853" sldId="2147483657"/>
          </pc:sldLayoutMkLst>
          <pc:spChg chg="mod">
            <ac:chgData name="Marco Parenzan" userId="a83bbb23f3e251dc" providerId="LiveId" clId="{A71725CA-7230-40B2-978E-3893882E604B}" dt="2018-01-22T23:41:30.735" v="63" actId="20577"/>
            <ac:spMkLst>
              <pc:docMk/>
              <pc:sldMasterMk cId="517766698" sldId="2147483648"/>
              <pc:sldLayoutMk cId="590573853" sldId="2147483657"/>
              <ac:spMk id="2" creationId="{00000000-0000-0000-0000-000000000000}"/>
            </ac:spMkLst>
          </pc:spChg>
          <pc:picChg chg="add del mod">
            <ac:chgData name="Marco Parenzan" userId="a83bbb23f3e251dc" providerId="LiveId" clId="{A71725CA-7230-40B2-978E-3893882E604B}" dt="2018-01-27T17:46:05.811" v="144" actId="478"/>
            <ac:picMkLst>
              <pc:docMk/>
              <pc:sldMasterMk cId="517766698" sldId="2147483648"/>
              <pc:sldLayoutMk cId="590573853" sldId="2147483657"/>
              <ac:picMk id="6" creationId="{905AC2F9-5B69-419F-88D1-09EFB57B1D90}"/>
            </ac:picMkLst>
          </pc:picChg>
          <pc:picChg chg="add del mod">
            <ac:chgData name="Marco Parenzan" userId="a83bbb23f3e251dc" providerId="LiveId" clId="{A71725CA-7230-40B2-978E-3893882E604B}" dt="2018-01-27T17:46:44.161" v="146" actId="478"/>
            <ac:picMkLst>
              <pc:docMk/>
              <pc:sldMasterMk cId="517766698" sldId="2147483648"/>
              <pc:sldLayoutMk cId="590573853" sldId="2147483657"/>
              <ac:picMk id="8" creationId="{F94524E7-4F00-472E-8AA2-269A626BE3EA}"/>
            </ac:picMkLst>
          </pc:picChg>
          <pc:picChg chg="add mod">
            <ac:chgData name="Marco Parenzan" userId="a83bbb23f3e251dc" providerId="LiveId" clId="{A71725CA-7230-40B2-978E-3893882E604B}" dt="2018-01-27T17:48:01.208" v="174" actId="1037"/>
            <ac:picMkLst>
              <pc:docMk/>
              <pc:sldMasterMk cId="517766698" sldId="2147483648"/>
              <pc:sldLayoutMk cId="590573853" sldId="2147483657"/>
              <ac:picMk id="10" creationId="{314ED9A4-7D50-4789-9E3C-6BDD1DCE8C6A}"/>
            </ac:picMkLst>
          </pc:picChg>
          <pc:picChg chg="add mod">
            <ac:chgData name="Marco Parenzan" userId="a83bbb23f3e251dc" providerId="LiveId" clId="{A71725CA-7230-40B2-978E-3893882E604B}" dt="2018-01-27T16:21:08.102" v="81" actId="571"/>
            <ac:picMkLst>
              <pc:docMk/>
              <pc:sldMasterMk cId="517766698" sldId="2147483648"/>
              <pc:sldLayoutMk cId="590573853" sldId="2147483657"/>
              <ac:picMk id="13" creationId="{07BF4B9B-5C08-42FC-B9FB-9DFAF6DD1159}"/>
            </ac:picMkLst>
          </pc:picChg>
          <pc:picChg chg="add mod">
            <ac:chgData name="Marco Parenzan" userId="a83bbb23f3e251dc" providerId="LiveId" clId="{A71725CA-7230-40B2-978E-3893882E604B}" dt="2018-01-27T16:21:08.102" v="81" actId="571"/>
            <ac:picMkLst>
              <pc:docMk/>
              <pc:sldMasterMk cId="517766698" sldId="2147483648"/>
              <pc:sldLayoutMk cId="590573853" sldId="2147483657"/>
              <ac:picMk id="14" creationId="{8F5032CD-3A19-4941-8800-795048C4A1F0}"/>
            </ac:picMkLst>
          </pc:picChg>
          <pc:picChg chg="add del mod modCrop">
            <ac:chgData name="Marco Parenzan" userId="a83bbb23f3e251dc" providerId="LiveId" clId="{A71725CA-7230-40B2-978E-3893882E604B}" dt="2018-01-27T17:47:13.758" v="150"/>
            <ac:picMkLst>
              <pc:docMk/>
              <pc:sldMasterMk cId="517766698" sldId="2147483648"/>
              <pc:sldLayoutMk cId="590573853" sldId="2147483657"/>
              <ac:picMk id="22" creationId="{FA94341C-EECA-4623-BD54-59D1E71FAC52}"/>
            </ac:picMkLst>
          </pc:picChg>
          <pc:picChg chg="add mod">
            <ac:chgData name="Marco Parenzan" userId="a83bbb23f3e251dc" providerId="LiveId" clId="{A71725CA-7230-40B2-978E-3893882E604B}" dt="2018-01-27T17:48:09.224" v="175" actId="12788"/>
            <ac:picMkLst>
              <pc:docMk/>
              <pc:sldMasterMk cId="517766698" sldId="2147483648"/>
              <pc:sldLayoutMk cId="590573853" sldId="2147483657"/>
              <ac:picMk id="23" creationId="{9C561837-1BC2-41EE-9C8E-057DB9F92C55}"/>
            </ac:picMkLst>
          </pc:picChg>
          <pc:picChg chg="add mod">
            <ac:chgData name="Marco Parenzan" userId="a83bbb23f3e251dc" providerId="LiveId" clId="{A71725CA-7230-40B2-978E-3893882E604B}" dt="2018-01-27T17:48:01.208" v="174" actId="1037"/>
            <ac:picMkLst>
              <pc:docMk/>
              <pc:sldMasterMk cId="517766698" sldId="2147483648"/>
              <pc:sldLayoutMk cId="590573853" sldId="2147483657"/>
              <ac:picMk id="3074" creationId="{1624D99F-7DDA-4526-B079-9FBA0DA7BF39}"/>
            </ac:picMkLst>
          </pc:picChg>
          <pc:picChg chg="add mod">
            <ac:chgData name="Marco Parenzan" userId="a83bbb23f3e251dc" providerId="LiveId" clId="{A71725CA-7230-40B2-978E-3893882E604B}" dt="2018-01-27T17:48:19.364" v="184" actId="1036"/>
            <ac:picMkLst>
              <pc:docMk/>
              <pc:sldMasterMk cId="517766698" sldId="2147483648"/>
              <pc:sldLayoutMk cId="590573853" sldId="2147483657"/>
              <ac:picMk id="3076" creationId="{F611AACC-9EA2-42C0-A07E-7E2E94181954}"/>
            </ac:picMkLst>
          </pc:picChg>
          <pc:picChg chg="add mod">
            <ac:chgData name="Marco Parenzan" userId="a83bbb23f3e251dc" providerId="LiveId" clId="{A71725CA-7230-40B2-978E-3893882E604B}" dt="2018-01-27T17:48:01.208" v="174" actId="1037"/>
            <ac:picMkLst>
              <pc:docMk/>
              <pc:sldMasterMk cId="517766698" sldId="2147483648"/>
              <pc:sldLayoutMk cId="590573853" sldId="2147483657"/>
              <ac:picMk id="3078" creationId="{2AF7ECE7-09C1-4659-8248-3F66E46B2270}"/>
            </ac:picMkLst>
          </pc:picChg>
          <pc:picChg chg="add mod">
            <ac:chgData name="Marco Parenzan" userId="a83bbb23f3e251dc" providerId="LiveId" clId="{A71725CA-7230-40B2-978E-3893882E604B}" dt="2018-01-27T17:48:01.208" v="174" actId="1037"/>
            <ac:picMkLst>
              <pc:docMk/>
              <pc:sldMasterMk cId="517766698" sldId="2147483648"/>
              <pc:sldLayoutMk cId="590573853" sldId="2147483657"/>
              <ac:picMk id="3080" creationId="{9662600D-1B4E-4881-BD0F-49038FEB9E1D}"/>
            </ac:picMkLst>
          </pc:picChg>
          <pc:picChg chg="add mod">
            <ac:chgData name="Marco Parenzan" userId="a83bbb23f3e251dc" providerId="LiveId" clId="{A71725CA-7230-40B2-978E-3893882E604B}" dt="2018-01-27T17:48:01.208" v="174" actId="1037"/>
            <ac:picMkLst>
              <pc:docMk/>
              <pc:sldMasterMk cId="517766698" sldId="2147483648"/>
              <pc:sldLayoutMk cId="590573853" sldId="2147483657"/>
              <ac:picMk id="3082" creationId="{D3B5DF13-7309-438B-AF7D-CB64812E647D}"/>
            </ac:picMkLst>
          </pc:picChg>
          <pc:picChg chg="add mod">
            <ac:chgData name="Marco Parenzan" userId="a83bbb23f3e251dc" providerId="LiveId" clId="{A71725CA-7230-40B2-978E-3893882E604B}" dt="2018-01-27T17:48:01.208" v="174" actId="1037"/>
            <ac:picMkLst>
              <pc:docMk/>
              <pc:sldMasterMk cId="517766698" sldId="2147483648"/>
              <pc:sldLayoutMk cId="590573853" sldId="2147483657"/>
              <ac:picMk id="3084" creationId="{2E3FE5E1-05A5-4EE6-99AE-A9209FD4DEFF}"/>
            </ac:picMkLst>
          </pc:picChg>
          <pc:picChg chg="add mod">
            <ac:chgData name="Marco Parenzan" userId="a83bbb23f3e251dc" providerId="LiveId" clId="{A71725CA-7230-40B2-978E-3893882E604B}" dt="2018-01-27T17:48:09.224" v="175" actId="12788"/>
            <ac:picMkLst>
              <pc:docMk/>
              <pc:sldMasterMk cId="517766698" sldId="2147483648"/>
              <pc:sldLayoutMk cId="590573853" sldId="2147483657"/>
              <ac:picMk id="3086" creationId="{7F514B4F-394A-4017-88B0-1118A5E74F02}"/>
            </ac:picMkLst>
          </pc:picChg>
          <pc:cxnChg chg="add mod">
            <ac:chgData name="Marco Parenzan" userId="a83bbb23f3e251dc" providerId="LiveId" clId="{A71725CA-7230-40B2-978E-3893882E604B}" dt="2018-01-27T17:48:28.285" v="215" actId="692"/>
            <ac:cxnSpMkLst>
              <pc:docMk/>
              <pc:sldMasterMk cId="517766698" sldId="2147483648"/>
              <pc:sldLayoutMk cId="590573853" sldId="2147483657"/>
              <ac:cxnSpMk id="4" creationId="{03386B52-5D1B-4B5A-B1AD-E071951ACA23}"/>
            </ac:cxnSpMkLst>
          </pc:cxnChg>
          <pc:cxnChg chg="add mod">
            <ac:chgData name="Marco Parenzan" userId="a83bbb23f3e251dc" providerId="LiveId" clId="{A71725CA-7230-40B2-978E-3893882E604B}" dt="2018-01-27T16:21:08.102" v="81" actId="571"/>
            <ac:cxnSpMkLst>
              <pc:docMk/>
              <pc:sldMasterMk cId="517766698" sldId="2147483648"/>
              <pc:sldLayoutMk cId="590573853" sldId="2147483657"/>
              <ac:cxnSpMk id="15" creationId="{5269E11D-41DD-4277-8749-767E2E8801F3}"/>
            </ac:cxnSpMkLst>
          </pc:cxnChg>
          <pc:cxnChg chg="add mod">
            <ac:chgData name="Marco Parenzan" userId="a83bbb23f3e251dc" providerId="LiveId" clId="{A71725CA-7230-40B2-978E-3893882E604B}" dt="2018-01-27T17:48:28.285" v="215" actId="692"/>
            <ac:cxnSpMkLst>
              <pc:docMk/>
              <pc:sldMasterMk cId="517766698" sldId="2147483648"/>
              <pc:sldLayoutMk cId="590573853" sldId="2147483657"/>
              <ac:cxnSpMk id="16" creationId="{91957C17-AF2C-49A7-9A27-81C898E57324}"/>
            </ac:cxnSpMkLst>
          </pc:cxnChg>
          <pc:cxnChg chg="add del mod">
            <ac:chgData name="Marco Parenzan" userId="a83bbb23f3e251dc" providerId="LiveId" clId="{A71725CA-7230-40B2-978E-3893882E604B}" dt="2018-01-27T17:45:22.012" v="136" actId="478"/>
            <ac:cxnSpMkLst>
              <pc:docMk/>
              <pc:sldMasterMk cId="517766698" sldId="2147483648"/>
              <pc:sldLayoutMk cId="590573853" sldId="2147483657"/>
              <ac:cxnSpMk id="17" creationId="{1D8A46F6-5CB3-4EBC-BDD2-6B4452F15DF0}"/>
            </ac:cxnSpMkLst>
          </pc:cxnChg>
        </pc:sldLayoutChg>
      </pc:sldMasterChg>
    </pc:docChg>
  </pc:docChgLst>
  <pc:docChgLst>
    <pc:chgData name="Cathrine Wilhelmsen" userId="c6973458-3efe-4c06-aec0-db88ac9e247c" providerId="ADAL" clId="{3DD560E9-C4C8-43FF-BDE1-9148666DF594}"/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3.png"/><Relationship Id="rId4" Type="http://schemas.openxmlformats.org/officeDocument/2006/relationships/image" Target="../media/image7.png"/><Relationship Id="rId9" Type="http://schemas.openxmlformats.org/officeDocument/2006/relationships/image" Target="../media/image12.jpe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82245BA-3E6C-4FAA-8C55-9232354DEF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55600" y="-359912"/>
            <a:ext cx="5324400" cy="720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9907" y="3779838"/>
            <a:ext cx="10800218" cy="2339975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61157" y="360588"/>
            <a:ext cx="10799762" cy="1079500"/>
          </a:xfrm>
        </p:spPr>
        <p:txBody>
          <a:bodyPr anchor="t">
            <a:noAutofit/>
          </a:bodyPr>
          <a:lstStyle>
            <a:lvl1pPr algn="l">
              <a:defRPr lang="en-US" sz="4000" b="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2050" name="Picture 2" descr="http://www.sqlsaturday.com/images/sqlsat707_web.png">
            <a:extLst>
              <a:ext uri="{FF2B5EF4-FFF2-40B4-BE49-F238E27FC236}">
                <a16:creationId xmlns:a16="http://schemas.microsoft.com/office/drawing/2014/main" id="{1A9D911E-79B9-46F6-BDC8-9385708205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7731" y="2778704"/>
            <a:ext cx="2972757" cy="748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DEB4E77-701E-43A3-8F9E-4D10DB6B079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r="49693"/>
          <a:stretch/>
        </p:blipFill>
        <p:spPr>
          <a:xfrm>
            <a:off x="9656162" y="2160588"/>
            <a:ext cx="1504757" cy="59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97E2290-D773-46C2-A868-25CAA97A19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60000" y="-359912"/>
            <a:ext cx="5328001" cy="720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364" y="360363"/>
            <a:ext cx="10799762" cy="5759449"/>
          </a:xfrm>
        </p:spPr>
        <p:txBody>
          <a:bodyPr anchor="ctr"/>
          <a:lstStyle>
            <a:lvl1pPr algn="r">
              <a:defRPr sz="6000" b="0" i="0" cap="none">
                <a:solidFill>
                  <a:schemeClr val="accent1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1439813"/>
            <a:ext cx="10800000" cy="4297108"/>
          </a:xfrm>
        </p:spPr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4F5555-BC20-4DEB-B8C9-1448EEBFC07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49693"/>
          <a:stretch/>
        </p:blipFill>
        <p:spPr>
          <a:xfrm>
            <a:off x="321489" y="5823598"/>
            <a:ext cx="1504757" cy="59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E904F6-65DA-428E-85CD-DF4DEDA259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49693"/>
          <a:stretch/>
        </p:blipFill>
        <p:spPr>
          <a:xfrm>
            <a:off x="269973" y="5823598"/>
            <a:ext cx="1504757" cy="59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pons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Sponsors</a:t>
            </a:r>
          </a:p>
        </p:txBody>
      </p:sp>
      <p:pic>
        <p:nvPicPr>
          <p:cNvPr id="3074" name="Picture 2" descr="Beantech">
            <a:extLst>
              <a:ext uri="{FF2B5EF4-FFF2-40B4-BE49-F238E27FC236}">
                <a16:creationId xmlns:a16="http://schemas.microsoft.com/office/drawing/2014/main" id="{1624D99F-7DDA-4526-B079-9FBA0DA7BF3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4666" y="4845502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Microsoft Corporation (GAP) (GAP Sponsor)">
            <a:extLst>
              <a:ext uri="{FF2B5EF4-FFF2-40B4-BE49-F238E27FC236}">
                <a16:creationId xmlns:a16="http://schemas.microsoft.com/office/drawing/2014/main" id="{F611AACC-9EA2-42C0-A07E-7E2E941819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0207" y="2976311"/>
            <a:ext cx="2286000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Realcomm Srl">
            <a:extLst>
              <a:ext uri="{FF2B5EF4-FFF2-40B4-BE49-F238E27FC236}">
                <a16:creationId xmlns:a16="http://schemas.microsoft.com/office/drawing/2014/main" id="{2AF7ECE7-09C1-4659-8248-3F66E46B227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6428" y="4126009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Quest Software (GAP Sponsor)">
            <a:extLst>
              <a:ext uri="{FF2B5EF4-FFF2-40B4-BE49-F238E27FC236}">
                <a16:creationId xmlns:a16="http://schemas.microsoft.com/office/drawing/2014/main" id="{9662600D-1B4E-4881-BD0F-49038FEB9E1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695" y="4845502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Datamaze">
            <a:extLst>
              <a:ext uri="{FF2B5EF4-FFF2-40B4-BE49-F238E27FC236}">
                <a16:creationId xmlns:a16="http://schemas.microsoft.com/office/drawing/2014/main" id="{D3B5DF13-7309-438B-AF7D-CB64812E647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355" y="3914847"/>
            <a:ext cx="228600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thinkIT">
            <a:extLst>
              <a:ext uri="{FF2B5EF4-FFF2-40B4-BE49-F238E27FC236}">
                <a16:creationId xmlns:a16="http://schemas.microsoft.com/office/drawing/2014/main" id="{2E3FE5E1-05A5-4EE6-99AE-A9209FD4DE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075" y="1503935"/>
            <a:ext cx="1019175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TimeXtender">
            <a:extLst>
              <a:ext uri="{FF2B5EF4-FFF2-40B4-BE49-F238E27FC236}">
                <a16:creationId xmlns:a16="http://schemas.microsoft.com/office/drawing/2014/main" id="{7F514B4F-394A-4017-88B0-1118A5E74F0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1095" y="4128549"/>
            <a:ext cx="3324225" cy="39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http://www.security-research-map.eu/files/225.jpg">
            <a:extLst>
              <a:ext uri="{FF2B5EF4-FFF2-40B4-BE49-F238E27FC236}">
                <a16:creationId xmlns:a16="http://schemas.microsoft.com/office/drawing/2014/main" id="{314ED9A4-7D50-4789-9E3C-6BDD1DCE8C6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5357" y="1370298"/>
            <a:ext cx="827750" cy="1183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3386B52-5D1B-4B5A-B1AD-E071951ACA23}"/>
              </a:ext>
            </a:extLst>
          </p:cNvPr>
          <p:cNvCxnSpPr/>
          <p:nvPr userDrawn="1"/>
        </p:nvCxnSpPr>
        <p:spPr>
          <a:xfrm>
            <a:off x="399673" y="2660104"/>
            <a:ext cx="10800000" cy="0"/>
          </a:xfrm>
          <a:prstGeom prst="line">
            <a:avLst/>
          </a:prstGeom>
          <a:ln w="3175">
            <a:solidFill>
              <a:schemeClr val="accent1">
                <a:alpha val="26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1957C17-AF2C-49A7-9A27-81C898E57324}"/>
              </a:ext>
            </a:extLst>
          </p:cNvPr>
          <p:cNvCxnSpPr/>
          <p:nvPr userDrawn="1"/>
        </p:nvCxnSpPr>
        <p:spPr>
          <a:xfrm>
            <a:off x="399673" y="3745726"/>
            <a:ext cx="10800000" cy="0"/>
          </a:xfrm>
          <a:prstGeom prst="line">
            <a:avLst/>
          </a:prstGeom>
          <a:ln w="3175">
            <a:solidFill>
              <a:schemeClr val="accent1">
                <a:alpha val="26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9C561837-1BC2-41EE-9C8E-057DB9F92C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/>
          <a:srcRect r="49693"/>
          <a:stretch/>
        </p:blipFill>
        <p:spPr>
          <a:xfrm>
            <a:off x="4204030" y="1348923"/>
            <a:ext cx="2838355" cy="1121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573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360363"/>
            <a:ext cx="10800000" cy="5326453"/>
          </a:xfrm>
        </p:spPr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7981D8-E0E5-4BFF-BD31-4A3614B88A3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49693"/>
          <a:stretch/>
        </p:blipFill>
        <p:spPr>
          <a:xfrm>
            <a:off x="269973" y="5823598"/>
            <a:ext cx="1504757" cy="59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547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038" y="1439863"/>
            <a:ext cx="5397726" cy="4246953"/>
          </a:xfrm>
        </p:spPr>
        <p:txBody>
          <a:bodyPr r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761038" y="1439863"/>
            <a:ext cx="5399087" cy="4246953"/>
          </a:xfrm>
        </p:spPr>
        <p:txBody>
          <a:bodyPr l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9A93BF-EBAB-44A6-96EC-0A763074C83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49693"/>
          <a:stretch/>
        </p:blipFill>
        <p:spPr>
          <a:xfrm>
            <a:off x="269973" y="5823598"/>
            <a:ext cx="1504757" cy="59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1A4486-77FD-4561-ADB8-987DF2F0569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49693"/>
          <a:stretch/>
        </p:blipFill>
        <p:spPr>
          <a:xfrm>
            <a:off x="269973" y="5823598"/>
            <a:ext cx="1504757" cy="59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125" y="1439813"/>
            <a:ext cx="10800000" cy="429130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587525" y="1153073"/>
            <a:ext cx="184731" cy="441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68" dirty="0"/>
          </a:p>
        </p:txBody>
      </p:sp>
      <p:pic>
        <p:nvPicPr>
          <p:cNvPr id="8" name="Picture 2" descr="http://www.sqlsaturday.com/images/sqlsat707_web.png">
            <a:extLst>
              <a:ext uri="{FF2B5EF4-FFF2-40B4-BE49-F238E27FC236}">
                <a16:creationId xmlns:a16="http://schemas.microsoft.com/office/drawing/2014/main" id="{6F2FA913-5A52-42F8-955F-7A9B03F3792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8251" y="5731119"/>
            <a:ext cx="2972757" cy="748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4" r:id="rId4"/>
    <p:sldLayoutId id="2147483657" r:id="rId5"/>
    <p:sldLayoutId id="2147483656" r:id="rId6"/>
    <p:sldLayoutId id="2147483652" r:id="rId7"/>
    <p:sldLayoutId id="2147483655" r:id="rId8"/>
  </p:sldLayoutIdLst>
  <p:txStyles>
    <p:titleStyle>
      <a:lvl1pPr algn="l" defTabSz="576026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576026" rtl="0" eaLnBrk="1" latinLnBrk="0" hangingPunct="1">
        <a:spcBef>
          <a:spcPct val="20000"/>
        </a:spcBef>
        <a:buFont typeface="Wingdings" charset="2"/>
        <a:buNone/>
        <a:defRPr sz="3600" kern="1200">
          <a:solidFill>
            <a:schemeClr val="tx2"/>
          </a:solidFill>
          <a:latin typeface="+mn-lt"/>
          <a:ea typeface="+mn-ea"/>
          <a:cs typeface="+mn-cs"/>
        </a:defRPr>
      </a:lvl1pPr>
      <a:lvl2pPr marL="576027" indent="0" algn="l" defTabSz="576026" rtl="0" eaLnBrk="1" latinLnBrk="0" hangingPunct="1">
        <a:spcBef>
          <a:spcPct val="20000"/>
        </a:spcBef>
        <a:buFont typeface="Wingdings" charset="2"/>
        <a:buNone/>
        <a:defRPr sz="3200" kern="1200">
          <a:solidFill>
            <a:schemeClr val="tx2"/>
          </a:solidFill>
          <a:latin typeface="+mn-lt"/>
          <a:ea typeface="+mn-ea"/>
          <a:cs typeface="+mn-cs"/>
        </a:defRPr>
      </a:lvl2pPr>
      <a:lvl3pPr marL="1152053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728079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4pPr>
      <a:lvl5pPr marL="2304105" indent="0" algn="l" defTabSz="576026" rtl="0" eaLnBrk="1" latinLnBrk="0" hangingPunct="1">
        <a:spcBef>
          <a:spcPct val="20000"/>
        </a:spcBef>
        <a:buFont typeface="Wingdings" charset="2"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3168145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744171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320197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4896223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76026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52053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728079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304105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2880131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456158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032184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60821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81" userDrawn="1">
          <p15:clr>
            <a:srgbClr val="F26B43"/>
          </p15:clr>
        </p15:guide>
        <p15:guide id="2" pos="3629" userDrawn="1">
          <p15:clr>
            <a:srgbClr val="F26B43"/>
          </p15:clr>
        </p15:guide>
        <p15:guide id="3" pos="7030" userDrawn="1">
          <p15:clr>
            <a:srgbClr val="F26B43"/>
          </p15:clr>
        </p15:guide>
        <p15:guide id="4" pos="227" userDrawn="1">
          <p15:clr>
            <a:srgbClr val="F26B43"/>
          </p15:clr>
        </p15:guide>
        <p15:guide id="5" orient="horz" pos="227" userDrawn="1">
          <p15:clr>
            <a:srgbClr val="F26B43"/>
          </p15:clr>
        </p15:guide>
        <p15:guide id="7" orient="horz" pos="680" userDrawn="1">
          <p15:clr>
            <a:srgbClr val="F26B43"/>
          </p15:clr>
        </p15:guide>
        <p15:guide id="8" orient="horz" pos="907" userDrawn="1">
          <p15:clr>
            <a:srgbClr val="F26B43"/>
          </p15:clr>
        </p15:guide>
        <p15:guide id="9" orient="horz" pos="3855" userDrawn="1">
          <p15:clr>
            <a:srgbClr val="F26B43"/>
          </p15:clr>
        </p15:guide>
        <p15:guide id="10" orient="horz" pos="204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lectronjs.org/" TargetMode="External"/><Relationship Id="rId2" Type="http://schemas.openxmlformats.org/officeDocument/2006/relationships/hyperlink" Target="https://github.com/Microsoft/sqlopsstudio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jpeg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crosoft/sqltoolsservice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sql/sql-operations-studio/what-is" TargetMode="External"/><Relationship Id="rId2" Type="http://schemas.openxmlformats.org/officeDocument/2006/relationships/hyperlink" Target="https://github.com/Microsoft/sqlopsstudio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blog.sqlterritory.com/2017/12/19/sql-operations-studio-comprehensive-guide/" TargetMode="External"/><Relationship Id="rId4" Type="http://schemas.openxmlformats.org/officeDocument/2006/relationships/hyperlink" Target="https://twitter.com/sqlopsstudio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mrg3d/" TargetMode="External"/><Relationship Id="rId2" Type="http://schemas.openxmlformats.org/officeDocument/2006/relationships/hyperlink" Target="mailto:mrg3d@hotmail.com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mrg3d/" TargetMode="External"/><Relationship Id="rId7" Type="http://schemas.openxmlformats.org/officeDocument/2006/relationships/image" Target="../media/image16.jpeg"/><Relationship Id="rId2" Type="http://schemas.openxmlformats.org/officeDocument/2006/relationships/hyperlink" Target="mailto:mrg3d@hotmail.com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hyperlink" Target="http://www.ugiss.or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4.png"/><Relationship Id="rId7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jpeg"/><Relationship Id="rId5" Type="http://schemas.openxmlformats.org/officeDocument/2006/relationships/image" Target="../media/image19.png"/><Relationship Id="rId4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X6m3TwZo_400x400.jpg (400×400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07" y="748353"/>
            <a:ext cx="3723220" cy="3723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Introducing </a:t>
            </a:r>
            <a:br>
              <a:rPr lang="en-US" dirty="0"/>
            </a:br>
            <a:r>
              <a:rPr lang="en-US" dirty="0"/>
              <a:t>SQL Operations Studio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Luca Bruni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88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 chi è </a:t>
            </a:r>
            <a:r>
              <a:rPr lang="en-US" dirty="0" err="1" smtClean="0"/>
              <a:t>pensato</a:t>
            </a:r>
            <a:r>
              <a:rPr lang="en-US" dirty="0" smtClean="0"/>
              <a:t> SQL Operations Studio?               </a:t>
            </a:r>
            <a:endParaRPr lang="en-US" sz="36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920875" y="1353310"/>
          <a:ext cx="7680326" cy="4414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40163">
                  <a:extLst>
                    <a:ext uri="{9D8B030D-6E8A-4147-A177-3AD203B41FA5}">
                      <a16:colId xmlns:a16="http://schemas.microsoft.com/office/drawing/2014/main" val="4069709111"/>
                    </a:ext>
                  </a:extLst>
                </a:gridCol>
                <a:gridCol w="3840163">
                  <a:extLst>
                    <a:ext uri="{9D8B030D-6E8A-4147-A177-3AD203B41FA5}">
                      <a16:colId xmlns:a16="http://schemas.microsoft.com/office/drawing/2014/main" val="235530738"/>
                    </a:ext>
                  </a:extLst>
                </a:gridCol>
              </a:tblGrid>
              <a:tr h="102829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For Database</a:t>
                      </a:r>
                      <a:r>
                        <a:rPr lang="en-US" baseline="0" dirty="0" smtClean="0"/>
                        <a:t> Dev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For Ops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06143796"/>
                  </a:ext>
                </a:extLst>
              </a:tr>
              <a:tr h="2257416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87876434"/>
                  </a:ext>
                </a:extLst>
              </a:tr>
              <a:tr h="988693">
                <a:tc gridSpan="2"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Empowers DevOps</a:t>
                      </a:r>
                      <a:r>
                        <a:rPr lang="en-US" baseline="0" dirty="0" smtClean="0"/>
                        <a:t> practice</a:t>
                      </a:r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6017289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1988" y="2369328"/>
            <a:ext cx="1640172" cy="15958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3252" y="2358726"/>
            <a:ext cx="1736489" cy="1537654"/>
          </a:xfrm>
          <a:prstGeom prst="rect">
            <a:avLst/>
          </a:prstGeom>
        </p:spPr>
      </p:pic>
      <p:sp>
        <p:nvSpPr>
          <p:cNvPr id="7" name="Left Brace 6"/>
          <p:cNvSpPr/>
          <p:nvPr/>
        </p:nvSpPr>
        <p:spPr>
          <a:xfrm rot="16200000">
            <a:off x="5545927" y="1083984"/>
            <a:ext cx="430228" cy="7680326"/>
          </a:xfrm>
          <a:prstGeom prst="leftBrac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4392" y="5322135"/>
            <a:ext cx="467260" cy="423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73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Com’è</a:t>
            </a:r>
            <a:r>
              <a:rPr lang="en-US" dirty="0" smtClean="0"/>
              <a:t> </a:t>
            </a:r>
            <a:r>
              <a:rPr lang="en-US" dirty="0" err="1" smtClean="0"/>
              <a:t>fatto</a:t>
            </a:r>
            <a:r>
              <a:rPr lang="en-US" dirty="0" smtClean="0"/>
              <a:t> SQL </a:t>
            </a:r>
            <a:r>
              <a:rPr lang="en-US" dirty="0"/>
              <a:t>Operations Studio? </a:t>
            </a:r>
            <a:r>
              <a:rPr lang="en-US" dirty="0" smtClean="0"/>
              <a:t>              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Progetto</a:t>
            </a:r>
            <a:r>
              <a:rPr lang="en-US" dirty="0"/>
              <a:t> open </a:t>
            </a:r>
            <a:r>
              <a:rPr lang="en-US" dirty="0" smtClean="0"/>
              <a:t>source</a:t>
            </a:r>
          </a:p>
          <a:p>
            <a:r>
              <a:rPr lang="en-US" sz="2400" dirty="0" smtClean="0">
                <a:hlinkClick r:id="rId2"/>
              </a:rPr>
              <a:t>https</a:t>
            </a:r>
            <a:r>
              <a:rPr lang="en-US" sz="2400" dirty="0">
                <a:hlinkClick r:id="rId2"/>
              </a:rPr>
              <a:t>://</a:t>
            </a:r>
            <a:r>
              <a:rPr lang="en-US" sz="2400" dirty="0" smtClean="0">
                <a:hlinkClick r:id="rId2"/>
              </a:rPr>
              <a:t>github.com/Microsoft/sqlopsstudio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dirty="0" err="1" smtClean="0"/>
              <a:t>Costruito</a:t>
            </a:r>
            <a:r>
              <a:rPr lang="en-US" dirty="0" smtClean="0"/>
              <a:t> “</a:t>
            </a:r>
            <a:r>
              <a:rPr lang="en-US" dirty="0" err="1" smtClean="0"/>
              <a:t>sopra</a:t>
            </a:r>
            <a:r>
              <a:rPr lang="en-US" dirty="0" smtClean="0"/>
              <a:t>” a Visual Studio Code</a:t>
            </a:r>
          </a:p>
          <a:p>
            <a:endParaRPr lang="en-US" sz="2400" dirty="0" smtClean="0"/>
          </a:p>
          <a:p>
            <a:r>
              <a:rPr lang="en-US" dirty="0" smtClean="0"/>
              <a:t>Electron Framework</a:t>
            </a:r>
          </a:p>
          <a:p>
            <a:r>
              <a:rPr lang="en-US" sz="2400" dirty="0" smtClean="0">
                <a:hlinkClick r:id="rId3"/>
              </a:rPr>
              <a:t>https</a:t>
            </a:r>
            <a:r>
              <a:rPr lang="en-US" sz="2400" dirty="0">
                <a:hlinkClick r:id="rId3"/>
              </a:rPr>
              <a:t>://electronjs.org</a:t>
            </a:r>
            <a:r>
              <a:rPr lang="en-US" sz="2400" dirty="0" smtClean="0">
                <a:hlinkClick r:id="rId3"/>
              </a:rPr>
              <a:t>/</a:t>
            </a:r>
            <a:endParaRPr lang="en-US" sz="24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080" name="Picture 8" descr="https://cdn-images-1.medium.com/max/800/0*wJBghjYPZALMu6im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777" y="4064924"/>
            <a:ext cx="556760" cy="605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4999" y="2892828"/>
            <a:ext cx="788617" cy="788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590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</a:t>
            </a:r>
            <a:r>
              <a:rPr lang="en-US" dirty="0" smtClean="0"/>
              <a:t>functionalities </a:t>
            </a:r>
            <a:r>
              <a:rPr lang="en-US" sz="2800" dirty="0" smtClean="0"/>
              <a:t>(la parte Dev)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360125" y="1439813"/>
            <a:ext cx="10800000" cy="4511044"/>
          </a:xfrm>
        </p:spPr>
        <p:txBody>
          <a:bodyPr>
            <a:no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 err="1" smtClean="0"/>
              <a:t>Connettersi</a:t>
            </a:r>
            <a:r>
              <a:rPr lang="en-US" sz="2800" dirty="0" smtClean="0"/>
              <a:t> a SQL Server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 err="1" smtClean="0"/>
              <a:t>Esplorazione</a:t>
            </a:r>
            <a:r>
              <a:rPr lang="en-US" sz="2800" dirty="0" smtClean="0"/>
              <a:t> </a:t>
            </a:r>
            <a:r>
              <a:rPr lang="en-US" sz="2800" dirty="0" err="1" smtClean="0"/>
              <a:t>degli</a:t>
            </a:r>
            <a:r>
              <a:rPr lang="en-US" sz="2800" dirty="0" smtClean="0"/>
              <a:t> </a:t>
            </a:r>
            <a:r>
              <a:rPr lang="en-US" sz="2800" dirty="0" err="1" smtClean="0"/>
              <a:t>oggetti</a:t>
            </a:r>
            <a:endParaRPr lang="en-US" sz="2800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 err="1" smtClean="0"/>
              <a:t>Intellisense</a:t>
            </a:r>
            <a:r>
              <a:rPr lang="en-US" sz="2800" dirty="0" smtClean="0"/>
              <a:t> </a:t>
            </a:r>
            <a:r>
              <a:rPr lang="en-US" sz="2800" dirty="0" smtClean="0"/>
              <a:t>(</a:t>
            </a:r>
            <a:r>
              <a:rPr lang="en-US" sz="2800" dirty="0" err="1" smtClean="0"/>
              <a:t>anche</a:t>
            </a:r>
            <a:r>
              <a:rPr lang="en-US" sz="2800" dirty="0" smtClean="0"/>
              <a:t> per Azure SQLDB)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 smtClean="0"/>
              <a:t>Editing </a:t>
            </a:r>
            <a:r>
              <a:rPr lang="en-US" sz="2800" dirty="0" err="1" smtClean="0"/>
              <a:t>avanzato</a:t>
            </a:r>
            <a:r>
              <a:rPr lang="en-US" sz="2800" dirty="0" smtClean="0"/>
              <a:t> per T-SQL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 err="1" smtClean="0"/>
              <a:t>Esecuzione</a:t>
            </a:r>
            <a:r>
              <a:rPr lang="en-US" sz="2800" dirty="0" smtClean="0"/>
              <a:t> </a:t>
            </a:r>
            <a:r>
              <a:rPr lang="en-US" sz="2800" dirty="0" smtClean="0"/>
              <a:t>e </a:t>
            </a:r>
            <a:r>
              <a:rPr lang="en-US" sz="2800" dirty="0" err="1" smtClean="0"/>
              <a:t>visualizzazione</a:t>
            </a:r>
            <a:r>
              <a:rPr lang="en-US" sz="2800" dirty="0" smtClean="0"/>
              <a:t> </a:t>
            </a:r>
            <a:r>
              <a:rPr lang="en-US" sz="2800" dirty="0" err="1" smtClean="0"/>
              <a:t>dei</a:t>
            </a:r>
            <a:r>
              <a:rPr lang="en-US" sz="2800" dirty="0" smtClean="0"/>
              <a:t> </a:t>
            </a:r>
            <a:r>
              <a:rPr lang="en-US" sz="2800" dirty="0" err="1" smtClean="0"/>
              <a:t>risultati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80586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DEMO</a:t>
            </a:r>
            <a:br>
              <a:rPr lang="it-IT" dirty="0" smtClean="0"/>
            </a:br>
            <a:r>
              <a:rPr lang="it-IT" sz="3600" dirty="0" smtClean="0"/>
              <a:t>Core Functionalities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2433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Dare </a:t>
            </a:r>
            <a:r>
              <a:rPr lang="en-US" dirty="0" err="1" smtClean="0"/>
              <a:t>uno</a:t>
            </a:r>
            <a:r>
              <a:rPr lang="en-US" dirty="0" smtClean="0"/>
              <a:t> </a:t>
            </a:r>
            <a:r>
              <a:rPr lang="en-US" dirty="0" err="1" smtClean="0"/>
              <a:t>sguardo</a:t>
            </a:r>
            <a:r>
              <a:rPr lang="en-US" dirty="0" smtClean="0"/>
              <a:t> </a:t>
            </a:r>
            <a:r>
              <a:rPr lang="en-US" dirty="0" err="1" smtClean="0"/>
              <a:t>rapido</a:t>
            </a:r>
            <a:r>
              <a:rPr lang="en-US" dirty="0" smtClean="0"/>
              <a:t> a </a:t>
            </a:r>
            <a:r>
              <a:rPr lang="en-US" dirty="0" err="1" smtClean="0"/>
              <a:t>cosa</a:t>
            </a:r>
            <a:r>
              <a:rPr lang="en-US" dirty="0" smtClean="0"/>
              <a:t> </a:t>
            </a:r>
            <a:r>
              <a:rPr lang="en-US" dirty="0" err="1" smtClean="0"/>
              <a:t>succede</a:t>
            </a:r>
            <a:r>
              <a:rPr lang="en-US" dirty="0" smtClean="0"/>
              <a:t> </a:t>
            </a:r>
            <a:r>
              <a:rPr lang="en-US" dirty="0" err="1" smtClean="0"/>
              <a:t>nel</a:t>
            </a:r>
            <a:r>
              <a:rPr lang="en-US" dirty="0" smtClean="0"/>
              <a:t> </a:t>
            </a:r>
            <a:r>
              <a:rPr lang="en-US" dirty="0" err="1" smtClean="0"/>
              <a:t>sistema</a:t>
            </a:r>
            <a:endParaRPr lang="en-US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 smtClean="0"/>
              <a:t>Entrare</a:t>
            </a:r>
            <a:r>
              <a:rPr lang="en-US" dirty="0" smtClean="0"/>
              <a:t> </a:t>
            </a:r>
            <a:r>
              <a:rPr lang="en-US" dirty="0" err="1" smtClean="0"/>
              <a:t>nei</a:t>
            </a:r>
            <a:r>
              <a:rPr lang="en-US" dirty="0" smtClean="0"/>
              <a:t> </a:t>
            </a:r>
            <a:r>
              <a:rPr lang="en-US" dirty="0" err="1" smtClean="0"/>
              <a:t>dettagli</a:t>
            </a:r>
            <a:endParaRPr lang="en-US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 smtClean="0"/>
              <a:t>Prendere</a:t>
            </a:r>
            <a:r>
              <a:rPr lang="en-US" dirty="0" smtClean="0"/>
              <a:t> </a:t>
            </a:r>
            <a:r>
              <a:rPr lang="en-US" dirty="0" err="1" smtClean="0"/>
              <a:t>decisioni</a:t>
            </a:r>
            <a:r>
              <a:rPr lang="en-US" dirty="0" smtClean="0"/>
              <a:t> </a:t>
            </a:r>
            <a:r>
              <a:rPr lang="en-US" dirty="0" err="1" smtClean="0"/>
              <a:t>attraverso</a:t>
            </a:r>
            <a:r>
              <a:rPr lang="en-US" dirty="0" smtClean="0"/>
              <a:t> le Insight Action 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 smtClean="0"/>
              <a:t>non </a:t>
            </a:r>
            <a:r>
              <a:rPr lang="en-US" dirty="0" err="1" smtClean="0"/>
              <a:t>disponibile</a:t>
            </a:r>
            <a:r>
              <a:rPr lang="en-US" dirty="0" smtClean="0"/>
              <a:t> in Preview!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 smtClean="0"/>
              <a:t>Completamente</a:t>
            </a:r>
            <a:r>
              <a:rPr lang="en-US" dirty="0" smtClean="0"/>
              <a:t> </a:t>
            </a:r>
            <a:r>
              <a:rPr lang="en-US" dirty="0" err="1" smtClean="0"/>
              <a:t>personalizzabile</a:t>
            </a:r>
            <a:endParaRPr lang="en-US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Dashboard &amp; Insights </a:t>
            </a:r>
            <a:r>
              <a:rPr lang="en-US" sz="2800" dirty="0" smtClean="0"/>
              <a:t>(la parte Ops)</a:t>
            </a:r>
            <a:endParaRPr lang="en-US" dirty="0"/>
          </a:p>
        </p:txBody>
      </p:sp>
      <p:pic>
        <p:nvPicPr>
          <p:cNvPr id="2054" name="Picture 6" descr="Warning, Yellow, Attention, Exclamation Ma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588387" y="3901440"/>
            <a:ext cx="586449" cy="537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238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DEMO</a:t>
            </a:r>
            <a:br>
              <a:rPr lang="it-IT" dirty="0" smtClean="0"/>
            </a:br>
            <a:r>
              <a:rPr lang="it-IT" sz="3600" dirty="0" smtClean="0"/>
              <a:t>Insights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83259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Extensibility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Insight Extensibility</a:t>
            </a:r>
          </a:p>
          <a:p>
            <a:endParaRPr lang="en-US" dirty="0"/>
          </a:p>
          <a:p>
            <a:r>
              <a:rPr lang="en-US" dirty="0" smtClean="0"/>
              <a:t>UI Extensibility</a:t>
            </a:r>
          </a:p>
          <a:p>
            <a:endParaRPr lang="en-US" dirty="0" smtClean="0"/>
          </a:p>
          <a:p>
            <a:r>
              <a:rPr lang="en-US" dirty="0" smtClean="0"/>
              <a:t>Database Management Protocol (</a:t>
            </a:r>
            <a:r>
              <a:rPr lang="en-US" dirty="0" smtClean="0"/>
              <a:t>DMP</a:t>
            </a:r>
            <a:r>
              <a:rPr lang="en-US" dirty="0" smtClean="0"/>
              <a:t>)</a:t>
            </a:r>
          </a:p>
          <a:p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github.com/Microsoft/sqltoolsservice</a:t>
            </a:r>
            <a:endParaRPr lang="en-US" dirty="0" smtClean="0"/>
          </a:p>
          <a:p>
            <a:endParaRPr lang="en-US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4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EPPUR </a:t>
            </a:r>
            <a:r>
              <a:rPr lang="en-US" sz="3600" i="1" dirty="0" err="1" smtClean="0"/>
              <a:t>qualcosa</a:t>
            </a:r>
            <a:r>
              <a:rPr lang="en-US" sz="3600" i="1" dirty="0" smtClean="0"/>
              <a:t> </a:t>
            </a:r>
            <a:r>
              <a:rPr lang="en-US" sz="3600" i="1" dirty="0" err="1" smtClean="0"/>
              <a:t>già</a:t>
            </a:r>
            <a:r>
              <a:rPr lang="en-US" dirty="0" smtClean="0"/>
              <a:t> SI MUOVE!</a:t>
            </a:r>
            <a:endParaRPr lang="it-IT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0270" y="1932474"/>
            <a:ext cx="5045350" cy="33826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038" y="1206403"/>
            <a:ext cx="3784889" cy="17183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822" y="3050771"/>
            <a:ext cx="3805105" cy="2630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1745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DEMO</a:t>
            </a:r>
            <a:br>
              <a:rPr lang="it-IT" dirty="0" smtClean="0"/>
            </a:br>
            <a:r>
              <a:rPr lang="it-IT" sz="3600" dirty="0" smtClean="0"/>
              <a:t>Extensibility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21259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Conclusioni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32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76E1894-9F6B-4181-A582-1E7EDF374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Sponsor</a:t>
            </a:r>
          </a:p>
        </p:txBody>
      </p:sp>
    </p:spTree>
    <p:extLst>
      <p:ext uri="{BB962C8B-B14F-4D97-AF65-F5344CB8AC3E}">
        <p14:creationId xmlns:p14="http://schemas.microsoft.com/office/powerpoint/2010/main" val="123761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52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Focus del team di </a:t>
            </a:r>
            <a:r>
              <a:rPr lang="en-US" dirty="0" err="1" smtClean="0"/>
              <a:t>sviluppo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Sviluppo</a:t>
            </a:r>
            <a:r>
              <a:rPr lang="en-US" dirty="0" smtClean="0"/>
              <a:t> </a:t>
            </a:r>
            <a:r>
              <a:rPr lang="en-US" dirty="0" err="1" smtClean="0"/>
              <a:t>delle</a:t>
            </a:r>
            <a:r>
              <a:rPr lang="en-US" dirty="0" smtClean="0"/>
              <a:t> Core Functionalities</a:t>
            </a:r>
          </a:p>
          <a:p>
            <a:endParaRPr lang="en-US" dirty="0"/>
          </a:p>
          <a:p>
            <a:r>
              <a:rPr lang="en-US" dirty="0" err="1" smtClean="0"/>
              <a:t>Sviluppo</a:t>
            </a:r>
            <a:r>
              <a:rPr lang="en-US" dirty="0" smtClean="0"/>
              <a:t> del </a:t>
            </a:r>
            <a:r>
              <a:rPr lang="en-US" dirty="0" err="1" smtClean="0"/>
              <a:t>sistema</a:t>
            </a:r>
            <a:r>
              <a:rPr lang="en-US" dirty="0" smtClean="0"/>
              <a:t> di Extensibility</a:t>
            </a:r>
          </a:p>
          <a:p>
            <a:endParaRPr lang="en-US" dirty="0"/>
          </a:p>
          <a:p>
            <a:r>
              <a:rPr lang="en-US" dirty="0" err="1" smtClean="0"/>
              <a:t>Mettere</a:t>
            </a:r>
            <a:r>
              <a:rPr lang="en-US" dirty="0" smtClean="0"/>
              <a:t> a </a:t>
            </a:r>
            <a:r>
              <a:rPr lang="en-US" dirty="0" err="1" smtClean="0"/>
              <a:t>disposizione</a:t>
            </a:r>
            <a:r>
              <a:rPr lang="en-US" dirty="0" smtClean="0"/>
              <a:t> un </a:t>
            </a:r>
            <a:r>
              <a:rPr lang="en-US" dirty="0" err="1" smtClean="0"/>
              <a:t>ambiente</a:t>
            </a:r>
            <a:r>
              <a:rPr lang="en-US" dirty="0" smtClean="0"/>
              <a:t> </a:t>
            </a:r>
            <a:r>
              <a:rPr lang="en-US" dirty="0" err="1" smtClean="0"/>
              <a:t>ottimale</a:t>
            </a:r>
            <a:r>
              <a:rPr lang="en-US" dirty="0" smtClean="0"/>
              <a:t>, stabile e “</a:t>
            </a:r>
            <a:r>
              <a:rPr lang="en-US" dirty="0" err="1" smtClean="0"/>
              <a:t>ricco</a:t>
            </a:r>
            <a:r>
              <a:rPr lang="en-US" dirty="0" smtClean="0"/>
              <a:t>” per lo </a:t>
            </a:r>
            <a:r>
              <a:rPr lang="en-US" dirty="0" err="1" smtClean="0"/>
              <a:t>sviluppo</a:t>
            </a:r>
            <a:r>
              <a:rPr lang="en-US" dirty="0" smtClean="0"/>
              <a:t> e la </a:t>
            </a:r>
            <a:r>
              <a:rPr lang="en-US" dirty="0" err="1" smtClean="0"/>
              <a:t>gestione</a:t>
            </a:r>
            <a:r>
              <a:rPr lang="en-US" dirty="0" smtClean="0"/>
              <a:t> </a:t>
            </a:r>
            <a:r>
              <a:rPr lang="en-US" dirty="0" err="1" smtClean="0"/>
              <a:t>delle</a:t>
            </a:r>
            <a:r>
              <a:rPr lang="en-US" dirty="0" smtClean="0"/>
              <a:t> </a:t>
            </a:r>
            <a:r>
              <a:rPr lang="en-US" dirty="0" err="1" smtClean="0"/>
              <a:t>basi</a:t>
            </a:r>
            <a:r>
              <a:rPr lang="en-US" dirty="0" smtClean="0"/>
              <a:t> </a:t>
            </a:r>
            <a:r>
              <a:rPr lang="en-US" dirty="0" err="1" smtClean="0"/>
              <a:t>dati</a:t>
            </a:r>
            <a:r>
              <a:rPr lang="en-US" dirty="0" smtClean="0"/>
              <a:t> </a:t>
            </a:r>
            <a:r>
              <a:rPr lang="en-US" dirty="0" err="1" smtClean="0"/>
              <a:t>attraverso</a:t>
            </a:r>
            <a:r>
              <a:rPr lang="en-US" dirty="0" smtClean="0"/>
              <a:t> un </a:t>
            </a:r>
            <a:r>
              <a:rPr lang="en-US" dirty="0" err="1" smtClean="0"/>
              <a:t>sistema</a:t>
            </a:r>
            <a:r>
              <a:rPr lang="en-US" dirty="0" smtClean="0"/>
              <a:t> </a:t>
            </a:r>
            <a:r>
              <a:rPr lang="en-US" dirty="0" err="1" smtClean="0"/>
              <a:t>fortemente</a:t>
            </a:r>
            <a:r>
              <a:rPr lang="en-US" dirty="0" smtClean="0"/>
              <a:t> </a:t>
            </a:r>
            <a:r>
              <a:rPr lang="en-US" dirty="0" err="1" smtClean="0"/>
              <a:t>orientato</a:t>
            </a:r>
            <a:r>
              <a:rPr lang="en-US" dirty="0" smtClean="0"/>
              <a:t> </a:t>
            </a:r>
            <a:r>
              <a:rPr lang="en-US" dirty="0" err="1" smtClean="0"/>
              <a:t>all’estendibilità</a:t>
            </a:r>
            <a:r>
              <a:rPr lang="en-US" dirty="0" smtClean="0"/>
              <a:t>. </a:t>
            </a:r>
          </a:p>
          <a:p>
            <a:endParaRPr lang="en-US" dirty="0"/>
          </a:p>
          <a:p>
            <a:r>
              <a:rPr lang="en-US" dirty="0" err="1" smtClean="0"/>
              <a:t>Mettere</a:t>
            </a:r>
            <a:r>
              <a:rPr lang="en-US" dirty="0" smtClean="0"/>
              <a:t> in </a:t>
            </a:r>
            <a:r>
              <a:rPr lang="en-US" dirty="0" err="1" smtClean="0"/>
              <a:t>grado</a:t>
            </a:r>
            <a:r>
              <a:rPr lang="en-US" dirty="0" smtClean="0"/>
              <a:t> </a:t>
            </a:r>
            <a:r>
              <a:rPr lang="en-US" dirty="0" err="1" smtClean="0"/>
              <a:t>chiunque</a:t>
            </a:r>
            <a:r>
              <a:rPr lang="en-US" dirty="0" smtClean="0"/>
              <a:t> di </a:t>
            </a:r>
            <a:r>
              <a:rPr lang="en-US" dirty="0" err="1" smtClean="0"/>
              <a:t>poter</a:t>
            </a:r>
            <a:r>
              <a:rPr lang="en-US" dirty="0" smtClean="0"/>
              <a:t> </a:t>
            </a:r>
            <a:r>
              <a:rPr lang="en-US" dirty="0" err="1" smtClean="0"/>
              <a:t>sviluppare</a:t>
            </a:r>
            <a:r>
              <a:rPr lang="en-US" dirty="0" smtClean="0"/>
              <a:t> le </a:t>
            </a:r>
            <a:r>
              <a:rPr lang="en-US" dirty="0" err="1" smtClean="0"/>
              <a:t>proprie</a:t>
            </a:r>
            <a:r>
              <a:rPr lang="en-US" dirty="0" smtClean="0"/>
              <a:t> </a:t>
            </a:r>
            <a:r>
              <a:rPr lang="en-US" dirty="0" err="1" smtClean="0"/>
              <a:t>estensioni</a:t>
            </a:r>
            <a:r>
              <a:rPr lang="en-US" dirty="0" smtClean="0"/>
              <a:t> (Microsoft </a:t>
            </a:r>
            <a:r>
              <a:rPr lang="en-US" dirty="0" err="1" smtClean="0"/>
              <a:t>stessa</a:t>
            </a:r>
            <a:r>
              <a:rPr lang="en-US" dirty="0" smtClean="0"/>
              <a:t>, ISV e community members)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60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Prospettive</a:t>
            </a:r>
            <a:r>
              <a:rPr lang="en-US" dirty="0" smtClean="0"/>
              <a:t> future e </a:t>
            </a:r>
            <a:r>
              <a:rPr lang="en-US" dirty="0" err="1" smtClean="0"/>
              <a:t>domande</a:t>
            </a:r>
            <a:r>
              <a:rPr lang="en-US" dirty="0" smtClean="0"/>
              <a:t> </a:t>
            </a:r>
            <a:r>
              <a:rPr lang="en-US" dirty="0" err="1" smtClean="0"/>
              <a:t>comuni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Indicativamente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release al </a:t>
            </a:r>
            <a:r>
              <a:rPr lang="en-US" dirty="0" err="1" smtClean="0"/>
              <a:t>mese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 err="1" smtClean="0"/>
              <a:t>quando</a:t>
            </a:r>
            <a:r>
              <a:rPr lang="en-US" dirty="0" smtClean="0"/>
              <a:t> la GA? … </a:t>
            </a:r>
          </a:p>
          <a:p>
            <a:r>
              <a:rPr lang="en-US" dirty="0" smtClean="0"/>
              <a:t>In via </a:t>
            </a:r>
            <a:r>
              <a:rPr lang="en-US" dirty="0" smtClean="0"/>
              <a:t>molto </a:t>
            </a:r>
            <a:r>
              <a:rPr lang="en-US" dirty="0" err="1" smtClean="0"/>
              <a:t>ufficiosa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Aprile</a:t>
            </a:r>
            <a:r>
              <a:rPr lang="en-US" dirty="0" smtClean="0"/>
              <a:t> e </a:t>
            </a:r>
            <a:r>
              <a:rPr lang="en-US" dirty="0" err="1" smtClean="0"/>
              <a:t>Giugno</a:t>
            </a:r>
            <a:r>
              <a:rPr lang="en-US" dirty="0" smtClean="0"/>
              <a:t>.. (??)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SQL Ops Studio </a:t>
            </a:r>
            <a:r>
              <a:rPr lang="en-US" dirty="0" err="1" smtClean="0"/>
              <a:t>sostituirà</a:t>
            </a:r>
            <a:r>
              <a:rPr lang="en-US" dirty="0" smtClean="0"/>
              <a:t> SSMS?</a:t>
            </a:r>
          </a:p>
          <a:p>
            <a:r>
              <a:rPr lang="en-US" dirty="0" err="1" smtClean="0"/>
              <a:t>Che</a:t>
            </a:r>
            <a:r>
              <a:rPr lang="en-US" dirty="0" smtClean="0"/>
              <a:t> ne è </a:t>
            </a:r>
            <a:r>
              <a:rPr lang="en-US" dirty="0" err="1" smtClean="0"/>
              <a:t>delle</a:t>
            </a:r>
            <a:r>
              <a:rPr lang="en-US" dirty="0" smtClean="0"/>
              <a:t> </a:t>
            </a:r>
            <a:r>
              <a:rPr lang="en-US" dirty="0" err="1" smtClean="0"/>
              <a:t>altre</a:t>
            </a:r>
            <a:r>
              <a:rPr lang="en-US" dirty="0" smtClean="0"/>
              <a:t> </a:t>
            </a:r>
            <a:r>
              <a:rPr lang="en-US" dirty="0" err="1" smtClean="0"/>
              <a:t>componenti</a:t>
            </a:r>
            <a:r>
              <a:rPr lang="en-US" dirty="0" smtClean="0"/>
              <a:t> (SSRS, SSIS, </a:t>
            </a:r>
            <a:r>
              <a:rPr lang="en-US" dirty="0" err="1" smtClean="0"/>
              <a:t>etc</a:t>
            </a:r>
            <a:r>
              <a:rPr lang="en-US" dirty="0" smtClean="0"/>
              <a:t>) 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93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Risorse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 err="1" smtClean="0"/>
              <a:t>Github</a:t>
            </a:r>
            <a:endParaRPr lang="en-US" sz="2400" dirty="0" smtClean="0"/>
          </a:p>
          <a:p>
            <a:r>
              <a:rPr lang="en-US" sz="2400" dirty="0" smtClean="0">
                <a:hlinkClick r:id="rId2"/>
              </a:rPr>
              <a:t>https</a:t>
            </a:r>
            <a:r>
              <a:rPr lang="en-US" sz="2400" dirty="0">
                <a:hlinkClick r:id="rId2"/>
              </a:rPr>
              <a:t>://</a:t>
            </a:r>
            <a:r>
              <a:rPr lang="en-US" sz="2400" dirty="0" smtClean="0">
                <a:hlinkClick r:id="rId2"/>
              </a:rPr>
              <a:t>github.com/Microsoft/sqlopsstudio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err="1" smtClean="0"/>
              <a:t>Documentazione</a:t>
            </a:r>
            <a:r>
              <a:rPr lang="en-US" sz="2400" dirty="0" smtClean="0"/>
              <a:t> online</a:t>
            </a:r>
          </a:p>
          <a:p>
            <a:r>
              <a:rPr lang="en-US" sz="2400" dirty="0" smtClean="0">
                <a:hlinkClick r:id="rId3"/>
              </a:rPr>
              <a:t>https</a:t>
            </a:r>
            <a:r>
              <a:rPr lang="en-US" sz="2400" dirty="0">
                <a:hlinkClick r:id="rId3"/>
              </a:rPr>
              <a:t>://</a:t>
            </a:r>
            <a:r>
              <a:rPr lang="en-US" sz="2400" dirty="0" smtClean="0">
                <a:hlinkClick r:id="rId3"/>
              </a:rPr>
              <a:t>docs.microsoft.com/en-us/sql/sql-operations-studio/what-is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Account twitter </a:t>
            </a:r>
            <a:r>
              <a:rPr lang="en-US" sz="2400" dirty="0" err="1" smtClean="0"/>
              <a:t>ufficiale</a:t>
            </a:r>
            <a:r>
              <a:rPr lang="en-US" sz="2400" dirty="0" smtClean="0"/>
              <a:t> - @</a:t>
            </a:r>
            <a:r>
              <a:rPr lang="en-US" sz="2400" dirty="0" err="1" smtClean="0"/>
              <a:t>sqlopsstudio</a:t>
            </a:r>
            <a:endParaRPr lang="en-US" sz="2400" dirty="0" smtClean="0"/>
          </a:p>
          <a:p>
            <a:r>
              <a:rPr lang="en-US" sz="2400" dirty="0">
                <a:hlinkClick r:id="rId4"/>
              </a:rPr>
              <a:t>https://</a:t>
            </a:r>
            <a:r>
              <a:rPr lang="en-US" sz="2400" dirty="0" smtClean="0">
                <a:hlinkClick r:id="rId4"/>
              </a:rPr>
              <a:t>twitter.com/sqlopsstudio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/>
              <a:t>SQL Operations Studio – Comprehensive guide to the new database DevOps tool</a:t>
            </a:r>
            <a:r>
              <a:rPr lang="en-US" sz="2400" dirty="0" smtClean="0"/>
              <a:t>!</a:t>
            </a:r>
            <a:r>
              <a:rPr lang="en-US" dirty="0" smtClean="0"/>
              <a:t> </a:t>
            </a:r>
          </a:p>
          <a:p>
            <a:r>
              <a:rPr lang="en-US" sz="2400" dirty="0">
                <a:hlinkClick r:id="rId5"/>
              </a:rPr>
              <a:t>http://blog.sqlterritory.com/2017/12/19/sql-operations-studio-comprehensive-guide</a:t>
            </a:r>
            <a:r>
              <a:rPr lang="en-US" sz="2400" dirty="0" smtClean="0">
                <a:hlinkClick r:id="rId5"/>
              </a:rPr>
              <a:t>/</a:t>
            </a:r>
            <a:endParaRPr lang="en-US" sz="24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77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it-IT" sz="2646" dirty="0" smtClean="0"/>
              <a:t>Domande?</a:t>
            </a:r>
            <a:endParaRPr lang="it-IT" sz="2646" dirty="0"/>
          </a:p>
          <a:p>
            <a:endParaRPr lang="en-US" sz="2646" dirty="0" smtClean="0"/>
          </a:p>
          <a:p>
            <a:endParaRPr lang="en-US" sz="2646" dirty="0"/>
          </a:p>
          <a:p>
            <a:endParaRPr lang="en-US" sz="2646" dirty="0" smtClean="0"/>
          </a:p>
          <a:p>
            <a:endParaRPr lang="it-IT" sz="2646" dirty="0"/>
          </a:p>
          <a:p>
            <a:r>
              <a:rPr lang="en-US" sz="2800" dirty="0" err="1"/>
              <a:t>eMail</a:t>
            </a:r>
            <a:r>
              <a:rPr lang="en-US" sz="2800" dirty="0"/>
              <a:t>: </a:t>
            </a:r>
            <a:r>
              <a:rPr lang="en-US" sz="2800" dirty="0">
                <a:hlinkClick r:id="rId2"/>
              </a:rPr>
              <a:t>mrg3d@hotmail.com</a:t>
            </a:r>
            <a:endParaRPr lang="en-US" sz="2800" dirty="0"/>
          </a:p>
          <a:p>
            <a:r>
              <a:rPr lang="en-US" sz="2800" dirty="0"/>
              <a:t>twitter: @mrg3d</a:t>
            </a:r>
          </a:p>
          <a:p>
            <a:r>
              <a:rPr lang="en-US" sz="2800" dirty="0" err="1"/>
              <a:t>linkedIn</a:t>
            </a:r>
            <a:r>
              <a:rPr lang="en-US" sz="2800" dirty="0"/>
              <a:t>: </a:t>
            </a:r>
            <a:r>
              <a:rPr lang="en-US" sz="2800" dirty="0">
                <a:hlinkClick r:id="rId3"/>
              </a:rPr>
              <a:t>https://www.linkedin.com/in/mrg3d/</a:t>
            </a:r>
            <a:endParaRPr lang="en-US" sz="2800" dirty="0"/>
          </a:p>
          <a:p>
            <a:endParaRPr lang="en-US" sz="2268" dirty="0"/>
          </a:p>
        </p:txBody>
      </p:sp>
    </p:spTree>
    <p:extLst>
      <p:ext uri="{BB962C8B-B14F-4D97-AF65-F5344CB8AC3E}">
        <p14:creationId xmlns:p14="http://schemas.microsoft.com/office/powerpoint/2010/main" val="235289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47299C5-8483-467B-8C49-C16E68DC1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Conclusions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18A010-E06F-414D-A589-4DC9321FF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12197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805D390-CE5E-4829-8124-C08D4640D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Luca Bruni</a:t>
            </a:r>
            <a:endParaRPr lang="it-IT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CC85F6-35D9-4917-8010-AEEE737ED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400" dirty="0" err="1"/>
              <a:t>Professionista</a:t>
            </a:r>
            <a:r>
              <a:rPr lang="en-US" sz="2400" dirty="0"/>
              <a:t> IT (~15 </a:t>
            </a:r>
            <a:r>
              <a:rPr lang="en-US" sz="2400" dirty="0" err="1"/>
              <a:t>anni</a:t>
            </a:r>
            <a:r>
              <a:rPr lang="en-US" sz="2400" dirty="0"/>
              <a:t> di </a:t>
            </a:r>
            <a:r>
              <a:rPr lang="en-US" sz="2400" dirty="0" err="1"/>
              <a:t>esperienza</a:t>
            </a:r>
            <a:r>
              <a:rPr lang="en-US" sz="2400" dirty="0"/>
              <a:t>)</a:t>
            </a:r>
            <a:endParaRPr lang="en-US" sz="2000" dirty="0"/>
          </a:p>
          <a:p>
            <a:r>
              <a:rPr lang="en-US" sz="2400" dirty="0"/>
              <a:t>	</a:t>
            </a:r>
          </a:p>
          <a:p>
            <a:r>
              <a:rPr lang="en-US" sz="2400" dirty="0"/>
              <a:t>Software &amp; Data Architect</a:t>
            </a:r>
          </a:p>
          <a:p>
            <a:r>
              <a:rPr lang="en-US" sz="2400" dirty="0"/>
              <a:t>	</a:t>
            </a:r>
            <a:r>
              <a:rPr lang="en-US" sz="2100" dirty="0" err="1"/>
              <a:t>mindCube</a:t>
            </a:r>
            <a:r>
              <a:rPr lang="en-US" sz="2100" dirty="0"/>
              <a:t> </a:t>
            </a:r>
            <a:r>
              <a:rPr lang="en-US" sz="2100" dirty="0" err="1"/>
              <a:t>S.a.g.l</a:t>
            </a:r>
            <a:r>
              <a:rPr lang="en-US" sz="2100" dirty="0"/>
              <a:t>.</a:t>
            </a:r>
          </a:p>
          <a:p>
            <a:endParaRPr lang="en-US" sz="2100" dirty="0"/>
          </a:p>
          <a:p>
            <a:r>
              <a:rPr lang="en-US" sz="2400" dirty="0"/>
              <a:t>Contributor UGISS </a:t>
            </a:r>
          </a:p>
          <a:p>
            <a:pPr lvl="1"/>
            <a:r>
              <a:rPr lang="en-US" sz="2000" dirty="0"/>
              <a:t>User Group </a:t>
            </a:r>
            <a:r>
              <a:rPr lang="en-US" sz="2000" dirty="0" err="1"/>
              <a:t>Italiano</a:t>
            </a:r>
            <a:r>
              <a:rPr lang="en-US" sz="2000" dirty="0"/>
              <a:t> SQL Server (PASS Chapter)</a:t>
            </a:r>
          </a:p>
          <a:p>
            <a:pPr lvl="1"/>
            <a:endParaRPr lang="en-US" sz="2000" dirty="0"/>
          </a:p>
          <a:p>
            <a:r>
              <a:rPr lang="en-US" sz="2400" dirty="0"/>
              <a:t>Speaker?</a:t>
            </a:r>
          </a:p>
          <a:p>
            <a:r>
              <a:rPr lang="en-US" sz="2400" dirty="0"/>
              <a:t>	</a:t>
            </a:r>
            <a:r>
              <a:rPr lang="en-US" sz="2100" dirty="0" err="1"/>
              <a:t>Vediamo</a:t>
            </a:r>
            <a:r>
              <a:rPr lang="en-US" sz="2100" dirty="0"/>
              <a:t> come </a:t>
            </a:r>
            <a:r>
              <a:rPr lang="en-US" sz="2100" dirty="0" err="1"/>
              <a:t>va</a:t>
            </a:r>
            <a:r>
              <a:rPr lang="en-US" sz="2100" dirty="0"/>
              <a:t>!</a:t>
            </a:r>
          </a:p>
          <a:p>
            <a:endParaRPr lang="en-US" dirty="0"/>
          </a:p>
          <a:p>
            <a:r>
              <a:rPr lang="en-US" sz="2000" dirty="0" err="1"/>
              <a:t>eMail</a:t>
            </a:r>
            <a:r>
              <a:rPr lang="en-US" sz="2000" dirty="0"/>
              <a:t>: </a:t>
            </a:r>
            <a:r>
              <a:rPr lang="en-US" sz="2000" dirty="0">
                <a:hlinkClick r:id="rId2"/>
              </a:rPr>
              <a:t>mrg3d@hotmail.com</a:t>
            </a:r>
            <a:endParaRPr lang="en-US" sz="2000" dirty="0"/>
          </a:p>
          <a:p>
            <a:r>
              <a:rPr lang="en-US" sz="2000" dirty="0"/>
              <a:t>twitter: @mrg3d</a:t>
            </a:r>
          </a:p>
          <a:p>
            <a:r>
              <a:rPr lang="en-US" sz="2000" dirty="0" err="1"/>
              <a:t>linkedIn</a:t>
            </a:r>
            <a:r>
              <a:rPr lang="en-US" sz="2000" dirty="0"/>
              <a:t>: </a:t>
            </a:r>
            <a:r>
              <a:rPr lang="en-US" sz="2000" dirty="0">
                <a:hlinkClick r:id="rId3"/>
              </a:rPr>
              <a:t>https://www.linkedin.com/in/mrg3d/</a:t>
            </a:r>
            <a:endParaRPr lang="en-US" sz="2000" dirty="0"/>
          </a:p>
          <a:p>
            <a:endParaRPr lang="it-IT" dirty="0"/>
          </a:p>
        </p:txBody>
      </p:sp>
      <p:pic>
        <p:nvPicPr>
          <p:cNvPr id="5" name="Picture 4">
            <a:hlinkClick r:id="rId4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775" y="189121"/>
            <a:ext cx="611940" cy="611940"/>
          </a:xfrm>
          <a:prstGeom prst="rect">
            <a:avLst/>
          </a:prstGeom>
        </p:spPr>
      </p:pic>
      <p:pic>
        <p:nvPicPr>
          <p:cNvPr id="6" name="Picture 2" descr="MindCube Sagl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0609" y="189120"/>
            <a:ext cx="2023308" cy="656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www.sqlsaturday.com/images/speakers/5475-c8290d69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5706" y="1080363"/>
            <a:ext cx="1170172" cy="1872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776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805D390-CE5E-4829-8124-C08D4640D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Agenda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CC85F6-35D9-4917-8010-AEEE737ED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Introduzione</a:t>
            </a:r>
            <a:endParaRPr lang="en-US" dirty="0" smtClean="0"/>
          </a:p>
          <a:p>
            <a:r>
              <a:rPr lang="en-US" dirty="0" smtClean="0"/>
              <a:t>Core Functionalities</a:t>
            </a:r>
          </a:p>
          <a:p>
            <a:r>
              <a:rPr lang="en-US" dirty="0" smtClean="0"/>
              <a:t>Dashboard &amp; Insights</a:t>
            </a:r>
            <a:endParaRPr lang="en-US" dirty="0" smtClean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7859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Introduzione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0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 2017…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>
                <a:solidFill>
                  <a:srgbClr val="293338"/>
                </a:solidFill>
                <a:latin typeface="inherit"/>
              </a:rPr>
              <a:t>Anno </a:t>
            </a:r>
            <a:r>
              <a:rPr lang="en-US" altLang="en-US" dirty="0" err="1">
                <a:solidFill>
                  <a:srgbClr val="293338"/>
                </a:solidFill>
                <a:latin typeface="inherit"/>
              </a:rPr>
              <a:t>ricco</a:t>
            </a:r>
            <a:r>
              <a:rPr lang="en-US" altLang="en-US" dirty="0">
                <a:solidFill>
                  <a:srgbClr val="293338"/>
                </a:solidFill>
                <a:latin typeface="inherit"/>
              </a:rPr>
              <a:t> di </a:t>
            </a:r>
            <a:r>
              <a:rPr lang="en-US" altLang="en-US" dirty="0" err="1">
                <a:solidFill>
                  <a:srgbClr val="293338"/>
                </a:solidFill>
                <a:latin typeface="inherit"/>
              </a:rPr>
              <a:t>novità</a:t>
            </a:r>
            <a:r>
              <a:rPr lang="en-US" altLang="en-US" dirty="0">
                <a:solidFill>
                  <a:srgbClr val="293338"/>
                </a:solidFill>
                <a:latin typeface="inherit"/>
              </a:rPr>
              <a:t> per </a:t>
            </a:r>
            <a:r>
              <a:rPr lang="en-US" altLang="en-US" dirty="0" smtClean="0">
                <a:solidFill>
                  <a:srgbClr val="293338"/>
                </a:solidFill>
                <a:latin typeface="inherit"/>
              </a:rPr>
              <a:t>SQL </a:t>
            </a:r>
            <a:r>
              <a:rPr lang="en-US" altLang="en-US" dirty="0">
                <a:solidFill>
                  <a:srgbClr val="293338"/>
                </a:solidFill>
                <a:latin typeface="inherit"/>
              </a:rPr>
              <a:t>Server. </a:t>
            </a:r>
            <a:endParaRPr lang="en-US" altLang="en-US" dirty="0" smtClean="0">
              <a:solidFill>
                <a:srgbClr val="293338"/>
              </a:solidFill>
              <a:latin typeface="inherit"/>
            </a:endParaRPr>
          </a:p>
          <a:p>
            <a:r>
              <a:rPr lang="en-US" altLang="en-US" sz="1900" dirty="0" smtClean="0">
                <a:solidFill>
                  <a:srgbClr val="293338"/>
                </a:solidFill>
                <a:latin typeface="inherit"/>
              </a:rPr>
              <a:t>	ERRATA CORRIGE: </a:t>
            </a:r>
            <a:r>
              <a:rPr lang="en-US" altLang="en-US" sz="1900" dirty="0" err="1" smtClean="0">
                <a:solidFill>
                  <a:srgbClr val="293338"/>
                </a:solidFill>
                <a:latin typeface="inherit"/>
              </a:rPr>
              <a:t>Genenal</a:t>
            </a:r>
            <a:r>
              <a:rPr lang="en-US" altLang="en-US" sz="1900" dirty="0" smtClean="0">
                <a:solidFill>
                  <a:srgbClr val="293338"/>
                </a:solidFill>
                <a:latin typeface="inherit"/>
              </a:rPr>
              <a:t> availability != Cross Platform </a:t>
            </a:r>
          </a:p>
          <a:p>
            <a:endParaRPr lang="en-US" altLang="en-US" sz="1900" dirty="0">
              <a:solidFill>
                <a:srgbClr val="293338"/>
              </a:solidFill>
              <a:latin typeface="inherit"/>
            </a:endParaRPr>
          </a:p>
          <a:p>
            <a:r>
              <a:rPr lang="en-US" altLang="en-US" dirty="0" smtClean="0">
                <a:solidFill>
                  <a:srgbClr val="293338"/>
                </a:solidFill>
                <a:latin typeface="inherit"/>
              </a:rPr>
              <a:t>SQL Server anywhere</a:t>
            </a:r>
          </a:p>
          <a:p>
            <a:r>
              <a:rPr lang="en-US" altLang="en-US" sz="1900" dirty="0" smtClean="0">
                <a:solidFill>
                  <a:srgbClr val="293338"/>
                </a:solidFill>
                <a:latin typeface="inherit"/>
              </a:rPr>
              <a:t>	</a:t>
            </a:r>
          </a:p>
          <a:p>
            <a:endParaRPr lang="en-US" altLang="en-US" sz="1900" dirty="0" smtClean="0">
              <a:solidFill>
                <a:srgbClr val="293338"/>
              </a:solidFill>
              <a:latin typeface="inherit"/>
            </a:endParaRPr>
          </a:p>
          <a:p>
            <a:r>
              <a:rPr lang="en-US" altLang="en-US" dirty="0" smtClean="0">
                <a:solidFill>
                  <a:srgbClr val="293338"/>
                </a:solidFill>
                <a:latin typeface="inherit"/>
              </a:rPr>
              <a:t>Ok.. Il server! Ed </a:t>
            </a:r>
            <a:r>
              <a:rPr lang="en-US" altLang="en-US" dirty="0" err="1" smtClean="0">
                <a:solidFill>
                  <a:srgbClr val="293338"/>
                </a:solidFill>
                <a:latin typeface="inherit"/>
              </a:rPr>
              <a:t>i</a:t>
            </a:r>
            <a:r>
              <a:rPr lang="en-US" altLang="en-US" dirty="0" smtClean="0">
                <a:solidFill>
                  <a:srgbClr val="293338"/>
                </a:solidFill>
                <a:latin typeface="inherit"/>
              </a:rPr>
              <a:t> client?</a:t>
            </a:r>
          </a:p>
          <a:p>
            <a:endParaRPr lang="en-US" dirty="0"/>
          </a:p>
        </p:txBody>
      </p:sp>
      <p:pic>
        <p:nvPicPr>
          <p:cNvPr id="6" name="Picture 2" descr="https://pbs.twimg.com/profile_images/875388334003986432/eUsjmVRJ_400x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7944" y="2835829"/>
            <a:ext cx="594015" cy="594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s://pbs.twimg.com/profile_images/862037907862765568/pYgBswUk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8961" y="2835829"/>
            <a:ext cx="594015" cy="594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https://upload.wikimedia.org/wikipedia/commons/thumb/b/b0/NewTux.svg/500px-NewTux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0322" y="2835829"/>
            <a:ext cx="508451" cy="610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2802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 </a:t>
            </a:r>
            <a:r>
              <a:rPr lang="en-US" dirty="0" err="1" smtClean="0"/>
              <a:t>presentazione</a:t>
            </a:r>
            <a:endParaRPr lang="en-US" dirty="0"/>
          </a:p>
        </p:txBody>
      </p:sp>
      <p:pic>
        <p:nvPicPr>
          <p:cNvPr id="1026" name="Picture 2" descr="https://pbs.twimg.com/media/DNkSdmUUIAAha4N.jpg:lar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8839" y="1371600"/>
            <a:ext cx="5442199" cy="408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ittlekendra.com/wp-content/uploads/2017/11/Rohan_Kumar_keynot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96" y="1371600"/>
            <a:ext cx="4928785" cy="408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22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L’annuncio</a:t>
            </a:r>
            <a:r>
              <a:rPr lang="en-US" dirty="0" smtClean="0"/>
              <a:t> </a:t>
            </a:r>
            <a:r>
              <a:rPr lang="en-US" dirty="0" err="1" smtClean="0"/>
              <a:t>ufficiale</a:t>
            </a:r>
            <a:endParaRPr lang="it-I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878" y="1080363"/>
            <a:ext cx="6737543" cy="46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138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Cos`è</a:t>
            </a:r>
            <a:r>
              <a:rPr lang="en-US" dirty="0"/>
              <a:t> SQL Operations Studio? </a:t>
            </a:r>
            <a:r>
              <a:rPr lang="en-US" dirty="0" smtClean="0"/>
              <a:t>              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361038" y="1354975"/>
          <a:ext cx="10800004" cy="4232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00001">
                  <a:extLst>
                    <a:ext uri="{9D8B030D-6E8A-4147-A177-3AD203B41FA5}">
                      <a16:colId xmlns:a16="http://schemas.microsoft.com/office/drawing/2014/main" val="149486434"/>
                    </a:ext>
                  </a:extLst>
                </a:gridCol>
                <a:gridCol w="2700001">
                  <a:extLst>
                    <a:ext uri="{9D8B030D-6E8A-4147-A177-3AD203B41FA5}">
                      <a16:colId xmlns:a16="http://schemas.microsoft.com/office/drawing/2014/main" val="4285431742"/>
                    </a:ext>
                  </a:extLst>
                </a:gridCol>
                <a:gridCol w="2700001">
                  <a:extLst>
                    <a:ext uri="{9D8B030D-6E8A-4147-A177-3AD203B41FA5}">
                      <a16:colId xmlns:a16="http://schemas.microsoft.com/office/drawing/2014/main" val="3030229242"/>
                    </a:ext>
                  </a:extLst>
                </a:gridCol>
                <a:gridCol w="2700001">
                  <a:extLst>
                    <a:ext uri="{9D8B030D-6E8A-4147-A177-3AD203B41FA5}">
                      <a16:colId xmlns:a16="http://schemas.microsoft.com/office/drawing/2014/main" val="2875791407"/>
                    </a:ext>
                  </a:extLst>
                </a:gridCol>
              </a:tblGrid>
              <a:tr h="88790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Light Weight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Extensible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Free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For Windows,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macOS</a:t>
                      </a:r>
                      <a:r>
                        <a:rPr lang="en-US" baseline="0" dirty="0" smtClean="0"/>
                        <a:t> e Linux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33939603"/>
                  </a:ext>
                </a:extLst>
              </a:tr>
              <a:tr h="2848328"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7458036"/>
                  </a:ext>
                </a:extLst>
              </a:tr>
              <a:tr h="495816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For</a:t>
                      </a:r>
                      <a:r>
                        <a:rPr lang="en-US" baseline="0" dirty="0" smtClean="0"/>
                        <a:t> SQL Server running </a:t>
                      </a:r>
                      <a:r>
                        <a:rPr lang="en-US" baseline="0" dirty="0" err="1" smtClean="0"/>
                        <a:t>anyware</a:t>
                      </a:r>
                      <a:r>
                        <a:rPr lang="en-US" baseline="0" dirty="0" smtClean="0"/>
                        <a:t>, Azure SQLDB e DW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74531271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700" y="3073831"/>
            <a:ext cx="952500" cy="8286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7293" y="3121455"/>
            <a:ext cx="752475" cy="733425"/>
          </a:xfrm>
          <a:prstGeom prst="rect">
            <a:avLst/>
          </a:prstGeom>
        </p:spPr>
      </p:pic>
      <p:pic>
        <p:nvPicPr>
          <p:cNvPr id="9" name="Picture 2" descr="https://pbs.twimg.com/profile_images/875388334003986432/eUsjmVRJ_400x40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3722" y="3086271"/>
            <a:ext cx="842760" cy="842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https://upload.wikimedia.org/wikipedia/commons/thumb/b/b0/NewTux.svg/500px-NewTux.sv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8515" y="3160423"/>
            <a:ext cx="578714" cy="694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Related imag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915" y="3226083"/>
            <a:ext cx="818805" cy="545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83212" y="3154673"/>
            <a:ext cx="779906" cy="70020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05593" y="4982513"/>
            <a:ext cx="875823" cy="604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21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QLSatOslo 2016">
  <a:themeElements>
    <a:clrScheme name="PASS SQLSaturday">
      <a:dk1>
        <a:srgbClr val="101820"/>
      </a:dk1>
      <a:lt1>
        <a:srgbClr val="FFFFFF"/>
      </a:lt1>
      <a:dk2>
        <a:srgbClr val="414A54"/>
      </a:dk2>
      <a:lt2>
        <a:srgbClr val="F2F2F2"/>
      </a:lt2>
      <a:accent1>
        <a:srgbClr val="00BF6F"/>
      </a:accent1>
      <a:accent2>
        <a:srgbClr val="007A3E"/>
      </a:accent2>
      <a:accent3>
        <a:srgbClr val="2DCCD3"/>
      </a:accent3>
      <a:accent4>
        <a:srgbClr val="007377"/>
      </a:accent4>
      <a:accent5>
        <a:srgbClr val="6558B1"/>
      </a:accent5>
      <a:accent6>
        <a:srgbClr val="AF272F"/>
      </a:accent6>
      <a:hlink>
        <a:srgbClr val="00BF6F"/>
      </a:hlink>
      <a:folHlink>
        <a:srgbClr val="2DCCD3"/>
      </a:folHlink>
    </a:clrScheme>
    <a:fontScheme name="PASS SQLSaturday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lIns="0" tIns="0" rIns="0" bIns="0" anchor="ctr">
        <a:spAutoFit/>
      </a:bodyPr>
      <a:lstStyle>
        <a:defPPr algn="l">
          <a:defRPr sz="2400" dirty="0" smtClean="0">
            <a:solidFill>
              <a:schemeClr val="accent1"/>
            </a:solidFill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1066</TotalTime>
  <Words>352</Words>
  <Application>Microsoft Office PowerPoint</Application>
  <PresentationFormat>Custom</PresentationFormat>
  <Paragraphs>126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inherit</vt:lpstr>
      <vt:lpstr>Segoe UI</vt:lpstr>
      <vt:lpstr>Wingdings</vt:lpstr>
      <vt:lpstr>SQLSatOslo 2016</vt:lpstr>
      <vt:lpstr>Introducing  SQL Operations Studio</vt:lpstr>
      <vt:lpstr>Sponsor</vt:lpstr>
      <vt:lpstr>Luca Bruni</vt:lpstr>
      <vt:lpstr>Agenda</vt:lpstr>
      <vt:lpstr>Introduzione</vt:lpstr>
      <vt:lpstr>Il 2017…</vt:lpstr>
      <vt:lpstr>La presentazione</vt:lpstr>
      <vt:lpstr>L’annuncio ufficiale</vt:lpstr>
      <vt:lpstr>Cos`è SQL Operations Studio?               </vt:lpstr>
      <vt:lpstr>Per chi è pensato SQL Operations Studio?               </vt:lpstr>
      <vt:lpstr>Com’è fatto SQL Operations Studio?               </vt:lpstr>
      <vt:lpstr>Core functionalities (la parte Dev)</vt:lpstr>
      <vt:lpstr>DEMO Core Functionalities</vt:lpstr>
      <vt:lpstr>Dashboard &amp; Insights (la parte Ops)</vt:lpstr>
      <vt:lpstr>DEMO Insights</vt:lpstr>
      <vt:lpstr>Extensibility</vt:lpstr>
      <vt:lpstr>EPPUR qualcosa già SI MUOVE!</vt:lpstr>
      <vt:lpstr>DEMO Extensibility</vt:lpstr>
      <vt:lpstr>Conclusioni</vt:lpstr>
      <vt:lpstr>Recap</vt:lpstr>
      <vt:lpstr>Focus del team di sviluppo</vt:lpstr>
      <vt:lpstr>Prospettive future e domande comuni</vt:lpstr>
      <vt:lpstr>Risorse</vt:lpstr>
      <vt:lpstr>Q&amp;A</vt:lpstr>
      <vt:lpstr>Conclusions</vt:lpstr>
    </vt:vector>
  </TitlesOfParts>
  <Company>Revealed Design,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Hamilton</dc:creator>
  <cp:lastModifiedBy>Bruni Luca</cp:lastModifiedBy>
  <cp:revision>52</cp:revision>
  <dcterms:created xsi:type="dcterms:W3CDTF">2011-08-19T20:30:49Z</dcterms:created>
  <dcterms:modified xsi:type="dcterms:W3CDTF">2018-01-28T11:19:40Z</dcterms:modified>
</cp:coreProperties>
</file>