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3" r:id="rId2"/>
    <p:sldId id="267" r:id="rId3"/>
    <p:sldId id="268" r:id="rId4"/>
    <p:sldId id="269" r:id="rId5"/>
    <p:sldId id="278" r:id="rId6"/>
    <p:sldId id="279" r:id="rId7"/>
    <p:sldId id="280" r:id="rId8"/>
    <p:sldId id="287" r:id="rId9"/>
    <p:sldId id="274" r:id="rId10"/>
    <p:sldId id="273" r:id="rId11"/>
    <p:sldId id="277" r:id="rId12"/>
    <p:sldId id="288" r:id="rId13"/>
    <p:sldId id="283" r:id="rId14"/>
    <p:sldId id="275" r:id="rId15"/>
    <p:sldId id="285" r:id="rId16"/>
    <p:sldId id="284" r:id="rId17"/>
    <p:sldId id="286" r:id="rId18"/>
    <p:sldId id="276" r:id="rId19"/>
    <p:sldId id="289" r:id="rId20"/>
    <p:sldId id="281" r:id="rId21"/>
    <p:sldId id="266" r:id="rId22"/>
    <p:sldId id="282" r:id="rId23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 autoAdjust="0"/>
  </p:normalViewPr>
  <p:slideViewPr>
    <p:cSldViewPr snapToGrid="0" snapToObjects="1">
      <p:cViewPr varScale="1">
        <p:scale>
          <a:sx n="115" d="100"/>
          <a:sy n="115" d="100"/>
        </p:scale>
        <p:origin x="660" y="102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FC722-9CC1-4B1C-A1B8-303C8AB43F42}" type="datetimeFigureOut">
              <a:rPr lang="it-IT" smtClean="0"/>
              <a:t>25/01/2018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FA2E9-D4FD-4073-8A18-D402F070A2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31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FA2E9-D4FD-4073-8A18-D402F070A21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134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12" Type="http://schemas.openxmlformats.org/officeDocument/2006/relationships/image" Target="../media/image16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emf"/><Relationship Id="rId11" Type="http://schemas.openxmlformats.org/officeDocument/2006/relationships/image" Target="../media/image15.tiff"/><Relationship Id="rId5" Type="http://schemas.openxmlformats.org/officeDocument/2006/relationships/image" Target="../media/image9.emf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g3d/" TargetMode="External"/><Relationship Id="rId2" Type="http://schemas.openxmlformats.org/officeDocument/2006/relationships/hyperlink" Target="mailto:mrg3d@hotmail.com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tiff"/><Relationship Id="rId5" Type="http://schemas.openxmlformats.org/officeDocument/2006/relationships/image" Target="../media/image19.pn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g3d/" TargetMode="External"/><Relationship Id="rId7" Type="http://schemas.openxmlformats.org/officeDocument/2006/relationships/image" Target="../media/image25.jpeg"/><Relationship Id="rId2" Type="http://schemas.openxmlformats.org/officeDocument/2006/relationships/hyperlink" Target="mailto:mrg3d@hotmail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://www.ugiss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5" Type="http://schemas.openxmlformats.org/officeDocument/2006/relationships/image" Target="../media/image28.png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X6m3TwZo_400x400.jpg (400×4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75" y="732135"/>
            <a:ext cx="4263199" cy="426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582" y="4821382"/>
            <a:ext cx="11324862" cy="1504603"/>
          </a:xfrm>
        </p:spPr>
        <p:txBody>
          <a:bodyPr/>
          <a:lstStyle/>
          <a:p>
            <a:r>
              <a:rPr lang="en-US" sz="5400" dirty="0" smtClean="0"/>
              <a:t>Introducing </a:t>
            </a:r>
            <a:br>
              <a:rPr lang="en-US" sz="5400" dirty="0" smtClean="0"/>
            </a:br>
            <a:r>
              <a:rPr lang="en-US" sz="5400" dirty="0"/>
              <a:t>SQL Operations Studio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9582" y="282631"/>
            <a:ext cx="3244891" cy="623456"/>
          </a:xfrm>
        </p:spPr>
        <p:txBody>
          <a:bodyPr/>
          <a:lstStyle/>
          <a:p>
            <a:r>
              <a:rPr lang="en-US" dirty="0" smtClean="0"/>
              <a:t>Luca Bruni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chi è </a:t>
            </a:r>
            <a:r>
              <a:rPr lang="en-US" dirty="0" err="1" smtClean="0"/>
              <a:t>pensato</a:t>
            </a:r>
            <a:r>
              <a:rPr lang="en-US" dirty="0" smtClean="0"/>
              <a:t> SQL Operations Studio?               </a:t>
            </a:r>
            <a:endParaRPr lang="en-US" sz="3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52779"/>
              </p:ext>
            </p:extLst>
          </p:nvPr>
        </p:nvGraphicFramePr>
        <p:xfrm>
          <a:off x="1920875" y="1353310"/>
          <a:ext cx="7680326" cy="4414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0163">
                  <a:extLst>
                    <a:ext uri="{9D8B030D-6E8A-4147-A177-3AD203B41FA5}">
                      <a16:colId xmlns:a16="http://schemas.microsoft.com/office/drawing/2014/main" val="4069709111"/>
                    </a:ext>
                  </a:extLst>
                </a:gridCol>
                <a:gridCol w="3840163">
                  <a:extLst>
                    <a:ext uri="{9D8B030D-6E8A-4147-A177-3AD203B41FA5}">
                      <a16:colId xmlns:a16="http://schemas.microsoft.com/office/drawing/2014/main" val="235530738"/>
                    </a:ext>
                  </a:extLst>
                </a:gridCol>
              </a:tblGrid>
              <a:tr h="10282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Database</a:t>
                      </a:r>
                      <a:r>
                        <a:rPr lang="en-US" baseline="0" dirty="0" smtClean="0"/>
                        <a:t> Dev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Ops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6143796"/>
                  </a:ext>
                </a:extLst>
              </a:tr>
              <a:tr h="225741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7876434"/>
                  </a:ext>
                </a:extLst>
              </a:tr>
              <a:tr h="988693">
                <a:tc grid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Empowers DevOps</a:t>
                      </a:r>
                      <a:r>
                        <a:rPr lang="en-US" baseline="0" dirty="0" smtClean="0"/>
                        <a:t> practice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1728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988" y="2369328"/>
            <a:ext cx="1640172" cy="1595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252" y="2358726"/>
            <a:ext cx="1736489" cy="1537654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 rot="16200000">
            <a:off x="5545927" y="1083984"/>
            <a:ext cx="430228" cy="7680326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392" y="5322135"/>
            <a:ext cx="467260" cy="4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Com’è</a:t>
            </a:r>
            <a:r>
              <a:rPr lang="en-US" dirty="0" smtClean="0"/>
              <a:t> </a:t>
            </a:r>
            <a:r>
              <a:rPr lang="en-US" dirty="0" err="1" smtClean="0"/>
              <a:t>fatto</a:t>
            </a:r>
            <a:r>
              <a:rPr lang="en-US" dirty="0" smtClean="0"/>
              <a:t> SQL </a:t>
            </a:r>
            <a:r>
              <a:rPr lang="en-US" dirty="0"/>
              <a:t>Operations Studio? </a:t>
            </a: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Progetto</a:t>
            </a:r>
            <a:r>
              <a:rPr lang="en-US" dirty="0"/>
              <a:t> open </a:t>
            </a:r>
            <a:r>
              <a:rPr lang="en-US" dirty="0" smtClean="0"/>
              <a:t>source</a:t>
            </a: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dirty="0" err="1" smtClean="0"/>
              <a:t>Costruito</a:t>
            </a:r>
            <a:r>
              <a:rPr lang="en-US" dirty="0" smtClean="0"/>
              <a:t> “</a:t>
            </a:r>
            <a:r>
              <a:rPr lang="en-US" dirty="0" err="1" smtClean="0"/>
              <a:t>sopra</a:t>
            </a:r>
            <a:r>
              <a:rPr lang="en-US" dirty="0" smtClean="0"/>
              <a:t>” a Visual Studio Code</a:t>
            </a:r>
          </a:p>
          <a:p>
            <a:endParaRPr lang="en-US" sz="2400" dirty="0" smtClean="0"/>
          </a:p>
          <a:p>
            <a:r>
              <a:rPr lang="en-US" dirty="0" smtClean="0"/>
              <a:t>Electron Framework</a:t>
            </a:r>
          </a:p>
          <a:p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://electronjs.org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80" name="Picture 8" descr="https://cdn-images-1.medium.com/max/800/0*wJBghjYPZALMu6im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77" y="4064924"/>
            <a:ext cx="556760" cy="60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999" y="2892828"/>
            <a:ext cx="788617" cy="78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5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br>
              <a:rPr lang="it-IT" dirty="0" smtClean="0"/>
            </a:br>
            <a:r>
              <a:rPr lang="it-IT" sz="3600" dirty="0" smtClean="0"/>
              <a:t>Introduzione al tool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00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del team di </a:t>
            </a:r>
            <a:r>
              <a:rPr lang="en-US" dirty="0" err="1" smtClean="0"/>
              <a:t>sviluppo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Core Functionalities</a:t>
            </a:r>
          </a:p>
          <a:p>
            <a:endParaRPr lang="en-US" dirty="0"/>
          </a:p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di </a:t>
            </a:r>
            <a:r>
              <a:rPr lang="en-US" dirty="0" smtClean="0"/>
              <a:t>Extensibility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Mettere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smtClean="0"/>
              <a:t>un </a:t>
            </a:r>
            <a:r>
              <a:rPr lang="en-US" dirty="0" err="1" smtClean="0"/>
              <a:t>ambiente</a:t>
            </a:r>
            <a:r>
              <a:rPr lang="en-US" dirty="0" smtClean="0"/>
              <a:t> </a:t>
            </a:r>
            <a:r>
              <a:rPr lang="en-US" dirty="0" err="1" smtClean="0"/>
              <a:t>ottimale</a:t>
            </a:r>
            <a:r>
              <a:rPr lang="en-US" dirty="0" smtClean="0"/>
              <a:t>, stabile e </a:t>
            </a:r>
            <a:r>
              <a:rPr lang="en-US" dirty="0" smtClean="0"/>
              <a:t>“</a:t>
            </a:r>
            <a:r>
              <a:rPr lang="en-US" dirty="0" err="1" smtClean="0"/>
              <a:t>ricco</a:t>
            </a:r>
            <a:r>
              <a:rPr lang="en-US" dirty="0" smtClean="0"/>
              <a:t>” </a:t>
            </a:r>
            <a:r>
              <a:rPr lang="en-US" dirty="0" smtClean="0"/>
              <a:t>per lo </a:t>
            </a:r>
            <a:r>
              <a:rPr lang="en-US" dirty="0" err="1" smtClean="0"/>
              <a:t>sviluppo</a:t>
            </a:r>
            <a:r>
              <a:rPr lang="en-US" dirty="0" smtClean="0"/>
              <a:t> e la 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basi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un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fortemente</a:t>
            </a:r>
            <a:r>
              <a:rPr lang="en-US" dirty="0" smtClean="0"/>
              <a:t> </a:t>
            </a:r>
            <a:r>
              <a:rPr lang="en-US" dirty="0" err="1" smtClean="0"/>
              <a:t>orientato</a:t>
            </a:r>
            <a:r>
              <a:rPr lang="en-US" dirty="0" smtClean="0"/>
              <a:t> </a:t>
            </a:r>
            <a:r>
              <a:rPr lang="en-US" dirty="0" err="1" smtClean="0"/>
              <a:t>all’estendibilità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Mettere</a:t>
            </a:r>
            <a:r>
              <a:rPr lang="en-US" dirty="0" smtClean="0"/>
              <a:t> in </a:t>
            </a:r>
            <a:r>
              <a:rPr lang="en-US" dirty="0" err="1" smtClean="0"/>
              <a:t>grado</a:t>
            </a:r>
            <a:r>
              <a:rPr lang="en-US" dirty="0" smtClean="0"/>
              <a:t> </a:t>
            </a:r>
            <a:r>
              <a:rPr lang="en-US" dirty="0" err="1" smtClean="0"/>
              <a:t>chiunque</a:t>
            </a:r>
            <a:r>
              <a:rPr lang="en-US" dirty="0" smtClean="0"/>
              <a:t> di </a:t>
            </a:r>
            <a:r>
              <a:rPr lang="en-US" dirty="0" err="1" smtClean="0"/>
              <a:t>poter</a:t>
            </a:r>
            <a:r>
              <a:rPr lang="en-US" dirty="0" smtClean="0"/>
              <a:t> </a:t>
            </a:r>
            <a:r>
              <a:rPr lang="en-US" dirty="0" err="1" smtClean="0"/>
              <a:t>sviluppare</a:t>
            </a:r>
            <a:r>
              <a:rPr lang="en-US" dirty="0" smtClean="0"/>
              <a:t> le </a:t>
            </a:r>
            <a:r>
              <a:rPr lang="en-US" dirty="0" err="1" smtClean="0"/>
              <a:t>proprie</a:t>
            </a:r>
            <a:r>
              <a:rPr lang="en-US" dirty="0" smtClean="0"/>
              <a:t> </a:t>
            </a:r>
            <a:r>
              <a:rPr lang="en-US" dirty="0" err="1" smtClean="0"/>
              <a:t>estensioni</a:t>
            </a:r>
            <a:r>
              <a:rPr lang="en-US" dirty="0" smtClean="0"/>
              <a:t> (Microsoft </a:t>
            </a:r>
            <a:r>
              <a:rPr lang="en-US" dirty="0" err="1" smtClean="0"/>
              <a:t>stessa</a:t>
            </a:r>
            <a:r>
              <a:rPr lang="en-US" dirty="0" smtClean="0"/>
              <a:t>, ISV e community members)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functionalities (la parte Dev)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Connettersi</a:t>
            </a:r>
            <a:r>
              <a:rPr lang="en-US" sz="2800" dirty="0" smtClean="0"/>
              <a:t> a SQL Server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Esplorazione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degli</a:t>
            </a:r>
            <a:r>
              <a:rPr lang="en-US" sz="2800" dirty="0" smtClean="0"/>
              <a:t> </a:t>
            </a:r>
            <a:r>
              <a:rPr lang="en-US" sz="2800" dirty="0" err="1" smtClean="0"/>
              <a:t>oggetti</a:t>
            </a: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Intellisense</a:t>
            </a:r>
            <a:r>
              <a:rPr lang="en-US" sz="2800" dirty="0" smtClean="0"/>
              <a:t> (</a:t>
            </a:r>
            <a:r>
              <a:rPr lang="en-US" sz="2800" dirty="0" err="1" smtClean="0"/>
              <a:t>anche</a:t>
            </a:r>
            <a:r>
              <a:rPr lang="en-US" sz="2800" dirty="0" smtClean="0"/>
              <a:t> per Azure SQLDB)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Editing </a:t>
            </a:r>
            <a:r>
              <a:rPr lang="en-US" sz="2800" dirty="0" err="1" smtClean="0"/>
              <a:t>avanzato</a:t>
            </a:r>
            <a:r>
              <a:rPr lang="en-US" sz="2800" dirty="0" smtClean="0"/>
              <a:t> per T-SQL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Esecuzione</a:t>
            </a:r>
            <a:r>
              <a:rPr lang="en-US" sz="2800" dirty="0" smtClean="0"/>
              <a:t> e </a:t>
            </a:r>
            <a:r>
              <a:rPr lang="en-US" sz="2800" dirty="0" err="1" smtClean="0"/>
              <a:t>visualizzazione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dei</a:t>
            </a:r>
            <a:r>
              <a:rPr lang="en-US" sz="2800" dirty="0" smtClean="0"/>
              <a:t> </a:t>
            </a:r>
            <a:r>
              <a:rPr lang="en-US" sz="2800" dirty="0" err="1" smtClean="0"/>
              <a:t>risultati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898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br>
              <a:rPr lang="it-IT" dirty="0" smtClean="0"/>
            </a:br>
            <a:r>
              <a:rPr lang="it-IT" sz="3600" dirty="0" smtClean="0"/>
              <a:t>Core Functionalities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36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Dare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sguardo</a:t>
            </a:r>
            <a:r>
              <a:rPr lang="en-US" dirty="0" smtClean="0"/>
              <a:t> </a:t>
            </a:r>
            <a:r>
              <a:rPr lang="en-US" dirty="0" err="1" smtClean="0"/>
              <a:t>rapido</a:t>
            </a:r>
            <a:r>
              <a:rPr lang="en-US" dirty="0" smtClean="0"/>
              <a:t> a </a:t>
            </a: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succede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Entrare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</a:t>
            </a:r>
            <a:r>
              <a:rPr lang="en-US" dirty="0" err="1" smtClean="0"/>
              <a:t>dettagli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Prendere</a:t>
            </a:r>
            <a:r>
              <a:rPr lang="en-US" dirty="0" smtClean="0"/>
              <a:t> </a:t>
            </a:r>
            <a:r>
              <a:rPr lang="en-US" dirty="0" err="1" smtClean="0"/>
              <a:t>decisioni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le Insight Action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non </a:t>
            </a:r>
            <a:r>
              <a:rPr lang="en-US" dirty="0" err="1" smtClean="0"/>
              <a:t>disponibile</a:t>
            </a:r>
            <a:r>
              <a:rPr lang="en-US" dirty="0" smtClean="0"/>
              <a:t> in Preview!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Completamente</a:t>
            </a:r>
            <a:r>
              <a:rPr lang="en-US" dirty="0" smtClean="0"/>
              <a:t> </a:t>
            </a:r>
            <a:r>
              <a:rPr lang="en-US" dirty="0" err="1" smtClean="0"/>
              <a:t>personalizzabile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(la parte Ops)</a:t>
            </a:r>
            <a:endParaRPr lang="en-US" dirty="0"/>
          </a:p>
        </p:txBody>
      </p:sp>
      <p:pic>
        <p:nvPicPr>
          <p:cNvPr id="2054" name="Picture 6" descr="Warning, Yellow, Attention, Exclama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88387" y="3901440"/>
            <a:ext cx="586449" cy="5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3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br>
              <a:rPr lang="it-IT" dirty="0" smtClean="0"/>
            </a:br>
            <a:r>
              <a:rPr lang="it-IT" sz="3600" dirty="0" smtClean="0"/>
              <a:t>Insights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79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Insight Extensibility</a:t>
            </a:r>
          </a:p>
          <a:p>
            <a:endParaRPr lang="en-US" dirty="0"/>
          </a:p>
          <a:p>
            <a:r>
              <a:rPr lang="en-US" dirty="0" smtClean="0"/>
              <a:t>UI Extensibility</a:t>
            </a:r>
          </a:p>
          <a:p>
            <a:endParaRPr lang="en-US" dirty="0" smtClean="0"/>
          </a:p>
          <a:p>
            <a:r>
              <a:rPr lang="en-US" dirty="0" smtClean="0"/>
              <a:t>Database Management Protocol (DMP) Extensibility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br>
              <a:rPr lang="it-IT" dirty="0" smtClean="0"/>
            </a:br>
            <a:r>
              <a:rPr lang="it-IT" sz="3600" dirty="0" smtClean="0"/>
              <a:t>Extensibility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635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640" y="1734925"/>
            <a:ext cx="2162409" cy="1268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718" y="2645821"/>
            <a:ext cx="2696752" cy="1604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707" y="4900493"/>
            <a:ext cx="2136024" cy="5063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00" y="3297882"/>
            <a:ext cx="1872118" cy="7204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473" y="3428836"/>
            <a:ext cx="2377576" cy="5894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35" y="1429024"/>
            <a:ext cx="4487347" cy="11040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470" y="3197077"/>
            <a:ext cx="2431030" cy="5827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376" y="4900493"/>
            <a:ext cx="1855006" cy="5063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40" y="1439863"/>
            <a:ext cx="1611164" cy="15731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3027" y="4935218"/>
            <a:ext cx="2264022" cy="3920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3050" y="4902610"/>
            <a:ext cx="1977668" cy="48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Prospettive</a:t>
            </a:r>
            <a:r>
              <a:rPr lang="en-US" dirty="0" smtClean="0"/>
              <a:t> future e </a:t>
            </a:r>
            <a:r>
              <a:rPr lang="en-US" dirty="0" err="1" smtClean="0"/>
              <a:t>domande</a:t>
            </a:r>
            <a:r>
              <a:rPr lang="en-US" dirty="0" smtClean="0"/>
              <a:t> </a:t>
            </a:r>
            <a:r>
              <a:rPr lang="en-US" dirty="0" err="1" smtClean="0"/>
              <a:t>comuni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Ops Studio </a:t>
            </a:r>
            <a:r>
              <a:rPr lang="en-US" dirty="0" err="1" smtClean="0"/>
              <a:t>sostituirà</a:t>
            </a:r>
            <a:r>
              <a:rPr lang="en-US" dirty="0" smtClean="0"/>
              <a:t> SSMS?</a:t>
            </a:r>
          </a:p>
          <a:p>
            <a:r>
              <a:rPr lang="en-US" dirty="0" err="1" smtClean="0"/>
              <a:t>Che</a:t>
            </a:r>
            <a:r>
              <a:rPr lang="en-US" dirty="0" smtClean="0"/>
              <a:t> ne è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componenti</a:t>
            </a:r>
            <a:r>
              <a:rPr lang="en-US" dirty="0" smtClean="0"/>
              <a:t> (SSRS, SSIS, </a:t>
            </a:r>
            <a:r>
              <a:rPr lang="en-US" dirty="0" err="1" smtClean="0"/>
              <a:t>etc</a:t>
            </a:r>
            <a:r>
              <a:rPr lang="en-US" dirty="0" smtClean="0"/>
              <a:t>)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1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sz="2646" dirty="0" smtClean="0"/>
              <a:t>Domande?</a:t>
            </a:r>
            <a:endParaRPr lang="it-IT" sz="2646" dirty="0"/>
          </a:p>
          <a:p>
            <a:endParaRPr lang="en-US" sz="2646" dirty="0" smtClean="0"/>
          </a:p>
          <a:p>
            <a:endParaRPr lang="en-US" sz="2646" dirty="0"/>
          </a:p>
          <a:p>
            <a:endParaRPr lang="en-US" sz="2646" dirty="0" smtClean="0"/>
          </a:p>
          <a:p>
            <a:endParaRPr lang="it-IT" sz="2646" dirty="0"/>
          </a:p>
          <a:p>
            <a:r>
              <a:rPr lang="en-US" sz="2800" dirty="0" err="1"/>
              <a:t>eMail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mrg3d@hotmail.com</a:t>
            </a:r>
            <a:endParaRPr lang="en-US" sz="2800" dirty="0"/>
          </a:p>
          <a:p>
            <a:r>
              <a:rPr lang="en-US" sz="2800" dirty="0"/>
              <a:t>twitter: @mrg3d</a:t>
            </a:r>
          </a:p>
          <a:p>
            <a:r>
              <a:rPr lang="en-US" sz="2800" dirty="0" err="1"/>
              <a:t>linkedIn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https://www.linkedin.com/in/mrg3d/</a:t>
            </a:r>
            <a:endParaRPr lang="en-US" sz="2800" dirty="0"/>
          </a:p>
          <a:p>
            <a:endParaRPr lang="en-US" sz="2268" dirty="0"/>
          </a:p>
        </p:txBody>
      </p:sp>
    </p:spTree>
    <p:extLst>
      <p:ext uri="{BB962C8B-B14F-4D97-AF65-F5344CB8AC3E}">
        <p14:creationId xmlns:p14="http://schemas.microsoft.com/office/powerpoint/2010/main" val="10608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idx="4294967295"/>
          </p:nvPr>
        </p:nvSpPr>
        <p:spPr>
          <a:xfrm>
            <a:off x="0" y="1439863"/>
            <a:ext cx="11520488" cy="4679950"/>
          </a:xfrm>
        </p:spPr>
        <p:txBody>
          <a:bodyPr anchor="ctr">
            <a:normAutofit/>
          </a:bodyPr>
          <a:lstStyle/>
          <a:p>
            <a:pPr algn="ctr"/>
            <a:endParaRPr lang="it-IT" sz="4536" dirty="0" smtClean="0"/>
          </a:p>
          <a:p>
            <a:pPr algn="ctr"/>
            <a:r>
              <a:rPr lang="it-IT" sz="4536" dirty="0" smtClean="0"/>
              <a:t>Grazie per l’attenzione</a:t>
            </a:r>
            <a:endParaRPr lang="it-IT" sz="4536" dirty="0"/>
          </a:p>
        </p:txBody>
      </p:sp>
    </p:spTree>
    <p:extLst>
      <p:ext uri="{BB962C8B-B14F-4D97-AF65-F5344CB8AC3E}">
        <p14:creationId xmlns:p14="http://schemas.microsoft.com/office/powerpoint/2010/main" val="266360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Organizzatori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95" y="4347937"/>
            <a:ext cx="2730720" cy="13358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02" y="4517288"/>
            <a:ext cx="3073977" cy="9221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84" y="1457975"/>
            <a:ext cx="1843691" cy="180022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950202" y="1439863"/>
            <a:ext cx="1953921" cy="1800225"/>
            <a:chOff x="1261641" y="1211407"/>
            <a:chExt cx="2737791" cy="252243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635" y="1211407"/>
              <a:ext cx="2522435" cy="252243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261641" y="3179844"/>
              <a:ext cx="2737791" cy="517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10000"/>
                    </a:schemeClr>
                  </a:solidFill>
                </a:rPr>
                <a:t>GetLatestVersion.it</a:t>
              </a:r>
              <a:endParaRPr lang="en-US" sz="2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22245" y="1647681"/>
            <a:ext cx="1808305" cy="18083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509" y="1272204"/>
            <a:ext cx="2475207" cy="2475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CC8E81-33EA-4198-8DA1-71A63BF67B2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4373" y="4009794"/>
            <a:ext cx="2912449" cy="209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Luca Bruni</a:t>
            </a:r>
            <a:endParaRPr lang="en-US" sz="2400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err="1" smtClean="0"/>
              <a:t>Professionista</a:t>
            </a:r>
            <a:r>
              <a:rPr lang="en-US" sz="2400" dirty="0" smtClean="0"/>
              <a:t> IT (~15 </a:t>
            </a:r>
            <a:r>
              <a:rPr lang="en-US" sz="2400" dirty="0" err="1" smtClean="0"/>
              <a:t>anni</a:t>
            </a:r>
            <a:r>
              <a:rPr lang="en-US" sz="2400" dirty="0" smtClean="0"/>
              <a:t> di </a:t>
            </a:r>
            <a:r>
              <a:rPr lang="en-US" sz="2400" dirty="0" err="1" smtClean="0"/>
              <a:t>esperienza</a:t>
            </a:r>
            <a:r>
              <a:rPr lang="en-US" sz="2400" dirty="0" smtClean="0"/>
              <a:t>)</a:t>
            </a:r>
            <a:endParaRPr lang="en-US" sz="2000" dirty="0" smtClean="0"/>
          </a:p>
          <a:p>
            <a:r>
              <a:rPr lang="en-US" sz="2400" dirty="0" smtClean="0"/>
              <a:t>	</a:t>
            </a:r>
          </a:p>
          <a:p>
            <a:r>
              <a:rPr lang="en-US" sz="2400" dirty="0" smtClean="0"/>
              <a:t>Software </a:t>
            </a:r>
            <a:r>
              <a:rPr lang="en-US" sz="2400" dirty="0"/>
              <a:t>&amp; Data </a:t>
            </a:r>
            <a:r>
              <a:rPr lang="en-US" sz="2400" dirty="0" smtClean="0"/>
              <a:t>Architect</a:t>
            </a:r>
          </a:p>
          <a:p>
            <a:r>
              <a:rPr lang="en-US" sz="2400" dirty="0" smtClean="0"/>
              <a:t>	</a:t>
            </a:r>
            <a:r>
              <a:rPr lang="en-US" sz="2100" dirty="0" err="1" smtClean="0"/>
              <a:t>mindCube</a:t>
            </a:r>
            <a:r>
              <a:rPr lang="en-US" sz="2100" dirty="0" smtClean="0"/>
              <a:t> </a:t>
            </a:r>
            <a:r>
              <a:rPr lang="en-US" sz="2100" dirty="0" err="1" smtClean="0"/>
              <a:t>S.a.g.l</a:t>
            </a:r>
            <a:r>
              <a:rPr lang="en-US" sz="2100" dirty="0" smtClean="0"/>
              <a:t>.</a:t>
            </a:r>
          </a:p>
          <a:p>
            <a:endParaRPr lang="en-US" sz="2100" dirty="0" smtClean="0"/>
          </a:p>
          <a:p>
            <a:r>
              <a:rPr lang="en-US" sz="2400" dirty="0" smtClean="0"/>
              <a:t>Contributor UGISS </a:t>
            </a:r>
          </a:p>
          <a:p>
            <a:pPr lvl="1"/>
            <a:r>
              <a:rPr lang="en-US" sz="2000" dirty="0" smtClean="0"/>
              <a:t>User Group </a:t>
            </a:r>
            <a:r>
              <a:rPr lang="en-US" sz="2000" dirty="0" err="1" smtClean="0"/>
              <a:t>Italiano</a:t>
            </a:r>
            <a:r>
              <a:rPr lang="en-US" sz="2000" dirty="0" smtClean="0"/>
              <a:t> SQL Server (PASS Chapter)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Speaker?</a:t>
            </a:r>
          </a:p>
          <a:p>
            <a:r>
              <a:rPr lang="en-US" sz="2400" dirty="0"/>
              <a:t>	</a:t>
            </a:r>
            <a:r>
              <a:rPr lang="en-US" sz="2100" dirty="0" err="1" smtClean="0"/>
              <a:t>Vediamo</a:t>
            </a:r>
            <a:r>
              <a:rPr lang="en-US" sz="2100" dirty="0" smtClean="0"/>
              <a:t> come </a:t>
            </a:r>
            <a:r>
              <a:rPr lang="en-US" sz="2100" dirty="0" err="1" smtClean="0"/>
              <a:t>va</a:t>
            </a:r>
            <a:r>
              <a:rPr lang="en-US" sz="2100" dirty="0" smtClean="0"/>
              <a:t>!</a:t>
            </a:r>
          </a:p>
          <a:p>
            <a:endParaRPr lang="en-US" dirty="0" smtClean="0"/>
          </a:p>
          <a:p>
            <a:r>
              <a:rPr lang="en-US" sz="2000" dirty="0" err="1" smtClean="0"/>
              <a:t>eMail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2"/>
              </a:rPr>
              <a:t>mrg3d@hotmail.com</a:t>
            </a:r>
            <a:endParaRPr lang="en-US" sz="2000" dirty="0"/>
          </a:p>
          <a:p>
            <a:r>
              <a:rPr lang="en-US" sz="2000" dirty="0"/>
              <a:t>twitter: @mrg3d</a:t>
            </a:r>
          </a:p>
          <a:p>
            <a:r>
              <a:rPr lang="en-US" sz="2000" dirty="0" err="1"/>
              <a:t>linkedIn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https://www.linkedin.com/in/mrg3d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775" y="189121"/>
            <a:ext cx="611940" cy="611940"/>
          </a:xfrm>
          <a:prstGeom prst="rect">
            <a:avLst/>
          </a:prstGeom>
        </p:spPr>
      </p:pic>
      <p:pic>
        <p:nvPicPr>
          <p:cNvPr id="2050" name="Picture 2" descr="MindCube Sag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609" y="189120"/>
            <a:ext cx="2023308" cy="6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qlsaturday.com/images/speakers/5475-c8290d6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06" y="1080363"/>
            <a:ext cx="1170172" cy="187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3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16124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2017…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Anno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ricco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di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novità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per 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Server. </a:t>
            </a:r>
            <a:endParaRPr lang="en-US" altLang="en-US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ERRATA CORRIGE: </a:t>
            </a:r>
            <a:r>
              <a:rPr lang="en-US" altLang="en-US" sz="1900" dirty="0" err="1" smtClean="0">
                <a:solidFill>
                  <a:srgbClr val="293338"/>
                </a:solidFill>
                <a:latin typeface="inherit"/>
              </a:rPr>
              <a:t>Genenal</a:t>
            </a:r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 availability != Cross Platform </a:t>
            </a:r>
          </a:p>
          <a:p>
            <a:endParaRPr lang="en-US" altLang="en-US" sz="1900" dirty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Server anywhere</a:t>
            </a: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</a:t>
            </a:r>
          </a:p>
          <a:p>
            <a:endParaRPr lang="en-US" altLang="en-US" sz="1900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Ok.. Il server! E per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i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 client?</a:t>
            </a:r>
          </a:p>
          <a:p>
            <a:endParaRPr lang="en-US" dirty="0"/>
          </a:p>
        </p:txBody>
      </p:sp>
      <p:pic>
        <p:nvPicPr>
          <p:cNvPr id="6" name="Picture 2" descr="https://pbs.twimg.com/profile_images/875388334003986432/eUsjmVRJ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44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pbs.twimg.com/profile_images/862037907862765568/pYgBswU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961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upload.wikimedia.org/wikipedia/commons/thumb/b/b0/NewTux.svg/500px-NewTux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322" y="2835829"/>
            <a:ext cx="508451" cy="61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8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6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Introduzione</a:t>
            </a:r>
            <a:r>
              <a:rPr lang="en-US" sz="2800" dirty="0" smtClean="0"/>
              <a:t> a SQL Operations Studio</a:t>
            </a: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Presentazione</a:t>
            </a:r>
            <a:r>
              <a:rPr lang="en-US" sz="2800" dirty="0" smtClean="0"/>
              <a:t> </a:t>
            </a:r>
            <a:r>
              <a:rPr lang="en-US" sz="2800" dirty="0" err="1" smtClean="0"/>
              <a:t>funzionalità</a:t>
            </a:r>
            <a:r>
              <a:rPr lang="en-US" sz="2800" dirty="0" smtClean="0"/>
              <a:t> dal </a:t>
            </a:r>
            <a:r>
              <a:rPr lang="en-US" sz="2800" dirty="0" err="1" smtClean="0"/>
              <a:t>punto</a:t>
            </a:r>
            <a:r>
              <a:rPr lang="en-US" sz="2800" dirty="0" smtClean="0"/>
              <a:t> di vista </a:t>
            </a:r>
            <a:r>
              <a:rPr lang="en-US" sz="2800" dirty="0" err="1" smtClean="0"/>
              <a:t>dei</a:t>
            </a:r>
            <a:r>
              <a:rPr lang="en-US" sz="2800" dirty="0" smtClean="0"/>
              <a:t> Dev</a:t>
            </a: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Presentazione</a:t>
            </a:r>
            <a:r>
              <a:rPr lang="en-US" sz="2800" dirty="0" smtClean="0"/>
              <a:t> </a:t>
            </a:r>
            <a:r>
              <a:rPr lang="en-US" sz="2800" dirty="0" err="1" smtClean="0"/>
              <a:t>funzionalità</a:t>
            </a:r>
            <a:r>
              <a:rPr lang="en-US" sz="2800" dirty="0" smtClean="0"/>
              <a:t> dal </a:t>
            </a:r>
            <a:r>
              <a:rPr lang="en-US" sz="2800" dirty="0" err="1" smtClean="0"/>
              <a:t>punto</a:t>
            </a:r>
            <a:r>
              <a:rPr lang="en-US" sz="2800" dirty="0" smtClean="0"/>
              <a:t> di vista </a:t>
            </a:r>
            <a:r>
              <a:rPr lang="en-US" sz="2800" dirty="0" err="1" smtClean="0"/>
              <a:t>degli</a:t>
            </a:r>
            <a:r>
              <a:rPr lang="en-US" sz="2800" dirty="0" smtClean="0"/>
              <a:t> Ops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9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Cos`è</a:t>
            </a:r>
            <a:r>
              <a:rPr lang="en-US" dirty="0"/>
              <a:t> SQL Operations Studio? </a:t>
            </a:r>
            <a:r>
              <a:rPr lang="en-US" dirty="0" smtClean="0"/>
              <a:t>              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595378"/>
              </p:ext>
            </p:extLst>
          </p:nvPr>
        </p:nvGraphicFramePr>
        <p:xfrm>
          <a:off x="361038" y="1354975"/>
          <a:ext cx="10800004" cy="4232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001">
                  <a:extLst>
                    <a:ext uri="{9D8B030D-6E8A-4147-A177-3AD203B41FA5}">
                      <a16:colId xmlns:a16="http://schemas.microsoft.com/office/drawing/2014/main" val="149486434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4285431742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3030229242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2875791407"/>
                    </a:ext>
                  </a:extLst>
                </a:gridCol>
              </a:tblGrid>
              <a:tr h="8879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Light Weight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Extensible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Windows,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macOS</a:t>
                      </a:r>
                      <a:r>
                        <a:rPr lang="en-US" baseline="0" dirty="0" smtClean="0"/>
                        <a:t> e Linux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3939603"/>
                  </a:ext>
                </a:extLst>
              </a:tr>
              <a:tr h="284832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458036"/>
                  </a:ext>
                </a:extLst>
              </a:tr>
              <a:tr h="495816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SQL Server running </a:t>
                      </a:r>
                      <a:r>
                        <a:rPr lang="en-US" baseline="0" dirty="0" err="1" smtClean="0"/>
                        <a:t>anyware</a:t>
                      </a:r>
                      <a:r>
                        <a:rPr lang="en-US" baseline="0" dirty="0" smtClean="0"/>
                        <a:t>, Azure SQLDB e DW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453127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00" y="3073831"/>
            <a:ext cx="952500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93" y="3121455"/>
            <a:ext cx="752475" cy="733425"/>
          </a:xfrm>
          <a:prstGeom prst="rect">
            <a:avLst/>
          </a:prstGeom>
        </p:spPr>
      </p:pic>
      <p:pic>
        <p:nvPicPr>
          <p:cNvPr id="9" name="Picture 2" descr="https://pbs.twimg.com/profile_images/875388334003986432/eUsjmVRJ_400x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722" y="3086271"/>
            <a:ext cx="842760" cy="84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upload.wikimedia.org/wikipedia/commons/thumb/b/b0/NewTux.svg/500px-NewTux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515" y="3160423"/>
            <a:ext cx="578714" cy="69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915" y="3226083"/>
            <a:ext cx="818805" cy="54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3212" y="3154673"/>
            <a:ext cx="779906" cy="70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593" y="4982513"/>
            <a:ext cx="875823" cy="6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301</Words>
  <Application>Microsoft Office PowerPoint</Application>
  <PresentationFormat>Custom</PresentationFormat>
  <Paragraphs>114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inherit</vt:lpstr>
      <vt:lpstr>Segoe UI</vt:lpstr>
      <vt:lpstr>Wingdings</vt:lpstr>
      <vt:lpstr>SQLSatOslo 2016</vt:lpstr>
      <vt:lpstr>Image</vt:lpstr>
      <vt:lpstr>Introducing  SQL Operations Studio</vt:lpstr>
      <vt:lpstr>Sponsor</vt:lpstr>
      <vt:lpstr>Organizzatori</vt:lpstr>
      <vt:lpstr>Luca Bruni</vt:lpstr>
      <vt:lpstr>Introduzione</vt:lpstr>
      <vt:lpstr>Il 2017…</vt:lpstr>
      <vt:lpstr>Agenda</vt:lpstr>
      <vt:lpstr>Agenda</vt:lpstr>
      <vt:lpstr>Cos`è SQL Operations Studio?               </vt:lpstr>
      <vt:lpstr>Per chi è pensato SQL Operations Studio?               </vt:lpstr>
      <vt:lpstr>Com’è fatto SQL Operations Studio?               </vt:lpstr>
      <vt:lpstr>DEMO Introduzione al tool</vt:lpstr>
      <vt:lpstr>Focus del team di sviluppo</vt:lpstr>
      <vt:lpstr>Core functionalities (la parte Dev)</vt:lpstr>
      <vt:lpstr>DEMO Core Functionalities</vt:lpstr>
      <vt:lpstr>Insights (la parte Ops)</vt:lpstr>
      <vt:lpstr>DEMO Insights</vt:lpstr>
      <vt:lpstr>Extensibility</vt:lpstr>
      <vt:lpstr>DEMO Extensibility</vt:lpstr>
      <vt:lpstr>Prospettive future e domande comuni</vt:lpstr>
      <vt:lpstr>Q&amp;A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Bruni Luca</cp:lastModifiedBy>
  <cp:revision>81</cp:revision>
  <dcterms:created xsi:type="dcterms:W3CDTF">2011-08-19T20:30:49Z</dcterms:created>
  <dcterms:modified xsi:type="dcterms:W3CDTF">2018-01-25T22:13:50Z</dcterms:modified>
</cp:coreProperties>
</file>