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308" r:id="rId3"/>
    <p:sldId id="265" r:id="rId4"/>
    <p:sldId id="262" r:id="rId5"/>
    <p:sldId id="282" r:id="rId6"/>
    <p:sldId id="287" r:id="rId7"/>
    <p:sldId id="285" r:id="rId8"/>
    <p:sldId id="272" r:id="rId9"/>
    <p:sldId id="303" r:id="rId10"/>
    <p:sldId id="304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9" r:id="rId23"/>
    <p:sldId id="273" r:id="rId24"/>
    <p:sldId id="288" r:id="rId25"/>
    <p:sldId id="301" r:id="rId26"/>
    <p:sldId id="299" r:id="rId27"/>
    <p:sldId id="302" r:id="rId28"/>
    <p:sldId id="305" r:id="rId29"/>
    <p:sldId id="306" r:id="rId30"/>
    <p:sldId id="307" r:id="rId31"/>
    <p:sldId id="284" r:id="rId32"/>
    <p:sldId id="296" r:id="rId33"/>
    <p:sldId id="297" r:id="rId3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12/02/2018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61038" y="360363"/>
            <a:ext cx="108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15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06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92" y="2688015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68" y="4451007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35" y="5170500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95" y="4239845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35" y="4453547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43" y="1264807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554232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4133973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693"/>
          <a:stretch/>
        </p:blipFill>
        <p:spPr>
          <a:xfrm>
            <a:off x="5068553" y="1279655"/>
            <a:ext cx="2838355" cy="112143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BDEA89-E836-4567-88BD-E235521575DE}"/>
              </a:ext>
            </a:extLst>
          </p:cNvPr>
          <p:cNvCxnSpPr/>
          <p:nvPr userDrawn="1"/>
        </p:nvCxnSpPr>
        <p:spPr>
          <a:xfrm>
            <a:off x="399673" y="3286330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40CF736-BF37-4382-931C-2109FE876F3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09513" y="3410735"/>
            <a:ext cx="1427388" cy="6173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2A7BDA-1045-47CA-963A-FB7FD81D370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260926" y="1317253"/>
            <a:ext cx="3291589" cy="11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nel9.msdn.com/Events/Connect/2017/T255/play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W-SRFU2zQ" TargetMode="External"/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7" Type="http://schemas.openxmlformats.org/officeDocument/2006/relationships/hyperlink" Target="http://blog.sqlterritory.com/2017/12/19/sql-operations-studio-comprehensive-guid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AwW-SRFU2zQ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7/T255/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4"/>
              </a:rPr>
              <a:t>https://</a:t>
            </a:r>
            <a:r>
              <a:rPr lang="en-US" sz="600" dirty="0" smtClean="0">
                <a:hlinkClick r:id="rId4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User e 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Workspace =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SQL Operations Studio SQL Tiger Team Introduction</a:t>
            </a:r>
            <a:endParaRPr lang="en-US" sz="800" dirty="0"/>
          </a:p>
          <a:p>
            <a:pPr algn="ctr"/>
            <a:r>
              <a:rPr lang="en-US" sz="600" dirty="0">
                <a:hlinkClick r:id="rId3"/>
              </a:rPr>
              <a:t>https://www.youtube.com/watch?v=AwW-SRFU2zQ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7063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Prospettive</a:t>
            </a:r>
            <a:r>
              <a:rPr lang="en-US" dirty="0"/>
              <a:t> </a:t>
            </a:r>
            <a:r>
              <a:rPr lang="en-US" dirty="0" smtClean="0"/>
              <a:t>future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potenziale</a:t>
            </a:r>
            <a:r>
              <a:rPr lang="en-US" dirty="0" smtClean="0"/>
              <a:t> di SQL Ops Studio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Strumento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di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soluzioni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Repeatable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SQL Tiger Team </a:t>
            </a:r>
            <a:r>
              <a:rPr lang="en-US" sz="2400" dirty="0" smtClean="0"/>
              <a:t>Introduction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www.youtube.com/watch?v=AwW-SRFU2zQ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7"/>
              </a:rPr>
              <a:t>http://blog.sqlterritory.com/2017/12/19/sql-operations-studio-comprehensive-guide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4081866" cy="30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68" y="3343558"/>
            <a:ext cx="3754470" cy="21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646</Words>
  <Application>Microsoft Office PowerPoint</Application>
  <PresentationFormat>Custom</PresentationFormat>
  <Paragraphs>197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Cos’è SQL Operations Studio?               </vt:lpstr>
      <vt:lpstr>Cos’é SQL Operations Studio?</vt:lpstr>
      <vt:lpstr>Ops Studio é</vt:lpstr>
      <vt:lpstr>Funzionalità  e caratteristiche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Prospettive future e FAQ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Conclusioni</vt:lpstr>
      <vt:lpstr>Recap</vt:lpstr>
      <vt:lpstr>Il potenziale di SQL Ops Studio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Bruni Luca</cp:lastModifiedBy>
  <cp:revision>90</cp:revision>
  <dcterms:created xsi:type="dcterms:W3CDTF">2011-08-19T20:30:49Z</dcterms:created>
  <dcterms:modified xsi:type="dcterms:W3CDTF">2018-02-12T20:34:32Z</dcterms:modified>
</cp:coreProperties>
</file>