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2" r:id="rId5"/>
    <p:sldId id="282" r:id="rId6"/>
    <p:sldId id="287" r:id="rId7"/>
    <p:sldId id="285" r:id="rId8"/>
    <p:sldId id="271" r:id="rId9"/>
    <p:sldId id="270" r:id="rId10"/>
    <p:sldId id="272" r:id="rId11"/>
    <p:sldId id="293" r:id="rId12"/>
    <p:sldId id="274" r:id="rId13"/>
    <p:sldId id="290" r:id="rId14"/>
    <p:sldId id="294" r:id="rId15"/>
    <p:sldId id="295" r:id="rId16"/>
    <p:sldId id="291" r:id="rId17"/>
    <p:sldId id="292" r:id="rId18"/>
    <p:sldId id="276" r:id="rId19"/>
    <p:sldId id="278" r:id="rId20"/>
    <p:sldId id="277" r:id="rId21"/>
    <p:sldId id="267" r:id="rId22"/>
    <p:sldId id="283" r:id="rId23"/>
    <p:sldId id="289" r:id="rId24"/>
    <p:sldId id="273" r:id="rId25"/>
    <p:sldId id="288" r:id="rId26"/>
    <p:sldId id="301" r:id="rId27"/>
    <p:sldId id="299" r:id="rId28"/>
    <p:sldId id="302" r:id="rId29"/>
    <p:sldId id="284" r:id="rId30"/>
    <p:sldId id="296" r:id="rId31"/>
    <p:sldId id="297" r:id="rId3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810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A71725CA-7230-40B2-978E-3893882E604B}"/>
    <pc:docChg chg="custSel addSld delSld modSld sldOrd modMainMaster">
      <pc:chgData name="Marco Parenzan" userId="a83bbb23f3e251dc" providerId="LiveId" clId="{A71725CA-7230-40B2-978E-3893882E604B}" dt="2018-01-27T17:58:25.234" v="334" actId="11529"/>
      <pc:docMkLst>
        <pc:docMk/>
      </pc:docMkLst>
      <pc:sldChg chg="del">
        <pc:chgData name="Marco Parenzan" userId="a83bbb23f3e251dc" providerId="LiveId" clId="{A71725CA-7230-40B2-978E-3893882E604B}" dt="2018-01-27T17:51:18.771" v="241" actId="2696"/>
        <pc:sldMkLst>
          <pc:docMk/>
          <pc:sldMk cId="3880213463" sldId="257"/>
        </pc:sldMkLst>
      </pc:sldChg>
      <pc:sldChg chg="del">
        <pc:chgData name="Marco Parenzan" userId="a83bbb23f3e251dc" providerId="LiveId" clId="{A71725CA-7230-40B2-978E-3893882E604B}" dt="2018-01-27T17:51:19.083" v="242" actId="2696"/>
        <pc:sldMkLst>
          <pc:docMk/>
          <pc:sldMk cId="2956876836" sldId="258"/>
        </pc:sldMkLst>
      </pc:sldChg>
      <pc:sldChg chg="del">
        <pc:chgData name="Marco Parenzan" userId="a83bbb23f3e251dc" providerId="LiveId" clId="{A71725CA-7230-40B2-978E-3893882E604B}" dt="2018-01-27T17:51:19.368" v="243" actId="2696"/>
        <pc:sldMkLst>
          <pc:docMk/>
          <pc:sldMk cId="1121946899" sldId="259"/>
        </pc:sldMkLst>
      </pc:sldChg>
      <pc:sldChg chg="del">
        <pc:chgData name="Marco Parenzan" userId="a83bbb23f3e251dc" providerId="LiveId" clId="{A71725CA-7230-40B2-978E-3893882E604B}" dt="2018-01-27T17:51:19.589" v="244" actId="2696"/>
        <pc:sldMkLst>
          <pc:docMk/>
          <pc:sldMk cId="1780864053" sldId="260"/>
        </pc:sldMkLst>
      </pc:sldChg>
      <pc:sldChg chg="del">
        <pc:chgData name="Marco Parenzan" userId="a83bbb23f3e251dc" providerId="LiveId" clId="{A71725CA-7230-40B2-978E-3893882E604B}" dt="2018-01-27T17:51:19.916" v="245" actId="2696"/>
        <pc:sldMkLst>
          <pc:docMk/>
          <pc:sldMk cId="958443292" sldId="261"/>
        </pc:sldMkLst>
      </pc:sldChg>
      <pc:sldChg chg="modSp ord">
        <pc:chgData name="Marco Parenzan" userId="a83bbb23f3e251dc" providerId="LiveId" clId="{A71725CA-7230-40B2-978E-3893882E604B}" dt="2018-01-27T17:52:11.564" v="306" actId="20577"/>
        <pc:sldMkLst>
          <pc:docMk/>
          <pc:sldMk cId="148607444" sldId="262"/>
        </pc:sldMkLst>
        <pc:spChg chg="mod">
          <ac:chgData name="Marco Parenzan" userId="a83bbb23f3e251dc" providerId="LiveId" clId="{A71725CA-7230-40B2-978E-3893882E604B}" dt="2018-01-27T17:52:11.564" v="306" actId="20577"/>
          <ac:spMkLst>
            <pc:docMk/>
            <pc:sldMk cId="148607444" sldId="262"/>
            <ac:spMk id="2" creationId="{00000000-0000-0000-0000-000000000000}"/>
          </ac:spMkLst>
        </pc:spChg>
      </pc:sldChg>
      <pc:sldChg chg="addSp delSp modSp add ord">
        <pc:chgData name="Marco Parenzan" userId="a83bbb23f3e251dc" providerId="LiveId" clId="{A71725CA-7230-40B2-978E-3893882E604B}" dt="2018-01-27T17:48:50.945" v="222" actId="20577"/>
        <pc:sldMkLst>
          <pc:docMk/>
          <pc:sldMk cId="1237612111" sldId="264"/>
        </pc:sldMkLst>
        <pc:spChg chg="del">
          <ac:chgData name="Marco Parenzan" userId="a83bbb23f3e251dc" providerId="LiveId" clId="{A71725CA-7230-40B2-978E-3893882E604B}" dt="2018-01-22T23:41:46.766" v="65"/>
          <ac:spMkLst>
            <pc:docMk/>
            <pc:sldMk cId="1237612111" sldId="264"/>
            <ac:spMk id="2" creationId="{344EBC7C-35D1-4D69-8ABD-2AA0BC287131}"/>
          </ac:spMkLst>
        </pc:spChg>
        <pc:spChg chg="add mod">
          <ac:chgData name="Marco Parenzan" userId="a83bbb23f3e251dc" providerId="LiveId" clId="{A71725CA-7230-40B2-978E-3893882E604B}" dt="2018-01-27T17:48:50.945" v="222" actId="20577"/>
          <ac:spMkLst>
            <pc:docMk/>
            <pc:sldMk cId="1237612111" sldId="264"/>
            <ac:spMk id="3" creationId="{076E1894-9F6B-4181-A582-1E7EDF3748CA}"/>
          </ac:spMkLst>
        </pc:spChg>
        <pc:picChg chg="add del mod">
          <ac:chgData name="Marco Parenzan" userId="a83bbb23f3e251dc" providerId="LiveId" clId="{A71725CA-7230-40B2-978E-3893882E604B}" dt="2018-01-27T16:20:25.353" v="71"/>
          <ac:picMkLst>
            <pc:docMk/>
            <pc:sldMk cId="1237612111" sldId="264"/>
            <ac:picMk id="4" creationId="{26B84414-04F9-4412-8599-B353149A6D2B}"/>
          </ac:picMkLst>
        </pc:picChg>
      </pc:sldChg>
      <pc:sldChg chg="addSp delSp modSp add ord">
        <pc:chgData name="Marco Parenzan" userId="a83bbb23f3e251dc" providerId="LiveId" clId="{A71725CA-7230-40B2-978E-3893882E604B}" dt="2018-01-27T17:51:50.494" v="269" actId="20577"/>
        <pc:sldMkLst>
          <pc:docMk/>
          <pc:sldMk cId="557766459" sldId="265"/>
        </pc:sldMkLst>
        <pc:spChg chg="del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2" creationId="{31CA47DC-2826-4746-AB6D-381D0E9DF858}"/>
          </ac:spMkLst>
        </pc:spChg>
        <pc:spChg chg="add mod">
          <ac:chgData name="Marco Parenzan" userId="a83bbb23f3e251dc" providerId="LiveId" clId="{A71725CA-7230-40B2-978E-3893882E604B}" dt="2018-01-27T17:51:50.494" v="269" actId="20577"/>
          <ac:spMkLst>
            <pc:docMk/>
            <pc:sldMk cId="557766459" sldId="265"/>
            <ac:spMk id="3" creationId="{A805D390-CE5E-4829-8124-C08D4640D56E}"/>
          </ac:spMkLst>
        </pc:spChg>
        <pc:spChg chg="add mod">
          <ac:chgData name="Marco Parenzan" userId="a83bbb23f3e251dc" providerId="LiveId" clId="{A71725CA-7230-40B2-978E-3893882E604B}" dt="2018-01-27T17:51:46.259" v="259"/>
          <ac:spMkLst>
            <pc:docMk/>
            <pc:sldMk cId="557766459" sldId="265"/>
            <ac:spMk id="4" creationId="{DBCC85F6-35D9-4917-8010-AEEE737ED681}"/>
          </ac:spMkLst>
        </pc:spChg>
      </pc:sldChg>
      <pc:sldChg chg="modSp add">
        <pc:chgData name="Marco Parenzan" userId="a83bbb23f3e251dc" providerId="LiveId" clId="{A71725CA-7230-40B2-978E-3893882E604B}" dt="2018-01-27T17:51:58.932" v="280" actId="20577"/>
        <pc:sldMkLst>
          <pc:docMk/>
          <pc:sldMk cId="2778591220" sldId="266"/>
        </pc:sldMkLst>
        <pc:spChg chg="mod">
          <ac:chgData name="Marco Parenzan" userId="a83bbb23f3e251dc" providerId="LiveId" clId="{A71725CA-7230-40B2-978E-3893882E604B}" dt="2018-01-27T17:51:58.932" v="280" actId="20577"/>
          <ac:spMkLst>
            <pc:docMk/>
            <pc:sldMk cId="2778591220" sldId="266"/>
            <ac:spMk id="3" creationId="{A805D390-CE5E-4829-8124-C08D4640D56E}"/>
          </ac:spMkLst>
        </pc:spChg>
      </pc:sldChg>
      <pc:sldChg chg="add">
        <pc:chgData name="Marco Parenzan" userId="a83bbb23f3e251dc" providerId="LiveId" clId="{A71725CA-7230-40B2-978E-3893882E604B}" dt="2018-01-27T17:52:02.915" v="282"/>
        <pc:sldMkLst>
          <pc:docMk/>
          <pc:sldMk cId="416632458" sldId="267"/>
        </pc:sldMkLst>
      </pc:sldChg>
      <pc:sldChg chg="addSp delSp modSp add">
        <pc:chgData name="Marco Parenzan" userId="a83bbb23f3e251dc" providerId="LiveId" clId="{A71725CA-7230-40B2-978E-3893882E604B}" dt="2018-01-27T17:57:59.254" v="320" actId="20577"/>
        <pc:sldMkLst>
          <pc:docMk/>
          <pc:sldMk cId="500338814" sldId="268"/>
        </pc:sldMkLst>
        <pc:spChg chg="del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2" creationId="{E6B64416-44CB-4B3A-9608-9DBB4705D001}"/>
          </ac:spMkLst>
        </pc:spChg>
        <pc:spChg chg="add mod">
          <ac:chgData name="Marco Parenzan" userId="a83bbb23f3e251dc" providerId="LiveId" clId="{A71725CA-7230-40B2-978E-3893882E604B}" dt="2018-01-27T17:57:59.254" v="320" actId="20577"/>
          <ac:spMkLst>
            <pc:docMk/>
            <pc:sldMk cId="500338814" sldId="268"/>
            <ac:spMk id="3" creationId="{D47299C5-8483-467B-8C49-C16E68DC1374}"/>
          </ac:spMkLst>
        </pc:spChg>
        <pc:spChg chg="add mod">
          <ac:chgData name="Marco Parenzan" userId="a83bbb23f3e251dc" providerId="LiveId" clId="{A71725CA-7230-40B2-978E-3893882E604B}" dt="2018-01-27T17:57:56.698" v="308"/>
          <ac:spMkLst>
            <pc:docMk/>
            <pc:sldMk cId="500338814" sldId="268"/>
            <ac:spMk id="4" creationId="{7218A010-E06F-414D-A589-4DC9321FFF64}"/>
          </ac:spMkLst>
        </pc:spChg>
      </pc:sldChg>
      <pc:sldChg chg="modSp add">
        <pc:chgData name="Marco Parenzan" userId="a83bbb23f3e251dc" providerId="LiveId" clId="{A71725CA-7230-40B2-978E-3893882E604B}" dt="2018-01-27T17:58:05.874" v="332" actId="20577"/>
        <pc:sldMkLst>
          <pc:docMk/>
          <pc:sldMk cId="3112197977" sldId="269"/>
        </pc:sldMkLst>
        <pc:spChg chg="mod">
          <ac:chgData name="Marco Parenzan" userId="a83bbb23f3e251dc" providerId="LiveId" clId="{A71725CA-7230-40B2-978E-3893882E604B}" dt="2018-01-27T17:58:05.874" v="332" actId="20577"/>
          <ac:spMkLst>
            <pc:docMk/>
            <pc:sldMk cId="3112197977" sldId="269"/>
            <ac:spMk id="3" creationId="{D47299C5-8483-467B-8C49-C16E68DC1374}"/>
          </ac:spMkLst>
        </pc:spChg>
      </pc:sldChg>
      <pc:sldMasterChg chg="addSp delSp modSp modSldLayout">
        <pc:chgData name="Marco Parenzan" userId="a83bbb23f3e251dc" providerId="LiveId" clId="{A71725CA-7230-40B2-978E-3893882E604B}" dt="2018-01-27T17:58:25.234" v="334" actId="11529"/>
        <pc:sldMasterMkLst>
          <pc:docMk/>
          <pc:sldMasterMk cId="517766698" sldId="2147483648"/>
        </pc:sldMasterMkLst>
        <pc:spChg chg="mod">
          <ac:chgData name="Marco Parenzan" userId="a83bbb23f3e251dc" providerId="LiveId" clId="{A71725CA-7230-40B2-978E-3893882E604B}" dt="2018-01-22T23:38:59.739" v="12" actId="14100"/>
          <ac:spMkLst>
            <pc:docMk/>
            <pc:sldMasterMk cId="517766698" sldId="2147483648"/>
            <ac:spMk id="3" creationId="{00000000-0000-0000-0000-000000000000}"/>
          </ac:spMkLst>
        </pc:spChg>
        <pc:graphicFrameChg chg="del">
          <ac:chgData name="Marco Parenzan" userId="a83bbb23f3e251dc" providerId="LiveId" clId="{A71725CA-7230-40B2-978E-3893882E604B}" dt="2018-01-22T23:38:14.181" v="4" actId="478"/>
          <ac:graphicFrameMkLst>
            <pc:docMk/>
            <pc:sldMasterMk cId="517766698" sldId="2147483648"/>
            <ac:graphicFrameMk id="9" creationId="{00000000-0000-0000-0000-000000000000}"/>
          </ac:graphicFrameMkLst>
        </pc:graphicFrameChg>
        <pc:picChg chg="add del">
          <ac:chgData name="Marco Parenzan" userId="a83bbb23f3e251dc" providerId="LiveId" clId="{A71725CA-7230-40B2-978E-3893882E604B}" dt="2018-01-27T17:49:21.617" v="229"/>
          <ac:picMkLst>
            <pc:docMk/>
            <pc:sldMasterMk cId="517766698" sldId="2147483648"/>
            <ac:picMk id="6" creationId="{AA4A70D5-AA1A-498F-945B-1B116A3F4A16}"/>
          </ac:picMkLst>
        </pc:picChg>
        <pc:picChg chg="add mod">
          <ac:chgData name="Marco Parenzan" userId="a83bbb23f3e251dc" providerId="LiveId" clId="{A71725CA-7230-40B2-978E-3893882E604B}" dt="2018-01-22T23:38:21.938" v="8" actId="1076"/>
          <ac:picMkLst>
            <pc:docMk/>
            <pc:sldMasterMk cId="517766698" sldId="2147483648"/>
            <ac:picMk id="8" creationId="{6F2FA913-5A52-42F8-955F-7A9B03F37923}"/>
          </ac:picMkLst>
        </pc:picChg>
        <pc:picChg chg="add del">
          <ac:chgData name="Marco Parenzan" userId="a83bbb23f3e251dc" providerId="LiveId" clId="{A71725CA-7230-40B2-978E-3893882E604B}" dt="2018-01-22T23:38:16.087" v="6" actId="20577"/>
          <ac:picMkLst>
            <pc:docMk/>
            <pc:sldMasterMk cId="517766698" sldId="2147483648"/>
            <ac:picMk id="1028" creationId="{9E95798F-80EC-4731-BF1C-4470766C72FC}"/>
          </ac:picMkLst>
        </pc:picChg>
        <pc:sldLayoutChg chg="addSp delSp modSp">
          <pc:chgData name="Marco Parenzan" userId="a83bbb23f3e251dc" providerId="LiveId" clId="{A71725CA-7230-40B2-978E-3893882E604B}" dt="2018-01-27T17:49:32.239" v="231" actId="1076"/>
          <pc:sldLayoutMkLst>
            <pc:docMk/>
            <pc:sldMasterMk cId="517766698" sldId="2147483648"/>
            <pc:sldLayoutMk cId="800730336" sldId="2147483649"/>
          </pc:sldLayoutMkLst>
          <pc:picChg chg="del">
            <ac:chgData name="Marco Parenzan" userId="a83bbb23f3e251dc" providerId="LiveId" clId="{A71725CA-7230-40B2-978E-3893882E604B}" dt="2018-01-22T23:37:56.554" v="0" actId="478"/>
            <ac:picMkLst>
              <pc:docMk/>
              <pc:sldMasterMk cId="517766698" sldId="2147483648"/>
              <pc:sldLayoutMk cId="800730336" sldId="2147483649"/>
              <ac:picMk id="6" creationId="{00000000-0000-0000-0000-000000000000}"/>
            </ac:picMkLst>
          </pc:picChg>
          <pc:picChg chg="add mod">
            <ac:chgData name="Marco Parenzan" userId="a83bbb23f3e251dc" providerId="LiveId" clId="{A71725CA-7230-40B2-978E-3893882E604B}" dt="2018-01-27T17:49:32.239" v="231" actId="1076"/>
            <ac:picMkLst>
              <pc:docMk/>
              <pc:sldMasterMk cId="517766698" sldId="2147483648"/>
              <pc:sldLayoutMk cId="800730336" sldId="2147483649"/>
              <ac:picMk id="6" creationId="{ADEB4E77-701E-43A3-8F9E-4D10DB6B0795}"/>
            </ac:picMkLst>
          </pc:picChg>
          <pc:picChg chg="add mod">
            <ac:chgData name="Marco Parenzan" userId="a83bbb23f3e251dc" providerId="LiveId" clId="{A71725CA-7230-40B2-978E-3893882E604B}" dt="2018-01-22T23:38:01.656" v="3" actId="1076"/>
            <ac:picMkLst>
              <pc:docMk/>
              <pc:sldMasterMk cId="517766698" sldId="2147483648"/>
              <pc:sldLayoutMk cId="800730336" sldId="2147483649"/>
              <ac:picMk id="2050" creationId="{1A9D911E-79B9-46F6-BDC8-9385708205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9:38.188" v="236" actId="1038"/>
          <pc:sldLayoutMkLst>
            <pc:docMk/>
            <pc:sldMasterMk cId="517766698" sldId="2147483648"/>
            <pc:sldLayoutMk cId="4065140645" sldId="2147483650"/>
          </pc:sldLayoutMkLst>
          <pc:spChg chg="mod">
            <ac:chgData name="Marco Parenzan" userId="a83bbb23f3e251dc" providerId="LiveId" clId="{A71725CA-7230-40B2-978E-3893882E604B}" dt="2018-01-22T23:38:37.814" v="9" actId="14100"/>
            <ac:spMkLst>
              <pc:docMk/>
              <pc:sldMasterMk cId="517766698" sldId="2147483648"/>
              <pc:sldLayoutMk cId="4065140645" sldId="2147483650"/>
              <ac:spMk id="3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9:18.247" v="227"/>
            <ac:picMkLst>
              <pc:docMk/>
              <pc:sldMasterMk cId="517766698" sldId="2147483648"/>
              <pc:sldLayoutMk cId="4065140645" sldId="2147483650"/>
              <ac:picMk id="4" creationId="{A8865F01-D244-4754-B1EB-A2C715246D4E}"/>
            </ac:picMkLst>
          </pc:picChg>
          <pc:picChg chg="add mod">
            <ac:chgData name="Marco Parenzan" userId="a83bbb23f3e251dc" providerId="LiveId" clId="{A71725CA-7230-40B2-978E-3893882E604B}" dt="2018-01-27T17:49:38.188" v="236" actId="1038"/>
            <ac:picMkLst>
              <pc:docMk/>
              <pc:sldMasterMk cId="517766698" sldId="2147483648"/>
              <pc:sldLayoutMk cId="4065140645" sldId="2147483650"/>
              <ac:picMk id="5" creationId="{B54F5555-BC20-4DEB-B8C9-1448EEBFC074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58:25.234" v="334" actId="11529"/>
          <pc:sldLayoutMkLst>
            <pc:docMk/>
            <pc:sldMasterMk cId="517766698" sldId="2147483648"/>
            <pc:sldLayoutMk cId="3510596381" sldId="2147483651"/>
          </pc:sldLayoutMkLst>
          <pc:spChg chg="add del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3" creationId="{66FAF76C-FD8C-4777-8B39-12160FB53801}"/>
            </ac:spMkLst>
          </pc:spChg>
          <pc:spChg chg="add del mod">
            <ac:chgData name="Marco Parenzan" userId="a83bbb23f3e251dc" providerId="LiveId" clId="{A71725CA-7230-40B2-978E-3893882E604B}" dt="2018-01-27T17:58:25.234" v="334" actId="11529"/>
            <ac:spMkLst>
              <pc:docMk/>
              <pc:sldMasterMk cId="517766698" sldId="2147483648"/>
              <pc:sldLayoutMk cId="3510596381" sldId="2147483651"/>
              <ac:spMk id="5" creationId="{8A5289E7-780C-4A91-80DC-58EF90ADAD88}"/>
            </ac:spMkLst>
          </pc:spChg>
        </pc:sldLayoutChg>
        <pc:sldLayoutChg chg="addSp modSp">
          <pc:chgData name="Marco Parenzan" userId="a83bbb23f3e251dc" providerId="LiveId" clId="{A71725CA-7230-40B2-978E-3893882E604B}" dt="2018-01-27T17:49:45.182" v="239"/>
          <pc:sldLayoutMkLst>
            <pc:docMk/>
            <pc:sldMasterMk cId="517766698" sldId="2147483648"/>
            <pc:sldLayoutMk cId="2062983015" sldId="2147483652"/>
          </pc:sldLayoutMkLst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3" creationId="{00000000-0000-0000-0000-000000000000}"/>
            </ac:spMkLst>
          </pc:spChg>
          <pc:spChg chg="mod">
            <ac:chgData name="Marco Parenzan" userId="a83bbb23f3e251dc" providerId="LiveId" clId="{A71725CA-7230-40B2-978E-3893882E604B}" dt="2018-01-22T23:38:50.454" v="11" actId="14100"/>
            <ac:spMkLst>
              <pc:docMk/>
              <pc:sldMasterMk cId="517766698" sldId="2147483648"/>
              <pc:sldLayoutMk cId="2062983015" sldId="2147483652"/>
              <ac:spMk id="4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5.182" v="239"/>
            <ac:picMkLst>
              <pc:docMk/>
              <pc:sldMasterMk cId="517766698" sldId="2147483648"/>
              <pc:sldLayoutMk cId="2062983015" sldId="2147483652"/>
              <ac:picMk id="5" creationId="{119A93BF-EBAB-44A6-96EC-0A763074C832}"/>
            </ac:picMkLst>
          </pc:picChg>
        </pc:sldLayoutChg>
        <pc:sldLayoutChg chg="addSp">
          <pc:chgData name="Marco Parenzan" userId="a83bbb23f3e251dc" providerId="LiveId" clId="{A71725CA-7230-40B2-978E-3893882E604B}" dt="2018-01-27T17:49:39.785" v="237"/>
          <pc:sldLayoutMkLst>
            <pc:docMk/>
            <pc:sldMasterMk cId="517766698" sldId="2147483648"/>
            <pc:sldLayoutMk cId="1721537737" sldId="2147483654"/>
          </pc:sldLayoutMkLst>
          <pc:picChg chg="add">
            <ac:chgData name="Marco Parenzan" userId="a83bbb23f3e251dc" providerId="LiveId" clId="{A71725CA-7230-40B2-978E-3893882E604B}" dt="2018-01-27T17:49:39.785" v="237"/>
            <ac:picMkLst>
              <pc:docMk/>
              <pc:sldMasterMk cId="517766698" sldId="2147483648"/>
              <pc:sldLayoutMk cId="1721537737" sldId="2147483654"/>
              <ac:picMk id="3" creationId="{CAE904F6-65DA-428E-85CD-DF4DEDA25976}"/>
            </ac:picMkLst>
          </pc:picChg>
        </pc:sldLayoutChg>
        <pc:sldLayoutChg chg="addSp">
          <pc:chgData name="Marco Parenzan" userId="a83bbb23f3e251dc" providerId="LiveId" clId="{A71725CA-7230-40B2-978E-3893882E604B}" dt="2018-01-27T17:49:46.476" v="240"/>
          <pc:sldLayoutMkLst>
            <pc:docMk/>
            <pc:sldMasterMk cId="517766698" sldId="2147483648"/>
            <pc:sldLayoutMk cId="4186986387" sldId="2147483655"/>
          </pc:sldLayoutMkLst>
          <pc:picChg chg="add">
            <ac:chgData name="Marco Parenzan" userId="a83bbb23f3e251dc" providerId="LiveId" clId="{A71725CA-7230-40B2-978E-3893882E604B}" dt="2018-01-27T17:49:46.476" v="240"/>
            <ac:picMkLst>
              <pc:docMk/>
              <pc:sldMasterMk cId="517766698" sldId="2147483648"/>
              <pc:sldLayoutMk cId="4186986387" sldId="2147483655"/>
              <ac:picMk id="2" creationId="{AE1A4486-77FD-4561-ADB8-987DF2F05698}"/>
            </ac:picMkLst>
          </pc:picChg>
        </pc:sldLayoutChg>
        <pc:sldLayoutChg chg="addSp modSp">
          <pc:chgData name="Marco Parenzan" userId="a83bbb23f3e251dc" providerId="LiveId" clId="{A71725CA-7230-40B2-978E-3893882E604B}" dt="2018-01-27T17:49:43.362" v="238"/>
          <pc:sldLayoutMkLst>
            <pc:docMk/>
            <pc:sldMasterMk cId="517766698" sldId="2147483648"/>
            <pc:sldLayoutMk cId="1890547697" sldId="2147483656"/>
          </pc:sldLayoutMkLst>
          <pc:spChg chg="mod">
            <ac:chgData name="Marco Parenzan" userId="a83bbb23f3e251dc" providerId="LiveId" clId="{A71725CA-7230-40B2-978E-3893882E604B}" dt="2018-01-22T23:38:44.002" v="10" actId="14100"/>
            <ac:spMkLst>
              <pc:docMk/>
              <pc:sldMasterMk cId="517766698" sldId="2147483648"/>
              <pc:sldLayoutMk cId="1890547697" sldId="2147483656"/>
              <ac:spMk id="3" creationId="{00000000-0000-0000-0000-000000000000}"/>
            </ac:spMkLst>
          </pc:spChg>
          <pc:picChg chg="add">
            <ac:chgData name="Marco Parenzan" userId="a83bbb23f3e251dc" providerId="LiveId" clId="{A71725CA-7230-40B2-978E-3893882E604B}" dt="2018-01-27T17:49:43.362" v="238"/>
            <ac:picMkLst>
              <pc:docMk/>
              <pc:sldMasterMk cId="517766698" sldId="2147483648"/>
              <pc:sldLayoutMk cId="1890547697" sldId="2147483656"/>
              <ac:picMk id="4" creationId="{397981D8-E0E5-4BFF-BD31-4A3614B88A33}"/>
            </ac:picMkLst>
          </pc:picChg>
        </pc:sldLayoutChg>
        <pc:sldLayoutChg chg="addSp delSp modSp">
          <pc:chgData name="Marco Parenzan" userId="a83bbb23f3e251dc" providerId="LiveId" clId="{A71725CA-7230-40B2-978E-3893882E604B}" dt="2018-01-27T17:48:28.285" v="215" actId="692"/>
          <pc:sldLayoutMkLst>
            <pc:docMk/>
            <pc:sldMasterMk cId="517766698" sldId="2147483648"/>
            <pc:sldLayoutMk cId="590573853" sldId="2147483657"/>
          </pc:sldLayoutMkLst>
          <pc:spChg chg="mod">
            <ac:chgData name="Marco Parenzan" userId="a83bbb23f3e251dc" providerId="LiveId" clId="{A71725CA-7230-40B2-978E-3893882E604B}" dt="2018-01-22T23:41:30.735" v="63" actId="20577"/>
            <ac:spMkLst>
              <pc:docMk/>
              <pc:sldMasterMk cId="517766698" sldId="2147483648"/>
              <pc:sldLayoutMk cId="590573853" sldId="2147483657"/>
              <ac:spMk id="2" creationId="{00000000-0000-0000-0000-000000000000}"/>
            </ac:spMkLst>
          </pc:spChg>
          <pc:picChg chg="add del mod">
            <ac:chgData name="Marco Parenzan" userId="a83bbb23f3e251dc" providerId="LiveId" clId="{A71725CA-7230-40B2-978E-3893882E604B}" dt="2018-01-27T17:46:05.811" v="144" actId="478"/>
            <ac:picMkLst>
              <pc:docMk/>
              <pc:sldMasterMk cId="517766698" sldId="2147483648"/>
              <pc:sldLayoutMk cId="590573853" sldId="2147483657"/>
              <ac:picMk id="6" creationId="{905AC2F9-5B69-419F-88D1-09EFB57B1D90}"/>
            </ac:picMkLst>
          </pc:picChg>
          <pc:picChg chg="add del mod">
            <ac:chgData name="Marco Parenzan" userId="a83bbb23f3e251dc" providerId="LiveId" clId="{A71725CA-7230-40B2-978E-3893882E604B}" dt="2018-01-27T17:46:44.161" v="146" actId="478"/>
            <ac:picMkLst>
              <pc:docMk/>
              <pc:sldMasterMk cId="517766698" sldId="2147483648"/>
              <pc:sldLayoutMk cId="590573853" sldId="2147483657"/>
              <ac:picMk id="8" creationId="{F94524E7-4F00-472E-8AA2-269A626BE3EA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10" creationId="{314ED9A4-7D50-4789-9E3C-6BDD1DCE8C6A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3" creationId="{07BF4B9B-5C08-42FC-B9FB-9DFAF6DD1159}"/>
            </ac:picMkLst>
          </pc:picChg>
          <pc:picChg chg="add mod">
            <ac:chgData name="Marco Parenzan" userId="a83bbb23f3e251dc" providerId="LiveId" clId="{A71725CA-7230-40B2-978E-3893882E604B}" dt="2018-01-27T16:21:08.102" v="81" actId="571"/>
            <ac:picMkLst>
              <pc:docMk/>
              <pc:sldMasterMk cId="517766698" sldId="2147483648"/>
              <pc:sldLayoutMk cId="590573853" sldId="2147483657"/>
              <ac:picMk id="14" creationId="{8F5032CD-3A19-4941-8800-795048C4A1F0}"/>
            </ac:picMkLst>
          </pc:picChg>
          <pc:picChg chg="add del mod modCrop">
            <ac:chgData name="Marco Parenzan" userId="a83bbb23f3e251dc" providerId="LiveId" clId="{A71725CA-7230-40B2-978E-3893882E604B}" dt="2018-01-27T17:47:13.758" v="150"/>
            <ac:picMkLst>
              <pc:docMk/>
              <pc:sldMasterMk cId="517766698" sldId="2147483648"/>
              <pc:sldLayoutMk cId="590573853" sldId="2147483657"/>
              <ac:picMk id="22" creationId="{FA94341C-EECA-4623-BD54-59D1E71FAC52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23" creationId="{9C561837-1BC2-41EE-9C8E-057DB9F92C55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4" creationId="{1624D99F-7DDA-4526-B079-9FBA0DA7BF39}"/>
            </ac:picMkLst>
          </pc:picChg>
          <pc:picChg chg="add mod">
            <ac:chgData name="Marco Parenzan" userId="a83bbb23f3e251dc" providerId="LiveId" clId="{A71725CA-7230-40B2-978E-3893882E604B}" dt="2018-01-27T17:48:19.364" v="184" actId="1036"/>
            <ac:picMkLst>
              <pc:docMk/>
              <pc:sldMasterMk cId="517766698" sldId="2147483648"/>
              <pc:sldLayoutMk cId="590573853" sldId="2147483657"/>
              <ac:picMk id="3076" creationId="{F611AACC-9EA2-42C0-A07E-7E2E94181954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78" creationId="{2AF7ECE7-09C1-4659-8248-3F66E46B2270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0" creationId="{9662600D-1B4E-4881-BD0F-49038FEB9E1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2" creationId="{D3B5DF13-7309-438B-AF7D-CB64812E647D}"/>
            </ac:picMkLst>
          </pc:picChg>
          <pc:picChg chg="add mod">
            <ac:chgData name="Marco Parenzan" userId="a83bbb23f3e251dc" providerId="LiveId" clId="{A71725CA-7230-40B2-978E-3893882E604B}" dt="2018-01-27T17:48:01.208" v="174" actId="1037"/>
            <ac:picMkLst>
              <pc:docMk/>
              <pc:sldMasterMk cId="517766698" sldId="2147483648"/>
              <pc:sldLayoutMk cId="590573853" sldId="2147483657"/>
              <ac:picMk id="3084" creationId="{2E3FE5E1-05A5-4EE6-99AE-A9209FD4DEFF}"/>
            </ac:picMkLst>
          </pc:picChg>
          <pc:picChg chg="add mod">
            <ac:chgData name="Marco Parenzan" userId="a83bbb23f3e251dc" providerId="LiveId" clId="{A71725CA-7230-40B2-978E-3893882E604B}" dt="2018-01-27T17:48:09.224" v="175" actId="12788"/>
            <ac:picMkLst>
              <pc:docMk/>
              <pc:sldMasterMk cId="517766698" sldId="2147483648"/>
              <pc:sldLayoutMk cId="590573853" sldId="2147483657"/>
              <ac:picMk id="3086" creationId="{7F514B4F-394A-4017-88B0-1118A5E74F02}"/>
            </ac:picMkLst>
          </pc:pic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4" creationId="{03386B52-5D1B-4B5A-B1AD-E071951ACA23}"/>
            </ac:cxnSpMkLst>
          </pc:cxnChg>
          <pc:cxnChg chg="add mod">
            <ac:chgData name="Marco Parenzan" userId="a83bbb23f3e251dc" providerId="LiveId" clId="{A71725CA-7230-40B2-978E-3893882E604B}" dt="2018-01-27T16:21:08.102" v="81" actId="571"/>
            <ac:cxnSpMkLst>
              <pc:docMk/>
              <pc:sldMasterMk cId="517766698" sldId="2147483648"/>
              <pc:sldLayoutMk cId="590573853" sldId="2147483657"/>
              <ac:cxnSpMk id="15" creationId="{5269E11D-41DD-4277-8749-767E2E8801F3}"/>
            </ac:cxnSpMkLst>
          </pc:cxnChg>
          <pc:cxnChg chg="add mod">
            <ac:chgData name="Marco Parenzan" userId="a83bbb23f3e251dc" providerId="LiveId" clId="{A71725CA-7230-40B2-978E-3893882E604B}" dt="2018-01-27T17:48:28.285" v="215" actId="692"/>
            <ac:cxnSpMkLst>
              <pc:docMk/>
              <pc:sldMasterMk cId="517766698" sldId="2147483648"/>
              <pc:sldLayoutMk cId="590573853" sldId="2147483657"/>
              <ac:cxnSpMk id="16" creationId="{91957C17-AF2C-49A7-9A27-81C898E57324}"/>
            </ac:cxnSpMkLst>
          </pc:cxnChg>
          <pc:cxnChg chg="add del mod">
            <ac:chgData name="Marco Parenzan" userId="a83bbb23f3e251dc" providerId="LiveId" clId="{A71725CA-7230-40B2-978E-3893882E604B}" dt="2018-01-27T17:45:22.012" v="136" actId="478"/>
            <ac:cxnSpMkLst>
              <pc:docMk/>
              <pc:sldMasterMk cId="517766698" sldId="2147483648"/>
              <pc:sldLayoutMk cId="590573853" sldId="2147483657"/>
              <ac:cxnSpMk id="17" creationId="{1D8A46F6-5CB3-4EBC-BDD2-6B4452F15DF0}"/>
            </ac:cxnSpMkLst>
          </pc:cxnChg>
        </pc:sldLayoutChg>
      </pc:sldMasterChg>
    </pc:docChg>
  </pc:docChgLst>
  <pc:docChgLst>
    <pc:chgData name="Cathrine Wilhelmsen" userId="c6973458-3efe-4c06-aec0-db88ac9e247c" providerId="ADAL" clId="{3DD560E9-C4C8-43FF-BDE1-9148666DF594}"/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2050" name="Picture 2" descr="http://www.sqlsaturday.com/images/sqlsat707_web.png">
            <a:extLst>
              <a:ext uri="{FF2B5EF4-FFF2-40B4-BE49-F238E27FC236}">
                <a16:creationId xmlns:a16="http://schemas.microsoft.com/office/drawing/2014/main" id="{1A9D911E-79B9-46F6-BDC8-938570820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731" y="2778704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4E77-701E-43A3-8F9E-4D10DB6B07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9693"/>
          <a:stretch/>
        </p:blipFill>
        <p:spPr>
          <a:xfrm>
            <a:off x="9656162" y="216058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297108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5555-BC20-4DEB-B8C9-1448EEBFC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321489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904F6-65DA-428E-85CD-DF4DEDA259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Sponsors</a:t>
            </a:r>
          </a:p>
        </p:txBody>
      </p:sp>
      <p:pic>
        <p:nvPicPr>
          <p:cNvPr id="3074" name="Picture 2" descr="Beantech">
            <a:extLst>
              <a:ext uri="{FF2B5EF4-FFF2-40B4-BE49-F238E27FC236}">
                <a16:creationId xmlns:a16="http://schemas.microsoft.com/office/drawing/2014/main" id="{1624D99F-7DDA-4526-B079-9FBA0DA7B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66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Corporation (GAP) (GAP Sponsor)">
            <a:extLst>
              <a:ext uri="{FF2B5EF4-FFF2-40B4-BE49-F238E27FC236}">
                <a16:creationId xmlns:a16="http://schemas.microsoft.com/office/drawing/2014/main" id="{F611AACC-9EA2-42C0-A07E-7E2E941819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07" y="2976311"/>
            <a:ext cx="2286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alcomm Srl">
            <a:extLst>
              <a:ext uri="{FF2B5EF4-FFF2-40B4-BE49-F238E27FC236}">
                <a16:creationId xmlns:a16="http://schemas.microsoft.com/office/drawing/2014/main" id="{2AF7ECE7-09C1-4659-8248-3F66E46B2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8" y="4126009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est Software (GAP Sponsor)">
            <a:extLst>
              <a:ext uri="{FF2B5EF4-FFF2-40B4-BE49-F238E27FC236}">
                <a16:creationId xmlns:a16="http://schemas.microsoft.com/office/drawing/2014/main" id="{9662600D-1B4E-4881-BD0F-49038FEB9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95" y="4845502"/>
            <a:ext cx="16192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atamaze">
            <a:extLst>
              <a:ext uri="{FF2B5EF4-FFF2-40B4-BE49-F238E27FC236}">
                <a16:creationId xmlns:a16="http://schemas.microsoft.com/office/drawing/2014/main" id="{D3B5DF13-7309-438B-AF7D-CB64812E6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55" y="3914847"/>
            <a:ext cx="2286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inkIT">
            <a:extLst>
              <a:ext uri="{FF2B5EF4-FFF2-40B4-BE49-F238E27FC236}">
                <a16:creationId xmlns:a16="http://schemas.microsoft.com/office/drawing/2014/main" id="{2E3FE5E1-05A5-4EE6-99AE-A9209FD4DE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75" y="1503935"/>
            <a:ext cx="10191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imeXtender">
            <a:extLst>
              <a:ext uri="{FF2B5EF4-FFF2-40B4-BE49-F238E27FC236}">
                <a16:creationId xmlns:a16="http://schemas.microsoft.com/office/drawing/2014/main" id="{7F514B4F-394A-4017-88B0-1118A5E74F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95" y="4128549"/>
            <a:ext cx="33242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security-research-map.eu/files/225.jpg">
            <a:extLst>
              <a:ext uri="{FF2B5EF4-FFF2-40B4-BE49-F238E27FC236}">
                <a16:creationId xmlns:a16="http://schemas.microsoft.com/office/drawing/2014/main" id="{314ED9A4-7D50-4789-9E3C-6BDD1DCE8C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57" y="1370298"/>
            <a:ext cx="827750" cy="11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386B52-5D1B-4B5A-B1AD-E071951ACA23}"/>
              </a:ext>
            </a:extLst>
          </p:cNvPr>
          <p:cNvCxnSpPr/>
          <p:nvPr userDrawn="1"/>
        </p:nvCxnSpPr>
        <p:spPr>
          <a:xfrm>
            <a:off x="399673" y="2660104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957C17-AF2C-49A7-9A27-81C898E57324}"/>
              </a:ext>
            </a:extLst>
          </p:cNvPr>
          <p:cNvCxnSpPr/>
          <p:nvPr userDrawn="1"/>
        </p:nvCxnSpPr>
        <p:spPr>
          <a:xfrm>
            <a:off x="399673" y="3745726"/>
            <a:ext cx="10800000" cy="0"/>
          </a:xfrm>
          <a:prstGeom prst="line">
            <a:avLst/>
          </a:prstGeom>
          <a:ln w="3175">
            <a:solidFill>
              <a:schemeClr val="accent1">
                <a:alpha val="2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561837-1BC2-41EE-9C8E-057DB9F9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49693"/>
          <a:stretch/>
        </p:blipFill>
        <p:spPr>
          <a:xfrm>
            <a:off x="4204030" y="1348923"/>
            <a:ext cx="2838355" cy="1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3264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981D8-E0E5-4BFF-BD31-4A3614B88A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246953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246953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93BF-EBAB-44A6-96EC-0A763074C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A4486-77FD-4561-ADB8-987DF2F05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693"/>
          <a:stretch/>
        </p:blipFill>
        <p:spPr>
          <a:xfrm>
            <a:off x="269973" y="5823598"/>
            <a:ext cx="1504757" cy="5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2913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://www.sqlsaturday.com/images/sqlsat707_web.png">
            <a:extLst>
              <a:ext uri="{FF2B5EF4-FFF2-40B4-BE49-F238E27FC236}">
                <a16:creationId xmlns:a16="http://schemas.microsoft.com/office/drawing/2014/main" id="{6F2FA913-5A52-42F8-955F-7A9B03F379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51" y="5731119"/>
            <a:ext cx="2972757" cy="7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7" r:id="rId5"/>
    <p:sldLayoutId id="2147483656" r:id="rId6"/>
    <p:sldLayoutId id="2147483652" r:id="rId7"/>
    <p:sldLayoutId id="2147483655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qltoolsservi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ql-operations-studio/what-is" TargetMode="External"/><Relationship Id="rId2" Type="http://schemas.openxmlformats.org/officeDocument/2006/relationships/hyperlink" Target="https://github.com/Microsoft/sqlopsstudi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hannel9.msdn.com/Events/Connect/2017/T255/player" TargetMode="External"/><Relationship Id="rId5" Type="http://schemas.openxmlformats.org/officeDocument/2006/relationships/hyperlink" Target="http://blog.sqlterritory.com/2017/12/19/sql-operations-studio-comprehensive-guide/" TargetMode="External"/><Relationship Id="rId4" Type="http://schemas.openxmlformats.org/officeDocument/2006/relationships/hyperlink" Target="https://twitter.com/sqlopsstud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ugiss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g3d/" TargetMode="External"/><Relationship Id="rId2" Type="http://schemas.openxmlformats.org/officeDocument/2006/relationships/hyperlink" Target="mailto:mrg3d@hotmail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X6m3TwZo_400x400.jpg (400×4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748353"/>
            <a:ext cx="3723220" cy="37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br>
              <a:rPr lang="en-US" dirty="0"/>
            </a:br>
            <a:r>
              <a:rPr lang="en-US" dirty="0"/>
              <a:t>SQL Operations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Luca Bruni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Com’è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SQL </a:t>
            </a:r>
            <a:r>
              <a:rPr lang="en-US" dirty="0"/>
              <a:t>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Progetto</a:t>
            </a:r>
            <a:r>
              <a:rPr lang="en-US" dirty="0"/>
              <a:t> open </a:t>
            </a:r>
            <a:r>
              <a:rPr lang="en-US" dirty="0" smtClean="0"/>
              <a:t>source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Costruito</a:t>
            </a:r>
            <a:r>
              <a:rPr lang="en-US" dirty="0" smtClean="0"/>
              <a:t> “</a:t>
            </a:r>
            <a:r>
              <a:rPr lang="en-US" dirty="0" err="1" smtClean="0"/>
              <a:t>sopra</a:t>
            </a:r>
            <a:r>
              <a:rPr lang="en-US" dirty="0" smtClean="0"/>
              <a:t>” a Visual Studio Code</a:t>
            </a:r>
          </a:p>
          <a:p>
            <a:endParaRPr lang="en-US" sz="2400" dirty="0" smtClean="0"/>
          </a:p>
          <a:p>
            <a:r>
              <a:rPr lang="en-US" dirty="0" smtClean="0"/>
              <a:t>Electron Framework</a:t>
            </a: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://electronjs.org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80" name="Picture 8" descr="https://cdn-images-1.medium.com/max/800/0*wJBghjYPZALMu6im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77" y="4064924"/>
            <a:ext cx="556760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99" y="2892828"/>
            <a:ext cx="788617" cy="78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Funzionalità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 </a:t>
            </a:r>
            <a:r>
              <a:rPr lang="en-US" sz="2800" dirty="0" smtClean="0"/>
              <a:t>(la parte Dev)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Connettersi</a:t>
            </a:r>
            <a:r>
              <a:rPr lang="en-US" sz="2800" dirty="0" smtClean="0"/>
              <a:t> a SQL Server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Esplorazione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degli</a:t>
            </a:r>
            <a:r>
              <a:rPr lang="en-US" sz="2800" dirty="0" smtClean="0"/>
              <a:t> </a:t>
            </a:r>
            <a:r>
              <a:rPr lang="en-US" sz="2800" dirty="0" err="1" smtClean="0"/>
              <a:t>oggetti</a:t>
            </a:r>
            <a:endParaRPr lang="en-US" sz="2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Editing </a:t>
            </a:r>
            <a:r>
              <a:rPr lang="en-US" sz="2800" dirty="0" err="1" smtClean="0"/>
              <a:t>avanzato</a:t>
            </a:r>
            <a:r>
              <a:rPr lang="en-US" sz="2800" dirty="0" smtClean="0"/>
              <a:t> per T-SQL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/>
              <a:t>Intellisense</a:t>
            </a:r>
            <a:r>
              <a:rPr lang="en-US" sz="2800" dirty="0"/>
              <a:t> (</a:t>
            </a:r>
            <a:r>
              <a:rPr lang="en-US" sz="2800" dirty="0" err="1"/>
              <a:t>anche</a:t>
            </a:r>
            <a:r>
              <a:rPr lang="en-US" sz="2800" dirty="0"/>
              <a:t> per Azure SQLDB)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Esecuzione</a:t>
            </a:r>
            <a:r>
              <a:rPr lang="en-US" sz="2800" dirty="0" smtClean="0"/>
              <a:t> e </a:t>
            </a:r>
            <a:r>
              <a:rPr lang="en-US" sz="2800" dirty="0" err="1" smtClean="0"/>
              <a:t>visualizzazione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</a:t>
            </a:r>
            <a:r>
              <a:rPr lang="en-US" sz="2800" dirty="0" err="1" smtClean="0"/>
              <a:t>risultati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5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Peculiarità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Code snippets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Integrated </a:t>
            </a:r>
            <a:r>
              <a:rPr lang="en-US" sz="2800" dirty="0"/>
              <a:t>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smtClean="0"/>
              <a:t>User e </a:t>
            </a:r>
            <a:r>
              <a:rPr lang="en-US" sz="28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Source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Dashboard e Insight Widget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Extensibility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7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Template per </a:t>
            </a:r>
            <a:r>
              <a:rPr lang="en-US" dirty="0" err="1" smtClean="0"/>
              <a:t>facilitare</a:t>
            </a:r>
            <a:r>
              <a:rPr lang="en-US" dirty="0" smtClean="0"/>
              <a:t> la </a:t>
            </a:r>
            <a:r>
              <a:rPr lang="en-US" dirty="0" err="1" smtClean="0"/>
              <a:t>creazione</a:t>
            </a:r>
            <a:r>
              <a:rPr lang="en-US" dirty="0" smtClean="0"/>
              <a:t> di database e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oggetti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Built-in snippets T-SQL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Supporto</a:t>
            </a:r>
            <a:r>
              <a:rPr lang="en-US" dirty="0" smtClean="0"/>
              <a:t> per la </a:t>
            </a:r>
            <a:r>
              <a:rPr lang="en-US" dirty="0" err="1" smtClean="0"/>
              <a:t>creazione</a:t>
            </a:r>
            <a:r>
              <a:rPr lang="en-US" dirty="0" smtClean="0"/>
              <a:t> di snippets </a:t>
            </a:r>
            <a:r>
              <a:rPr lang="en-US" dirty="0" err="1" smtClean="0"/>
              <a:t>definiti</a:t>
            </a:r>
            <a:r>
              <a:rPr lang="en-US" dirty="0" smtClean="0"/>
              <a:t> </a:t>
            </a:r>
            <a:r>
              <a:rPr lang="en-US" dirty="0" err="1" smtClean="0"/>
              <a:t>dall’utente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4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Terminal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Multiple terminal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Supporto</a:t>
            </a:r>
            <a:r>
              <a:rPr lang="en-US" sz="2800" dirty="0" smtClean="0"/>
              <a:t> per </a:t>
            </a:r>
            <a:r>
              <a:rPr lang="en-US" sz="2800" dirty="0" err="1" smtClean="0"/>
              <a:t>qualsiasi</a:t>
            </a:r>
            <a:r>
              <a:rPr lang="en-US" sz="2800" dirty="0" smtClean="0"/>
              <a:t> shell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Bash, PowerShell, </a:t>
            </a:r>
            <a:r>
              <a:rPr lang="en-US" sz="2400" dirty="0" err="1"/>
              <a:t>sqlcmd</a:t>
            </a:r>
            <a:r>
              <a:rPr lang="en-US" sz="2400" dirty="0"/>
              <a:t>, </a:t>
            </a:r>
            <a:r>
              <a:rPr lang="en-US" sz="2400" dirty="0" err="1"/>
              <a:t>bcp</a:t>
            </a:r>
            <a:r>
              <a:rPr lang="en-US" sz="2400" dirty="0"/>
              <a:t>, </a:t>
            </a:r>
            <a:r>
              <a:rPr lang="en-US" sz="2400" dirty="0" err="1"/>
              <a:t>psql</a:t>
            </a:r>
            <a:r>
              <a:rPr lang="en-US" sz="2400" dirty="0"/>
              <a:t>, </a:t>
            </a:r>
            <a:r>
              <a:rPr lang="en-US" sz="2400" dirty="0" err="1" smtClean="0"/>
              <a:t>ssh</a:t>
            </a:r>
            <a:r>
              <a:rPr lang="en-US" sz="2400" dirty="0" smtClean="0"/>
              <a:t>, etc…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purché</a:t>
            </a:r>
            <a:r>
              <a:rPr lang="en-US" sz="2400" dirty="0" smtClean="0"/>
              <a:t> </a:t>
            </a:r>
            <a:r>
              <a:rPr lang="en-US" sz="2400" dirty="0" err="1" smtClean="0"/>
              <a:t>supporti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stdin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stdout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stderr</a:t>
            </a:r>
            <a:r>
              <a:rPr lang="en-US" sz="2400" dirty="0" smtClean="0"/>
              <a:t> redirection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Configurabile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/>
              <a:t>Terminal Display </a:t>
            </a:r>
            <a:r>
              <a:rPr lang="en-US" sz="2400" dirty="0" smtClean="0"/>
              <a:t>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Terminal Key Bindings</a:t>
            </a:r>
            <a:endParaRPr lang="en-US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6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 workspace settings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impostare</a:t>
            </a:r>
            <a:r>
              <a:rPr lang="en-US" sz="2800" dirty="0" smtClean="0"/>
              <a:t> un folder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Possibilità</a:t>
            </a:r>
            <a:r>
              <a:rPr lang="en-US" sz="2800" dirty="0" smtClean="0"/>
              <a:t> di </a:t>
            </a:r>
            <a:r>
              <a:rPr lang="en-US" sz="2800" dirty="0" err="1" smtClean="0"/>
              <a:t>personalizzare</a:t>
            </a:r>
            <a:r>
              <a:rPr lang="en-US" sz="2800" dirty="0" smtClean="0"/>
              <a:t> </a:t>
            </a:r>
            <a:r>
              <a:rPr lang="en-US" sz="2800" dirty="0" err="1" smtClean="0"/>
              <a:t>praticamente</a:t>
            </a:r>
            <a:r>
              <a:rPr lang="en-US" sz="2800" dirty="0" smtClean="0"/>
              <a:t> </a:t>
            </a:r>
            <a:r>
              <a:rPr lang="en-US" sz="2800" dirty="0" err="1" smtClean="0"/>
              <a:t>tutto</a:t>
            </a:r>
            <a:endParaRPr lang="en-US" sz="2800" dirty="0" smtClean="0"/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000" dirty="0" smtClean="0"/>
              <a:t>Editor, UI e Functional behavior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Due </a:t>
            </a:r>
            <a:r>
              <a:rPr lang="en-US" sz="2800" dirty="0" err="1" smtClean="0"/>
              <a:t>diversi</a:t>
            </a:r>
            <a:r>
              <a:rPr lang="en-US" sz="2800" dirty="0" smtClean="0"/>
              <a:t> scope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User settings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Workspace settings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Alcuni</a:t>
            </a:r>
            <a:r>
              <a:rPr lang="en-US" sz="2800" dirty="0" smtClean="0"/>
              <a:t> settings “</a:t>
            </a:r>
            <a:r>
              <a:rPr lang="en-US" sz="2800" dirty="0" err="1" smtClean="0"/>
              <a:t>famosi</a:t>
            </a:r>
            <a:r>
              <a:rPr lang="en-US" sz="2800" dirty="0" smtClean="0"/>
              <a:t>”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Hot Exit</a:t>
            </a:r>
          </a:p>
          <a:p>
            <a:pPr marL="1261827" lvl="1" indent="-685800">
              <a:buFont typeface="Arial" panose="020B0604020202020204" pitchFamily="34" charset="0"/>
              <a:buChar char="•"/>
            </a:pPr>
            <a:r>
              <a:rPr lang="en-US" sz="2400" dirty="0" smtClean="0"/>
              <a:t>Tab Color</a:t>
            </a:r>
            <a:endParaRPr lang="en-US" sz="24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8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511044"/>
          </a:xfrm>
        </p:spPr>
        <p:txBody>
          <a:bodyPr>
            <a:no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Source Control Manager (SMC) by default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Richiede</a:t>
            </a:r>
            <a:r>
              <a:rPr lang="en-US" sz="2800" dirty="0" smtClean="0"/>
              <a:t> </a:t>
            </a:r>
            <a:r>
              <a:rPr lang="en-US" sz="2800" dirty="0" err="1" smtClean="0"/>
              <a:t>installazione</a:t>
            </a:r>
            <a:r>
              <a:rPr lang="en-US" sz="2800" dirty="0" smtClean="0"/>
              <a:t> di </a:t>
            </a:r>
            <a:r>
              <a:rPr lang="en-US" sz="2800" dirty="0" err="1" smtClean="0"/>
              <a:t>Git</a:t>
            </a:r>
            <a:r>
              <a:rPr lang="en-US" sz="2800" dirty="0" smtClean="0"/>
              <a:t> (&gt;2.0.0)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err="1" smtClean="0"/>
              <a:t>Ereditato</a:t>
            </a:r>
            <a:r>
              <a:rPr lang="en-US" sz="2800" dirty="0" smtClean="0"/>
              <a:t> dal layer di Visual Studio Code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Ma non </a:t>
            </a:r>
            <a:r>
              <a:rPr lang="en-US" sz="2800" dirty="0" err="1" smtClean="0"/>
              <a:t>supporta</a:t>
            </a:r>
            <a:r>
              <a:rPr lang="en-US" sz="2800" dirty="0" smtClean="0"/>
              <a:t> (al </a:t>
            </a:r>
            <a:r>
              <a:rPr lang="en-US" sz="2800" dirty="0" err="1" smtClean="0"/>
              <a:t>momento</a:t>
            </a:r>
            <a:r>
              <a:rPr lang="en-US" sz="2800" dirty="0" smtClean="0"/>
              <a:t>) </a:t>
            </a:r>
            <a:r>
              <a:rPr lang="en-US" sz="2800" dirty="0" err="1" smtClean="0"/>
              <a:t>altri</a:t>
            </a:r>
            <a:r>
              <a:rPr lang="en-US" sz="2800" dirty="0" smtClean="0"/>
              <a:t> SCM provider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dirty="0" smtClean="0"/>
              <a:t>Versioning </a:t>
            </a:r>
            <a:r>
              <a:rPr lang="en-US" sz="2800" dirty="0" err="1" smtClean="0"/>
              <a:t>dei</a:t>
            </a:r>
            <a:r>
              <a:rPr lang="en-US" sz="2800" dirty="0" smtClean="0"/>
              <a:t> workspace e non </a:t>
            </a:r>
            <a:r>
              <a:rPr lang="en-US" sz="2800" dirty="0" err="1" smtClean="0"/>
              <a:t>dei</a:t>
            </a:r>
            <a:r>
              <a:rPr lang="en-US" sz="2800" dirty="0" smtClean="0"/>
              <a:t> database schema!</a:t>
            </a:r>
            <a:endParaRPr lang="en-US" sz="2800" dirty="0"/>
          </a:p>
          <a:p>
            <a:pPr marL="1261827" lvl="1" indent="-6858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8787" y="3901440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9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Dare </a:t>
            </a:r>
            <a:r>
              <a:rPr lang="en-US" sz="3200" dirty="0" err="1" smtClean="0"/>
              <a:t>uno</a:t>
            </a:r>
            <a:r>
              <a:rPr lang="en-US" sz="3200" dirty="0" smtClean="0"/>
              <a:t> </a:t>
            </a:r>
            <a:r>
              <a:rPr lang="en-US" sz="3200" dirty="0" err="1" smtClean="0"/>
              <a:t>sguardo</a:t>
            </a:r>
            <a:r>
              <a:rPr lang="en-US" sz="3200" dirty="0" smtClean="0"/>
              <a:t> </a:t>
            </a:r>
            <a:r>
              <a:rPr lang="en-US" sz="3200" dirty="0" err="1" smtClean="0"/>
              <a:t>rapido</a:t>
            </a:r>
            <a:r>
              <a:rPr lang="en-US" sz="3200" dirty="0" smtClean="0"/>
              <a:t> a </a:t>
            </a:r>
            <a:r>
              <a:rPr lang="en-US" sz="3200" dirty="0" err="1" smtClean="0"/>
              <a:t>cosa</a:t>
            </a:r>
            <a:r>
              <a:rPr lang="en-US" sz="3200" dirty="0" smtClean="0"/>
              <a:t> </a:t>
            </a:r>
            <a:r>
              <a:rPr lang="en-US" sz="3200" dirty="0" err="1" smtClean="0"/>
              <a:t>succede</a:t>
            </a:r>
            <a:r>
              <a:rPr lang="en-US" sz="3200" dirty="0" smtClean="0"/>
              <a:t> </a:t>
            </a:r>
            <a:r>
              <a:rPr lang="en-US" sz="3200" dirty="0" err="1" smtClean="0"/>
              <a:t>nel</a:t>
            </a:r>
            <a:r>
              <a:rPr lang="en-US" sz="3200" dirty="0" smtClean="0"/>
              <a:t> </a:t>
            </a:r>
            <a:r>
              <a:rPr lang="en-US" sz="3200" dirty="0" err="1" smtClean="0"/>
              <a:t>sistema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Entrare</a:t>
            </a:r>
            <a:r>
              <a:rPr lang="en-US" sz="3200" dirty="0" smtClean="0"/>
              <a:t> </a:t>
            </a:r>
            <a:r>
              <a:rPr lang="en-US" sz="3200" dirty="0" err="1" smtClean="0"/>
              <a:t>nei</a:t>
            </a:r>
            <a:r>
              <a:rPr lang="en-US" sz="3200" dirty="0" smtClean="0"/>
              <a:t> </a:t>
            </a:r>
            <a:r>
              <a:rPr lang="en-US" sz="3200" dirty="0" err="1" smtClean="0"/>
              <a:t>dettagli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Prendere</a:t>
            </a:r>
            <a:r>
              <a:rPr lang="en-US" sz="3200" dirty="0" smtClean="0"/>
              <a:t> </a:t>
            </a:r>
            <a:r>
              <a:rPr lang="en-US" sz="3200" dirty="0" err="1" smtClean="0"/>
              <a:t>decisioni</a:t>
            </a:r>
            <a:r>
              <a:rPr lang="en-US" sz="3200" dirty="0" smtClean="0"/>
              <a:t> </a:t>
            </a:r>
            <a:r>
              <a:rPr lang="en-US" sz="3200" dirty="0" err="1" smtClean="0"/>
              <a:t>attraverso</a:t>
            </a:r>
            <a:r>
              <a:rPr lang="en-US" sz="3200" dirty="0" smtClean="0"/>
              <a:t> le Insight Action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non </a:t>
            </a:r>
            <a:r>
              <a:rPr lang="en-US" sz="2800" dirty="0" err="1" smtClean="0"/>
              <a:t>disponibile</a:t>
            </a:r>
            <a:r>
              <a:rPr lang="en-US" sz="2800" dirty="0" smtClean="0"/>
              <a:t> in Preview!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Completamente</a:t>
            </a:r>
            <a:r>
              <a:rPr lang="en-US" sz="3200" dirty="0" smtClean="0"/>
              <a:t> </a:t>
            </a:r>
            <a:r>
              <a:rPr lang="en-US" sz="3200" dirty="0" err="1" smtClean="0"/>
              <a:t>personalizzabile</a:t>
            </a:r>
            <a:endParaRPr lang="en-US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&amp; Insights </a:t>
            </a:r>
            <a:r>
              <a:rPr lang="en-US" sz="2800" dirty="0" smtClean="0"/>
              <a:t>(la parte Ops)</a:t>
            </a:r>
            <a:endParaRPr lang="en-US" dirty="0"/>
          </a:p>
        </p:txBody>
      </p:sp>
      <p:pic>
        <p:nvPicPr>
          <p:cNvPr id="2054" name="Picture 6" descr="Warning, Yellow, Attention, Exclama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6249" y="3128357"/>
            <a:ext cx="586449" cy="5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3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Extensibility</a:t>
            </a:r>
          </a:p>
          <a:p>
            <a:endParaRPr lang="en-US" dirty="0"/>
          </a:p>
          <a:p>
            <a:r>
              <a:rPr lang="en-US" dirty="0" smtClean="0"/>
              <a:t>UI Extensibility</a:t>
            </a:r>
          </a:p>
          <a:p>
            <a:endParaRPr lang="en-US" dirty="0" smtClean="0"/>
          </a:p>
          <a:p>
            <a:r>
              <a:rPr lang="en-US" dirty="0" smtClean="0"/>
              <a:t>Database Management Protocol (DMP)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github.com/Microsoft/sqltoolsservice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E1894-9F6B-4181-A582-1E7EDF37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Sponsor</a:t>
            </a:r>
          </a:p>
        </p:txBody>
      </p:sp>
    </p:spTree>
    <p:extLst>
      <p:ext uri="{BB962C8B-B14F-4D97-AF65-F5344CB8AC3E}">
        <p14:creationId xmlns:p14="http://schemas.microsoft.com/office/powerpoint/2010/main" val="12376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32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Premessa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al tool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Esplorazione</a:t>
            </a:r>
            <a:r>
              <a:rPr lang="en-US" dirty="0" smtClean="0"/>
              <a:t> </a:t>
            </a:r>
            <a:r>
              <a:rPr lang="en-US" dirty="0" err="1" smtClean="0"/>
              <a:t>funzionalità</a:t>
            </a:r>
            <a:r>
              <a:rPr lang="en-US" dirty="0" smtClean="0"/>
              <a:t> di 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 smtClean="0"/>
              <a:t> 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Demo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2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Prospettive</a:t>
            </a:r>
            <a:r>
              <a:rPr lang="en-US" dirty="0" smtClean="0"/>
              <a:t> future e </a:t>
            </a:r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r>
              <a:rPr lang="en-US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quando</a:t>
            </a:r>
            <a:r>
              <a:rPr lang="en-US" dirty="0" smtClean="0"/>
              <a:t> la General Availability?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</a:t>
            </a:r>
            <a:r>
              <a:rPr lang="en-US" dirty="0" smtClean="0"/>
              <a:t>Ops Studio </a:t>
            </a:r>
            <a:r>
              <a:rPr lang="en-US" dirty="0" err="1" smtClean="0"/>
              <a:t>sostituirà</a:t>
            </a:r>
            <a:r>
              <a:rPr lang="en-US" dirty="0" smtClean="0"/>
              <a:t> SSMS?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smtClean="0"/>
              <a:t>ne è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componenti</a:t>
            </a:r>
            <a:r>
              <a:rPr lang="en-US" dirty="0" smtClean="0"/>
              <a:t> (SSRS, SSIS,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del team di </a:t>
            </a:r>
            <a:r>
              <a:rPr lang="en-US" dirty="0" err="1" smtClean="0"/>
              <a:t>sviluppo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Core Functionalities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Rendere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tool </a:t>
            </a:r>
            <a:r>
              <a:rPr lang="en-US" dirty="0" err="1" smtClean="0"/>
              <a:t>più</a:t>
            </a:r>
            <a:r>
              <a:rPr lang="en-US" dirty="0" smtClean="0"/>
              <a:t> “UI-driven”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Rendere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tool </a:t>
            </a:r>
            <a:r>
              <a:rPr lang="en-US" dirty="0" err="1" smtClean="0"/>
              <a:t>più</a:t>
            </a:r>
            <a:r>
              <a:rPr lang="en-US" dirty="0" smtClean="0"/>
              <a:t> stabile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Rendere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tool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 smtClean="0"/>
              <a:t>performante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n-US" dirty="0" err="1"/>
              <a:t>sistema</a:t>
            </a:r>
            <a:r>
              <a:rPr lang="en-US" dirty="0"/>
              <a:t> di </a:t>
            </a:r>
            <a:r>
              <a:rPr lang="en-US" dirty="0" smtClean="0"/>
              <a:t>Extensibility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m</a:t>
            </a:r>
            <a:r>
              <a:rPr lang="en-US" dirty="0" err="1" smtClean="0"/>
              <a:t>ettere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grado</a:t>
            </a:r>
            <a:r>
              <a:rPr lang="en-US" dirty="0" smtClean="0"/>
              <a:t> </a:t>
            </a:r>
            <a:r>
              <a:rPr lang="en-US" dirty="0" err="1" smtClean="0"/>
              <a:t>chiunque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</a:t>
            </a:r>
            <a:r>
              <a:rPr lang="en-US" dirty="0" smtClean="0"/>
              <a:t>le </a:t>
            </a:r>
            <a:r>
              <a:rPr lang="en-US" dirty="0" err="1" smtClean="0"/>
              <a:t>proprie</a:t>
            </a:r>
            <a:r>
              <a:rPr lang="en-US" dirty="0" smtClean="0"/>
              <a:t> </a:t>
            </a:r>
            <a:r>
              <a:rPr lang="en-US" dirty="0" err="1" smtClean="0"/>
              <a:t>estensioni</a:t>
            </a:r>
            <a:r>
              <a:rPr lang="en-US" dirty="0" smtClean="0"/>
              <a:t> (Microsoft </a:t>
            </a:r>
            <a:r>
              <a:rPr lang="en-US" dirty="0" err="1" smtClean="0"/>
              <a:t>stessa</a:t>
            </a:r>
            <a:r>
              <a:rPr lang="en-US" dirty="0" smtClean="0"/>
              <a:t>, ISV e community members)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Approposito</a:t>
            </a:r>
            <a:r>
              <a:rPr lang="en-US" dirty="0" smtClean="0"/>
              <a:t> di Extensibility…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70" y="1932474"/>
            <a:ext cx="5045350" cy="338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8" y="1206403"/>
            <a:ext cx="3784889" cy="1718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22" y="3050771"/>
            <a:ext cx="3805105" cy="26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e Release </a:t>
            </a:r>
            <a:r>
              <a:rPr lang="en-US" dirty="0"/>
              <a:t>plan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439813"/>
            <a:ext cx="5310857" cy="429710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Community driven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Scenario CI e 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Rilasci</a:t>
            </a:r>
            <a:r>
              <a:rPr lang="en-US" dirty="0" smtClean="0"/>
              <a:t> a </a:t>
            </a:r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mensile</a:t>
            </a:r>
            <a:endParaRPr lang="en-US" dirty="0" smtClean="0"/>
          </a:p>
          <a:p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Initial GA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982" y="1439813"/>
            <a:ext cx="5490056" cy="393221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300152" y="4657131"/>
            <a:ext cx="2219498" cy="613139"/>
          </a:xfrm>
          <a:prstGeom prst="rightArrow">
            <a:avLst>
              <a:gd name="adj1" fmla="val 0"/>
              <a:gd name="adj2" fmla="val 838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1038" y="4779818"/>
            <a:ext cx="5253326" cy="4239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Ops Studio </a:t>
            </a:r>
            <a:r>
              <a:rPr lang="en-US" dirty="0" err="1"/>
              <a:t>sostituirà</a:t>
            </a:r>
            <a:r>
              <a:rPr lang="en-US" dirty="0"/>
              <a:t> SSMS?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 </a:t>
            </a:r>
            <a:r>
              <a:rPr lang="en-US" dirty="0" err="1" smtClean="0"/>
              <a:t>riportato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FAQ del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7" y="2435224"/>
            <a:ext cx="102774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</a:t>
            </a:r>
            <a:r>
              <a:rPr lang="en-US" dirty="0"/>
              <a:t> ne è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strumenti</a:t>
            </a:r>
            <a:r>
              <a:rPr lang="en-US" dirty="0" smtClean="0"/>
              <a:t> </a:t>
            </a:r>
            <a:r>
              <a:rPr lang="en-US" dirty="0" err="1" smtClean="0"/>
              <a:t>sembra</a:t>
            </a:r>
            <a:r>
              <a:rPr lang="en-US" dirty="0" smtClean="0"/>
              <a:t> non </a:t>
            </a:r>
            <a:r>
              <a:rPr lang="en-US" dirty="0" err="1" smtClean="0"/>
              <a:t>rientreranno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progetto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Reporting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Integration Services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pianificati</a:t>
            </a:r>
            <a:r>
              <a:rPr lang="en-US" dirty="0" smtClean="0"/>
              <a:t> </a:t>
            </a:r>
            <a:r>
              <a:rPr lang="en-US" dirty="0" err="1" smtClean="0"/>
              <a:t>oppure</a:t>
            </a:r>
            <a:r>
              <a:rPr lang="en-US" dirty="0" smtClean="0"/>
              <a:t> in </a:t>
            </a:r>
            <a:r>
              <a:rPr lang="en-US" dirty="0" err="1" smtClean="0"/>
              <a:t>fase</a:t>
            </a:r>
            <a:r>
              <a:rPr lang="en-US" dirty="0" smtClean="0"/>
              <a:t> di </a:t>
            </a:r>
            <a:r>
              <a:rPr lang="en-US" dirty="0" err="1" smtClean="0"/>
              <a:t>valutazione</a:t>
            </a:r>
            <a:endParaRPr lang="en-US" dirty="0" smtClean="0"/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err="1"/>
              <a:t>Supporto</a:t>
            </a:r>
            <a:r>
              <a:rPr lang="en-US" dirty="0"/>
              <a:t> per Always On Availability Group 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Profiler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Table designer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Agent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Altre</a:t>
            </a:r>
            <a:r>
              <a:rPr lang="en-US" dirty="0" smtClean="0"/>
              <a:t> feature </a:t>
            </a:r>
            <a:r>
              <a:rPr lang="en-US" dirty="0" err="1" smtClean="0"/>
              <a:t>saranno</a:t>
            </a:r>
            <a:r>
              <a:rPr lang="en-US" dirty="0" smtClean="0"/>
              <a:t> rese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Sistema di Extensibility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Risorse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github.com/Microsoft/sqlopsstudio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Documentazione</a:t>
            </a:r>
            <a:r>
              <a:rPr lang="en-US" sz="2400" dirty="0" smtClean="0"/>
              <a:t> online</a:t>
            </a:r>
          </a:p>
          <a:p>
            <a:r>
              <a:rPr lang="en-US" sz="2400" dirty="0" smtClean="0">
                <a:hlinkClick r:id="rId3"/>
              </a:rPr>
              <a:t>https://docs.microsoft.com/en-us/sql/sql-operations-studio/what-is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Account twitter </a:t>
            </a:r>
            <a:r>
              <a:rPr lang="en-US" sz="2400" dirty="0" err="1" smtClean="0"/>
              <a:t>ufficiale</a:t>
            </a:r>
            <a:r>
              <a:rPr lang="en-US" sz="2400" dirty="0" smtClean="0"/>
              <a:t> - @</a:t>
            </a:r>
            <a:r>
              <a:rPr lang="en-US" sz="2400" dirty="0" err="1" smtClean="0"/>
              <a:t>sqlopsstudio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twitter.com/sqlopsstudio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SQL Operations Studio – Comprehensive guide to the new database DevOps tool</a:t>
            </a:r>
            <a:r>
              <a:rPr lang="en-US" sz="2400" dirty="0" smtClean="0"/>
              <a:t>!</a:t>
            </a:r>
            <a:r>
              <a:rPr lang="en-US" dirty="0" smtClean="0"/>
              <a:t> </a:t>
            </a:r>
          </a:p>
          <a:p>
            <a:r>
              <a:rPr lang="en-US" sz="2400" dirty="0">
                <a:hlinkClick r:id="rId5"/>
              </a:rPr>
              <a:t>http://blog.sqlterritory.com/2017/12/19/sql-operations-studio-comprehensive-guide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Introducing SQL Operations Studio – Eric Kang</a:t>
            </a:r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channel9.msdn.com/Events/Connect/2017/T255/player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05D390-CE5E-4829-8124-C08D464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Luca Bruni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85F6-35D9-4917-8010-AEEE737E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Professionista</a:t>
            </a:r>
            <a:r>
              <a:rPr lang="en-US" sz="2400" dirty="0"/>
              <a:t> IT (~15 </a:t>
            </a:r>
            <a:r>
              <a:rPr lang="en-US" sz="2400" dirty="0" err="1"/>
              <a:t>anni</a:t>
            </a:r>
            <a:r>
              <a:rPr lang="en-US" sz="2400" dirty="0"/>
              <a:t> di </a:t>
            </a:r>
            <a:r>
              <a:rPr lang="en-US" sz="2400" dirty="0" err="1"/>
              <a:t>esperienza</a:t>
            </a:r>
            <a:r>
              <a:rPr lang="en-US" sz="2400" dirty="0"/>
              <a:t>)</a:t>
            </a:r>
            <a:endParaRPr lang="en-US" sz="20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Software &amp; Data Architect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mindCube</a:t>
            </a:r>
            <a:r>
              <a:rPr lang="en-US" sz="2100" dirty="0"/>
              <a:t> </a:t>
            </a:r>
            <a:r>
              <a:rPr lang="en-US" sz="2100" dirty="0" err="1"/>
              <a:t>S.a.g.l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400" dirty="0"/>
              <a:t>Contributor UGISS </a:t>
            </a:r>
          </a:p>
          <a:p>
            <a:pPr lvl="1"/>
            <a:r>
              <a:rPr lang="en-US" sz="2000" dirty="0"/>
              <a:t>User Group </a:t>
            </a:r>
            <a:r>
              <a:rPr lang="en-US" sz="2000" dirty="0" err="1"/>
              <a:t>Italiano</a:t>
            </a:r>
            <a:r>
              <a:rPr lang="en-US" sz="2000" dirty="0"/>
              <a:t> SQL Server (PASS Chapter)</a:t>
            </a:r>
          </a:p>
          <a:p>
            <a:pPr lvl="1"/>
            <a:endParaRPr lang="en-US" sz="2000" dirty="0"/>
          </a:p>
          <a:p>
            <a:r>
              <a:rPr lang="en-US" sz="2400" dirty="0"/>
              <a:t>Speaker?</a:t>
            </a:r>
          </a:p>
          <a:p>
            <a:r>
              <a:rPr lang="en-US" sz="2400" dirty="0"/>
              <a:t>	</a:t>
            </a:r>
            <a:r>
              <a:rPr lang="en-US" sz="2100" dirty="0" err="1"/>
              <a:t>Vediamo</a:t>
            </a:r>
            <a:r>
              <a:rPr lang="en-US" sz="2100" dirty="0"/>
              <a:t> come </a:t>
            </a:r>
            <a:r>
              <a:rPr lang="en-US" sz="2100" dirty="0" err="1"/>
              <a:t>va</a:t>
            </a:r>
            <a:r>
              <a:rPr lang="en-US" sz="2100" dirty="0"/>
              <a:t>!</a:t>
            </a:r>
          </a:p>
          <a:p>
            <a:endParaRPr lang="en-US" dirty="0"/>
          </a:p>
          <a:p>
            <a:r>
              <a:rPr lang="en-US" sz="2000" dirty="0" err="1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r>
              <a:rPr lang="en-US" sz="2000" dirty="0"/>
              <a:t>twitter: @mrg3d</a:t>
            </a:r>
          </a:p>
          <a:p>
            <a:r>
              <a:rPr lang="en-US" sz="2000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https://www.linkedin.com/in/mrg3d/</a:t>
            </a:r>
            <a:endParaRPr lang="en-US" sz="2000" dirty="0"/>
          </a:p>
          <a:p>
            <a:endParaRPr lang="it-IT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75" y="189121"/>
            <a:ext cx="611940" cy="611940"/>
          </a:xfrm>
          <a:prstGeom prst="rect">
            <a:avLst/>
          </a:prstGeom>
        </p:spPr>
      </p:pic>
      <p:pic>
        <p:nvPicPr>
          <p:cNvPr id="6" name="Picture 2" descr="MindCube Sag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609" y="189120"/>
            <a:ext cx="2023308" cy="6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sqlsaturday.com/images/speakers/5475-c8290d6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06" y="1080363"/>
            <a:ext cx="1170172" cy="18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Domande?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hlinkClick r:id="rId2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>
                <a:hlinkClick r:id="rId3"/>
              </a:rPr>
              <a:t>https://www.linkedin.com/in/mrg3d/</a:t>
            </a:r>
            <a:endParaRPr lang="en-US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3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8A010-E06F-414D-A589-4DC9321F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t-IT" dirty="0" smtClean="0"/>
          </a:p>
          <a:p>
            <a:pPr algn="ctr"/>
            <a:endParaRPr lang="it-IT" dirty="0"/>
          </a:p>
          <a:p>
            <a:pPr algn="ctr"/>
            <a:r>
              <a:rPr lang="it-IT" dirty="0" smtClean="0"/>
              <a:t>Grazie per l’attenzione!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>
                <a:hlinkClick r:id="rId2"/>
              </a:rPr>
              <a:t>mrg3d@hotmail.com</a:t>
            </a:r>
            <a:endParaRPr lang="en-US" sz="2000" dirty="0"/>
          </a:p>
          <a:p>
            <a:pPr algn="ctr"/>
            <a:r>
              <a:rPr lang="en-US" sz="2000" dirty="0"/>
              <a:t>twitter: @mrg3d</a:t>
            </a:r>
          </a:p>
          <a:p>
            <a:pPr algn="ctr"/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://www.linkedin.com/in/mrg3d/</a:t>
            </a:r>
            <a:endParaRPr lang="en-US" sz="2000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3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 2017…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Anno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ricco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di </a:t>
            </a:r>
            <a:r>
              <a:rPr lang="en-US" altLang="en-US" dirty="0" err="1">
                <a:solidFill>
                  <a:srgbClr val="293338"/>
                </a:solidFill>
                <a:latin typeface="inherit"/>
              </a:rPr>
              <a:t>novità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 per 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</a:t>
            </a:r>
            <a:r>
              <a:rPr lang="en-US" altLang="en-US" dirty="0">
                <a:solidFill>
                  <a:srgbClr val="293338"/>
                </a:solidFill>
                <a:latin typeface="inherit"/>
              </a:rPr>
              <a:t>Server. </a:t>
            </a:r>
            <a:endParaRPr lang="en-US" altLang="en-US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ERRATA CORRIGE: </a:t>
            </a:r>
            <a:r>
              <a:rPr lang="en-US" altLang="en-US" sz="1900" dirty="0" err="1" smtClean="0">
                <a:solidFill>
                  <a:srgbClr val="293338"/>
                </a:solidFill>
                <a:latin typeface="inherit"/>
              </a:rPr>
              <a:t>Genenal</a:t>
            </a:r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 availability != Cross Platform </a:t>
            </a:r>
          </a:p>
          <a:p>
            <a:endParaRPr lang="en-US" altLang="en-US" sz="1900" dirty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SQL Server anywhere</a:t>
            </a:r>
          </a:p>
          <a:p>
            <a:r>
              <a:rPr lang="en-US" altLang="en-US" sz="1900" dirty="0" smtClean="0">
                <a:solidFill>
                  <a:srgbClr val="293338"/>
                </a:solidFill>
                <a:latin typeface="inherit"/>
              </a:rPr>
              <a:t>	</a:t>
            </a:r>
          </a:p>
          <a:p>
            <a:endParaRPr lang="en-US" altLang="en-US" sz="1900" dirty="0" smtClean="0">
              <a:solidFill>
                <a:srgbClr val="293338"/>
              </a:solidFill>
              <a:latin typeface="inherit"/>
            </a:endParaRPr>
          </a:p>
          <a:p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Ok.. Il server! Ed </a:t>
            </a:r>
            <a:r>
              <a:rPr lang="en-US" altLang="en-US" dirty="0" err="1" smtClean="0">
                <a:solidFill>
                  <a:srgbClr val="293338"/>
                </a:solidFill>
                <a:latin typeface="inherit"/>
              </a:rPr>
              <a:t>i</a:t>
            </a:r>
            <a:r>
              <a:rPr lang="en-US" altLang="en-US" dirty="0" smtClean="0">
                <a:solidFill>
                  <a:srgbClr val="293338"/>
                </a:solidFill>
                <a:latin typeface="inherit"/>
              </a:rPr>
              <a:t> client?</a:t>
            </a:r>
          </a:p>
          <a:p>
            <a:endParaRPr lang="en-US" dirty="0"/>
          </a:p>
        </p:txBody>
      </p:sp>
      <p:pic>
        <p:nvPicPr>
          <p:cNvPr id="6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44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pbs.twimg.com/profile_images/862037907862765568/pYgBswU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61" y="2835829"/>
            <a:ext cx="594015" cy="59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22" y="2835829"/>
            <a:ext cx="508451" cy="61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presentazione</a:t>
            </a:r>
            <a:endParaRPr lang="en-US" dirty="0"/>
          </a:p>
        </p:txBody>
      </p:sp>
      <p:pic>
        <p:nvPicPr>
          <p:cNvPr id="1026" name="Picture 2" descr="https://pbs.twimg.com/media/DNkSdmUUIAAha4N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9" y="1371600"/>
            <a:ext cx="5442199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ittlekendra.com/wp-content/uploads/2017/11/Rohan_Kumar_keyno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6" y="1371600"/>
            <a:ext cx="4928785" cy="40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L’annuncio</a:t>
            </a:r>
            <a:r>
              <a:rPr lang="en-US" dirty="0" smtClean="0"/>
              <a:t> </a:t>
            </a:r>
            <a:r>
              <a:rPr lang="en-US" dirty="0" err="1" smtClean="0"/>
              <a:t>ufficiale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78" y="1080363"/>
            <a:ext cx="6737543" cy="46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Cos’é</a:t>
            </a:r>
            <a:r>
              <a:rPr lang="en-US" dirty="0" smtClean="0"/>
              <a:t> SQL Operations Studio?               </a:t>
            </a:r>
            <a:endParaRPr lang="en-US" sz="36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20875" y="1353310"/>
          <a:ext cx="7680326" cy="4414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0163">
                  <a:extLst>
                    <a:ext uri="{9D8B030D-6E8A-4147-A177-3AD203B41FA5}">
                      <a16:colId xmlns:a16="http://schemas.microsoft.com/office/drawing/2014/main" val="4069709111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235530738"/>
                    </a:ext>
                  </a:extLst>
                </a:gridCol>
              </a:tblGrid>
              <a:tr h="10282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Database</a:t>
                      </a:r>
                      <a:r>
                        <a:rPr lang="en-US" baseline="0" dirty="0" smtClean="0"/>
                        <a:t> 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Ops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6143796"/>
                  </a:ext>
                </a:extLst>
              </a:tr>
              <a:tr h="225741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7876434"/>
                  </a:ext>
                </a:extLst>
              </a:tr>
              <a:tr h="988693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Empowers DevOps</a:t>
                      </a:r>
                      <a:r>
                        <a:rPr lang="en-US" baseline="0" dirty="0" smtClean="0"/>
                        <a:t> practice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1728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88" y="2369328"/>
            <a:ext cx="1640172" cy="159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52" y="2358726"/>
            <a:ext cx="1736489" cy="153765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6200000">
            <a:off x="5545927" y="1083984"/>
            <a:ext cx="430228" cy="7680326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92" y="5322135"/>
            <a:ext cx="467260" cy="4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Cos’é</a:t>
            </a:r>
            <a:r>
              <a:rPr lang="en-US" dirty="0" smtClean="0"/>
              <a:t> </a:t>
            </a:r>
            <a:r>
              <a:rPr lang="en-US" dirty="0"/>
              <a:t>SQL Operations Studio? </a:t>
            </a:r>
            <a:r>
              <a:rPr lang="en-US" dirty="0" smtClean="0"/>
              <a:t>              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61038" y="1354975"/>
          <a:ext cx="10800004" cy="423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1">
                  <a:extLst>
                    <a:ext uri="{9D8B030D-6E8A-4147-A177-3AD203B41FA5}">
                      <a16:colId xmlns:a16="http://schemas.microsoft.com/office/drawing/2014/main" val="149486434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42854317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3030229242"/>
                    </a:ext>
                  </a:extLst>
                </a:gridCol>
                <a:gridCol w="2700001">
                  <a:extLst>
                    <a:ext uri="{9D8B030D-6E8A-4147-A177-3AD203B41FA5}">
                      <a16:colId xmlns:a16="http://schemas.microsoft.com/office/drawing/2014/main" val="2875791407"/>
                    </a:ext>
                  </a:extLst>
                </a:gridCol>
              </a:tblGrid>
              <a:tr h="887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Light Weight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Extensible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Windows,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macOS</a:t>
                      </a:r>
                      <a:r>
                        <a:rPr lang="en-US" baseline="0" dirty="0" smtClean="0"/>
                        <a:t> e Linux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3939603"/>
                  </a:ext>
                </a:extLst>
              </a:tr>
              <a:tr h="284832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58036"/>
                  </a:ext>
                </a:extLst>
              </a:tr>
              <a:tr h="4958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SQL Server running </a:t>
                      </a:r>
                      <a:r>
                        <a:rPr lang="en-US" baseline="0" dirty="0" err="1" smtClean="0"/>
                        <a:t>anyware</a:t>
                      </a:r>
                      <a:r>
                        <a:rPr lang="en-US" baseline="0" dirty="0" smtClean="0"/>
                        <a:t>, Azure SQLDB e DW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53127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00" y="3073831"/>
            <a:ext cx="95250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93" y="3121455"/>
            <a:ext cx="752475" cy="733425"/>
          </a:xfrm>
          <a:prstGeom prst="rect">
            <a:avLst/>
          </a:prstGeom>
        </p:spPr>
      </p:pic>
      <p:pic>
        <p:nvPicPr>
          <p:cNvPr id="9" name="Picture 2" descr="https://pbs.twimg.com/profile_images/875388334003986432/eUsjmVRJ_400x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722" y="3086271"/>
            <a:ext cx="842760" cy="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upload.wikimedia.org/wikipedia/commons/thumb/b/b0/NewTux.svg/500px-NewTux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15" y="3160423"/>
            <a:ext cx="578714" cy="6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15" y="3226083"/>
            <a:ext cx="818805" cy="54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212" y="3154673"/>
            <a:ext cx="779906" cy="70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593" y="4982513"/>
            <a:ext cx="875823" cy="6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583</Words>
  <Application>Microsoft Office PowerPoint</Application>
  <PresentationFormat>Custom</PresentationFormat>
  <Paragraphs>187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inherit</vt:lpstr>
      <vt:lpstr>Segoe UI</vt:lpstr>
      <vt:lpstr>Wingdings</vt:lpstr>
      <vt:lpstr>SQLSatOslo 2016</vt:lpstr>
      <vt:lpstr>Introducing  SQL Operations Studio</vt:lpstr>
      <vt:lpstr>Sponsor</vt:lpstr>
      <vt:lpstr>Luca Bruni</vt:lpstr>
      <vt:lpstr>Introduzione</vt:lpstr>
      <vt:lpstr>Il 2017…</vt:lpstr>
      <vt:lpstr>La presentazione</vt:lpstr>
      <vt:lpstr>L’annuncio ufficiale</vt:lpstr>
      <vt:lpstr>Cos’é SQL Operations Studio?               </vt:lpstr>
      <vt:lpstr>Cos’é SQL Operations Studio?               </vt:lpstr>
      <vt:lpstr>Com’è fatto SQL Operations Studio?               </vt:lpstr>
      <vt:lpstr>Funzionalità</vt:lpstr>
      <vt:lpstr>Core functionalities (la parte Dev)</vt:lpstr>
      <vt:lpstr>Peculiarità</vt:lpstr>
      <vt:lpstr>Code snippets</vt:lpstr>
      <vt:lpstr>Integrated Terminal</vt:lpstr>
      <vt:lpstr>User e workspace settings</vt:lpstr>
      <vt:lpstr>Source Control</vt:lpstr>
      <vt:lpstr>Dashboard &amp; Insights (la parte Ops)</vt:lpstr>
      <vt:lpstr>Extensibility</vt:lpstr>
      <vt:lpstr>DEMO</vt:lpstr>
      <vt:lpstr>Conclusioni</vt:lpstr>
      <vt:lpstr>Recap</vt:lpstr>
      <vt:lpstr>Prospettive future e FAQ</vt:lpstr>
      <vt:lpstr>Focus del team di sviluppo</vt:lpstr>
      <vt:lpstr>Approposito di Extensibility…</vt:lpstr>
      <vt:lpstr>Sviluppo e Release plan</vt:lpstr>
      <vt:lpstr>SQL Ops Studio sostituirà SSMS?</vt:lpstr>
      <vt:lpstr>Che ne è delle altre componenti?</vt:lpstr>
      <vt:lpstr>Risorse</vt:lpstr>
      <vt:lpstr>PowerPoint Presentation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lbruni</cp:lastModifiedBy>
  <cp:revision>72</cp:revision>
  <dcterms:created xsi:type="dcterms:W3CDTF">2011-08-19T20:30:49Z</dcterms:created>
  <dcterms:modified xsi:type="dcterms:W3CDTF">2018-02-01T13:31:42Z</dcterms:modified>
</cp:coreProperties>
</file>