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5" r:id="rId4"/>
    <p:sldId id="262" r:id="rId5"/>
    <p:sldId id="282" r:id="rId6"/>
    <p:sldId id="287" r:id="rId7"/>
    <p:sldId id="285" r:id="rId8"/>
    <p:sldId id="271" r:id="rId9"/>
    <p:sldId id="270" r:id="rId10"/>
    <p:sldId id="272" r:id="rId11"/>
    <p:sldId id="293" r:id="rId12"/>
    <p:sldId id="274" r:id="rId13"/>
    <p:sldId id="290" r:id="rId14"/>
    <p:sldId id="294" r:id="rId15"/>
    <p:sldId id="295" r:id="rId16"/>
    <p:sldId id="291" r:id="rId17"/>
    <p:sldId id="292" r:id="rId18"/>
    <p:sldId id="276" r:id="rId19"/>
    <p:sldId id="278" r:id="rId20"/>
    <p:sldId id="277" r:id="rId21"/>
    <p:sldId id="267" r:id="rId22"/>
    <p:sldId id="283" r:id="rId23"/>
    <p:sldId id="273" r:id="rId24"/>
    <p:sldId id="288" r:id="rId25"/>
    <p:sldId id="289" r:id="rId26"/>
    <p:sldId id="280" r:id="rId27"/>
    <p:sldId id="284" r:id="rId28"/>
    <p:sldId id="296" r:id="rId29"/>
    <p:sldId id="297" r:id="rId30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51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810" y="10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Parenzan" userId="a83bbb23f3e251dc" providerId="LiveId" clId="{A71725CA-7230-40B2-978E-3893882E604B}"/>
    <pc:docChg chg="custSel addSld delSld modSld sldOrd modMainMaster">
      <pc:chgData name="Marco Parenzan" userId="a83bbb23f3e251dc" providerId="LiveId" clId="{A71725CA-7230-40B2-978E-3893882E604B}" dt="2018-01-27T17:58:25.234" v="334" actId="11529"/>
      <pc:docMkLst>
        <pc:docMk/>
      </pc:docMkLst>
      <pc:sldChg chg="del">
        <pc:chgData name="Marco Parenzan" userId="a83bbb23f3e251dc" providerId="LiveId" clId="{A71725CA-7230-40B2-978E-3893882E604B}" dt="2018-01-27T17:51:18.771" v="241" actId="2696"/>
        <pc:sldMkLst>
          <pc:docMk/>
          <pc:sldMk cId="3880213463" sldId="257"/>
        </pc:sldMkLst>
      </pc:sldChg>
      <pc:sldChg chg="del">
        <pc:chgData name="Marco Parenzan" userId="a83bbb23f3e251dc" providerId="LiveId" clId="{A71725CA-7230-40B2-978E-3893882E604B}" dt="2018-01-27T17:51:19.083" v="242" actId="2696"/>
        <pc:sldMkLst>
          <pc:docMk/>
          <pc:sldMk cId="2956876836" sldId="258"/>
        </pc:sldMkLst>
      </pc:sldChg>
      <pc:sldChg chg="del">
        <pc:chgData name="Marco Parenzan" userId="a83bbb23f3e251dc" providerId="LiveId" clId="{A71725CA-7230-40B2-978E-3893882E604B}" dt="2018-01-27T17:51:19.368" v="243" actId="2696"/>
        <pc:sldMkLst>
          <pc:docMk/>
          <pc:sldMk cId="1121946899" sldId="259"/>
        </pc:sldMkLst>
      </pc:sldChg>
      <pc:sldChg chg="del">
        <pc:chgData name="Marco Parenzan" userId="a83bbb23f3e251dc" providerId="LiveId" clId="{A71725CA-7230-40B2-978E-3893882E604B}" dt="2018-01-27T17:51:19.589" v="244" actId="2696"/>
        <pc:sldMkLst>
          <pc:docMk/>
          <pc:sldMk cId="1780864053" sldId="260"/>
        </pc:sldMkLst>
      </pc:sldChg>
      <pc:sldChg chg="del">
        <pc:chgData name="Marco Parenzan" userId="a83bbb23f3e251dc" providerId="LiveId" clId="{A71725CA-7230-40B2-978E-3893882E604B}" dt="2018-01-27T17:51:19.916" v="245" actId="2696"/>
        <pc:sldMkLst>
          <pc:docMk/>
          <pc:sldMk cId="958443292" sldId="261"/>
        </pc:sldMkLst>
      </pc:sldChg>
      <pc:sldChg chg="modSp ord">
        <pc:chgData name="Marco Parenzan" userId="a83bbb23f3e251dc" providerId="LiveId" clId="{A71725CA-7230-40B2-978E-3893882E604B}" dt="2018-01-27T17:52:11.564" v="306" actId="20577"/>
        <pc:sldMkLst>
          <pc:docMk/>
          <pc:sldMk cId="148607444" sldId="262"/>
        </pc:sldMkLst>
        <pc:spChg chg="mod">
          <ac:chgData name="Marco Parenzan" userId="a83bbb23f3e251dc" providerId="LiveId" clId="{A71725CA-7230-40B2-978E-3893882E604B}" dt="2018-01-27T17:52:11.564" v="306" actId="20577"/>
          <ac:spMkLst>
            <pc:docMk/>
            <pc:sldMk cId="148607444" sldId="262"/>
            <ac:spMk id="2" creationId="{00000000-0000-0000-0000-000000000000}"/>
          </ac:spMkLst>
        </pc:spChg>
      </pc:sldChg>
      <pc:sldChg chg="addSp delSp modSp add ord">
        <pc:chgData name="Marco Parenzan" userId="a83bbb23f3e251dc" providerId="LiveId" clId="{A71725CA-7230-40B2-978E-3893882E604B}" dt="2018-01-27T17:48:50.945" v="222" actId="20577"/>
        <pc:sldMkLst>
          <pc:docMk/>
          <pc:sldMk cId="1237612111" sldId="264"/>
        </pc:sldMkLst>
        <pc:spChg chg="del">
          <ac:chgData name="Marco Parenzan" userId="a83bbb23f3e251dc" providerId="LiveId" clId="{A71725CA-7230-40B2-978E-3893882E604B}" dt="2018-01-22T23:41:46.766" v="65"/>
          <ac:spMkLst>
            <pc:docMk/>
            <pc:sldMk cId="1237612111" sldId="264"/>
            <ac:spMk id="2" creationId="{344EBC7C-35D1-4D69-8ABD-2AA0BC287131}"/>
          </ac:spMkLst>
        </pc:spChg>
        <pc:spChg chg="add mod">
          <ac:chgData name="Marco Parenzan" userId="a83bbb23f3e251dc" providerId="LiveId" clId="{A71725CA-7230-40B2-978E-3893882E604B}" dt="2018-01-27T17:48:50.945" v="222" actId="20577"/>
          <ac:spMkLst>
            <pc:docMk/>
            <pc:sldMk cId="1237612111" sldId="264"/>
            <ac:spMk id="3" creationId="{076E1894-9F6B-4181-A582-1E7EDF3748CA}"/>
          </ac:spMkLst>
        </pc:spChg>
        <pc:picChg chg="add del mod">
          <ac:chgData name="Marco Parenzan" userId="a83bbb23f3e251dc" providerId="LiveId" clId="{A71725CA-7230-40B2-978E-3893882E604B}" dt="2018-01-27T16:20:25.353" v="71"/>
          <ac:picMkLst>
            <pc:docMk/>
            <pc:sldMk cId="1237612111" sldId="264"/>
            <ac:picMk id="4" creationId="{26B84414-04F9-4412-8599-B353149A6D2B}"/>
          </ac:picMkLst>
        </pc:picChg>
      </pc:sldChg>
      <pc:sldChg chg="addSp delSp modSp add ord">
        <pc:chgData name="Marco Parenzan" userId="a83bbb23f3e251dc" providerId="LiveId" clId="{A71725CA-7230-40B2-978E-3893882E604B}" dt="2018-01-27T17:51:50.494" v="269" actId="20577"/>
        <pc:sldMkLst>
          <pc:docMk/>
          <pc:sldMk cId="557766459" sldId="265"/>
        </pc:sldMkLst>
        <pc:spChg chg="del">
          <ac:chgData name="Marco Parenzan" userId="a83bbb23f3e251dc" providerId="LiveId" clId="{A71725CA-7230-40B2-978E-3893882E604B}" dt="2018-01-27T17:51:46.259" v="259"/>
          <ac:spMkLst>
            <pc:docMk/>
            <pc:sldMk cId="557766459" sldId="265"/>
            <ac:spMk id="2" creationId="{31CA47DC-2826-4746-AB6D-381D0E9DF858}"/>
          </ac:spMkLst>
        </pc:spChg>
        <pc:spChg chg="add mod">
          <ac:chgData name="Marco Parenzan" userId="a83bbb23f3e251dc" providerId="LiveId" clId="{A71725CA-7230-40B2-978E-3893882E604B}" dt="2018-01-27T17:51:50.494" v="269" actId="20577"/>
          <ac:spMkLst>
            <pc:docMk/>
            <pc:sldMk cId="557766459" sldId="265"/>
            <ac:spMk id="3" creationId="{A805D390-CE5E-4829-8124-C08D4640D56E}"/>
          </ac:spMkLst>
        </pc:spChg>
        <pc:spChg chg="add mod">
          <ac:chgData name="Marco Parenzan" userId="a83bbb23f3e251dc" providerId="LiveId" clId="{A71725CA-7230-40B2-978E-3893882E604B}" dt="2018-01-27T17:51:46.259" v="259"/>
          <ac:spMkLst>
            <pc:docMk/>
            <pc:sldMk cId="557766459" sldId="265"/>
            <ac:spMk id="4" creationId="{DBCC85F6-35D9-4917-8010-AEEE737ED681}"/>
          </ac:spMkLst>
        </pc:spChg>
      </pc:sldChg>
      <pc:sldChg chg="modSp add">
        <pc:chgData name="Marco Parenzan" userId="a83bbb23f3e251dc" providerId="LiveId" clId="{A71725CA-7230-40B2-978E-3893882E604B}" dt="2018-01-27T17:51:58.932" v="280" actId="20577"/>
        <pc:sldMkLst>
          <pc:docMk/>
          <pc:sldMk cId="2778591220" sldId="266"/>
        </pc:sldMkLst>
        <pc:spChg chg="mod">
          <ac:chgData name="Marco Parenzan" userId="a83bbb23f3e251dc" providerId="LiveId" clId="{A71725CA-7230-40B2-978E-3893882E604B}" dt="2018-01-27T17:51:58.932" v="280" actId="20577"/>
          <ac:spMkLst>
            <pc:docMk/>
            <pc:sldMk cId="2778591220" sldId="266"/>
            <ac:spMk id="3" creationId="{A805D390-CE5E-4829-8124-C08D4640D56E}"/>
          </ac:spMkLst>
        </pc:spChg>
      </pc:sldChg>
      <pc:sldChg chg="add">
        <pc:chgData name="Marco Parenzan" userId="a83bbb23f3e251dc" providerId="LiveId" clId="{A71725CA-7230-40B2-978E-3893882E604B}" dt="2018-01-27T17:52:02.915" v="282"/>
        <pc:sldMkLst>
          <pc:docMk/>
          <pc:sldMk cId="416632458" sldId="267"/>
        </pc:sldMkLst>
      </pc:sldChg>
      <pc:sldChg chg="addSp delSp modSp add">
        <pc:chgData name="Marco Parenzan" userId="a83bbb23f3e251dc" providerId="LiveId" clId="{A71725CA-7230-40B2-978E-3893882E604B}" dt="2018-01-27T17:57:59.254" v="320" actId="20577"/>
        <pc:sldMkLst>
          <pc:docMk/>
          <pc:sldMk cId="500338814" sldId="268"/>
        </pc:sldMkLst>
        <pc:spChg chg="del">
          <ac:chgData name="Marco Parenzan" userId="a83bbb23f3e251dc" providerId="LiveId" clId="{A71725CA-7230-40B2-978E-3893882E604B}" dt="2018-01-27T17:57:56.698" v="308"/>
          <ac:spMkLst>
            <pc:docMk/>
            <pc:sldMk cId="500338814" sldId="268"/>
            <ac:spMk id="2" creationId="{E6B64416-44CB-4B3A-9608-9DBB4705D001}"/>
          </ac:spMkLst>
        </pc:spChg>
        <pc:spChg chg="add mod">
          <ac:chgData name="Marco Parenzan" userId="a83bbb23f3e251dc" providerId="LiveId" clId="{A71725CA-7230-40B2-978E-3893882E604B}" dt="2018-01-27T17:57:59.254" v="320" actId="20577"/>
          <ac:spMkLst>
            <pc:docMk/>
            <pc:sldMk cId="500338814" sldId="268"/>
            <ac:spMk id="3" creationId="{D47299C5-8483-467B-8C49-C16E68DC1374}"/>
          </ac:spMkLst>
        </pc:spChg>
        <pc:spChg chg="add mod">
          <ac:chgData name="Marco Parenzan" userId="a83bbb23f3e251dc" providerId="LiveId" clId="{A71725CA-7230-40B2-978E-3893882E604B}" dt="2018-01-27T17:57:56.698" v="308"/>
          <ac:spMkLst>
            <pc:docMk/>
            <pc:sldMk cId="500338814" sldId="268"/>
            <ac:spMk id="4" creationId="{7218A010-E06F-414D-A589-4DC9321FFF64}"/>
          </ac:spMkLst>
        </pc:spChg>
      </pc:sldChg>
      <pc:sldChg chg="modSp add">
        <pc:chgData name="Marco Parenzan" userId="a83bbb23f3e251dc" providerId="LiveId" clId="{A71725CA-7230-40B2-978E-3893882E604B}" dt="2018-01-27T17:58:05.874" v="332" actId="20577"/>
        <pc:sldMkLst>
          <pc:docMk/>
          <pc:sldMk cId="3112197977" sldId="269"/>
        </pc:sldMkLst>
        <pc:spChg chg="mod">
          <ac:chgData name="Marco Parenzan" userId="a83bbb23f3e251dc" providerId="LiveId" clId="{A71725CA-7230-40B2-978E-3893882E604B}" dt="2018-01-27T17:58:05.874" v="332" actId="20577"/>
          <ac:spMkLst>
            <pc:docMk/>
            <pc:sldMk cId="3112197977" sldId="269"/>
            <ac:spMk id="3" creationId="{D47299C5-8483-467B-8C49-C16E68DC1374}"/>
          </ac:spMkLst>
        </pc:spChg>
      </pc:sldChg>
      <pc:sldMasterChg chg="addSp delSp modSp modSldLayout">
        <pc:chgData name="Marco Parenzan" userId="a83bbb23f3e251dc" providerId="LiveId" clId="{A71725CA-7230-40B2-978E-3893882E604B}" dt="2018-01-27T17:58:25.234" v="334" actId="11529"/>
        <pc:sldMasterMkLst>
          <pc:docMk/>
          <pc:sldMasterMk cId="517766698" sldId="2147483648"/>
        </pc:sldMasterMkLst>
        <pc:spChg chg="mod">
          <ac:chgData name="Marco Parenzan" userId="a83bbb23f3e251dc" providerId="LiveId" clId="{A71725CA-7230-40B2-978E-3893882E604B}" dt="2018-01-22T23:38:59.739" v="12" actId="14100"/>
          <ac:spMkLst>
            <pc:docMk/>
            <pc:sldMasterMk cId="517766698" sldId="2147483648"/>
            <ac:spMk id="3" creationId="{00000000-0000-0000-0000-000000000000}"/>
          </ac:spMkLst>
        </pc:spChg>
        <pc:graphicFrameChg chg="del">
          <ac:chgData name="Marco Parenzan" userId="a83bbb23f3e251dc" providerId="LiveId" clId="{A71725CA-7230-40B2-978E-3893882E604B}" dt="2018-01-22T23:38:14.181" v="4" actId="478"/>
          <ac:graphicFrameMkLst>
            <pc:docMk/>
            <pc:sldMasterMk cId="517766698" sldId="2147483648"/>
            <ac:graphicFrameMk id="9" creationId="{00000000-0000-0000-0000-000000000000}"/>
          </ac:graphicFrameMkLst>
        </pc:graphicFrameChg>
        <pc:picChg chg="add del">
          <ac:chgData name="Marco Parenzan" userId="a83bbb23f3e251dc" providerId="LiveId" clId="{A71725CA-7230-40B2-978E-3893882E604B}" dt="2018-01-27T17:49:21.617" v="229"/>
          <ac:picMkLst>
            <pc:docMk/>
            <pc:sldMasterMk cId="517766698" sldId="2147483648"/>
            <ac:picMk id="6" creationId="{AA4A70D5-AA1A-498F-945B-1B116A3F4A16}"/>
          </ac:picMkLst>
        </pc:picChg>
        <pc:picChg chg="add mod">
          <ac:chgData name="Marco Parenzan" userId="a83bbb23f3e251dc" providerId="LiveId" clId="{A71725CA-7230-40B2-978E-3893882E604B}" dt="2018-01-22T23:38:21.938" v="8" actId="1076"/>
          <ac:picMkLst>
            <pc:docMk/>
            <pc:sldMasterMk cId="517766698" sldId="2147483648"/>
            <ac:picMk id="8" creationId="{6F2FA913-5A52-42F8-955F-7A9B03F37923}"/>
          </ac:picMkLst>
        </pc:picChg>
        <pc:picChg chg="add del">
          <ac:chgData name="Marco Parenzan" userId="a83bbb23f3e251dc" providerId="LiveId" clId="{A71725CA-7230-40B2-978E-3893882E604B}" dt="2018-01-22T23:38:16.087" v="6" actId="20577"/>
          <ac:picMkLst>
            <pc:docMk/>
            <pc:sldMasterMk cId="517766698" sldId="2147483648"/>
            <ac:picMk id="1028" creationId="{9E95798F-80EC-4731-BF1C-4470766C72FC}"/>
          </ac:picMkLst>
        </pc:picChg>
        <pc:sldLayoutChg chg="addSp delSp modSp">
          <pc:chgData name="Marco Parenzan" userId="a83bbb23f3e251dc" providerId="LiveId" clId="{A71725CA-7230-40B2-978E-3893882E604B}" dt="2018-01-27T17:49:32.239" v="231" actId="1076"/>
          <pc:sldLayoutMkLst>
            <pc:docMk/>
            <pc:sldMasterMk cId="517766698" sldId="2147483648"/>
            <pc:sldLayoutMk cId="800730336" sldId="2147483649"/>
          </pc:sldLayoutMkLst>
          <pc:picChg chg="del">
            <ac:chgData name="Marco Parenzan" userId="a83bbb23f3e251dc" providerId="LiveId" clId="{A71725CA-7230-40B2-978E-3893882E604B}" dt="2018-01-22T23:37:56.554" v="0" actId="478"/>
            <ac:picMkLst>
              <pc:docMk/>
              <pc:sldMasterMk cId="517766698" sldId="2147483648"/>
              <pc:sldLayoutMk cId="800730336" sldId="2147483649"/>
              <ac:picMk id="6" creationId="{00000000-0000-0000-0000-000000000000}"/>
            </ac:picMkLst>
          </pc:picChg>
          <pc:picChg chg="add mod">
            <ac:chgData name="Marco Parenzan" userId="a83bbb23f3e251dc" providerId="LiveId" clId="{A71725CA-7230-40B2-978E-3893882E604B}" dt="2018-01-27T17:49:32.239" v="231" actId="1076"/>
            <ac:picMkLst>
              <pc:docMk/>
              <pc:sldMasterMk cId="517766698" sldId="2147483648"/>
              <pc:sldLayoutMk cId="800730336" sldId="2147483649"/>
              <ac:picMk id="6" creationId="{ADEB4E77-701E-43A3-8F9E-4D10DB6B0795}"/>
            </ac:picMkLst>
          </pc:picChg>
          <pc:picChg chg="add mod">
            <ac:chgData name="Marco Parenzan" userId="a83bbb23f3e251dc" providerId="LiveId" clId="{A71725CA-7230-40B2-978E-3893882E604B}" dt="2018-01-22T23:38:01.656" v="3" actId="1076"/>
            <ac:picMkLst>
              <pc:docMk/>
              <pc:sldMasterMk cId="517766698" sldId="2147483648"/>
              <pc:sldLayoutMk cId="800730336" sldId="2147483649"/>
              <ac:picMk id="2050" creationId="{1A9D911E-79B9-46F6-BDC8-938570820574}"/>
            </ac:picMkLst>
          </pc:picChg>
        </pc:sldLayoutChg>
        <pc:sldLayoutChg chg="addSp delSp modSp">
          <pc:chgData name="Marco Parenzan" userId="a83bbb23f3e251dc" providerId="LiveId" clId="{A71725CA-7230-40B2-978E-3893882E604B}" dt="2018-01-27T17:49:38.188" v="236" actId="1038"/>
          <pc:sldLayoutMkLst>
            <pc:docMk/>
            <pc:sldMasterMk cId="517766698" sldId="2147483648"/>
            <pc:sldLayoutMk cId="4065140645" sldId="2147483650"/>
          </pc:sldLayoutMkLst>
          <pc:spChg chg="mod">
            <ac:chgData name="Marco Parenzan" userId="a83bbb23f3e251dc" providerId="LiveId" clId="{A71725CA-7230-40B2-978E-3893882E604B}" dt="2018-01-22T23:38:37.814" v="9" actId="14100"/>
            <ac:spMkLst>
              <pc:docMk/>
              <pc:sldMasterMk cId="517766698" sldId="2147483648"/>
              <pc:sldLayoutMk cId="4065140645" sldId="2147483650"/>
              <ac:spMk id="3" creationId="{00000000-0000-0000-0000-000000000000}"/>
            </ac:spMkLst>
          </pc:spChg>
          <pc:picChg chg="add del mod">
            <ac:chgData name="Marco Parenzan" userId="a83bbb23f3e251dc" providerId="LiveId" clId="{A71725CA-7230-40B2-978E-3893882E604B}" dt="2018-01-27T17:49:18.247" v="227"/>
            <ac:picMkLst>
              <pc:docMk/>
              <pc:sldMasterMk cId="517766698" sldId="2147483648"/>
              <pc:sldLayoutMk cId="4065140645" sldId="2147483650"/>
              <ac:picMk id="4" creationId="{A8865F01-D244-4754-B1EB-A2C715246D4E}"/>
            </ac:picMkLst>
          </pc:picChg>
          <pc:picChg chg="add mod">
            <ac:chgData name="Marco Parenzan" userId="a83bbb23f3e251dc" providerId="LiveId" clId="{A71725CA-7230-40B2-978E-3893882E604B}" dt="2018-01-27T17:49:38.188" v="236" actId="1038"/>
            <ac:picMkLst>
              <pc:docMk/>
              <pc:sldMasterMk cId="517766698" sldId="2147483648"/>
              <pc:sldLayoutMk cId="4065140645" sldId="2147483650"/>
              <ac:picMk id="5" creationId="{B54F5555-BC20-4DEB-B8C9-1448EEBFC074}"/>
            </ac:picMkLst>
          </pc:picChg>
        </pc:sldLayoutChg>
        <pc:sldLayoutChg chg="addSp delSp modSp">
          <pc:chgData name="Marco Parenzan" userId="a83bbb23f3e251dc" providerId="LiveId" clId="{A71725CA-7230-40B2-978E-3893882E604B}" dt="2018-01-27T17:58:25.234" v="334" actId="11529"/>
          <pc:sldLayoutMkLst>
            <pc:docMk/>
            <pc:sldMasterMk cId="517766698" sldId="2147483648"/>
            <pc:sldLayoutMk cId="3510596381" sldId="2147483651"/>
          </pc:sldLayoutMkLst>
          <pc:spChg chg="add del">
            <ac:chgData name="Marco Parenzan" userId="a83bbb23f3e251dc" providerId="LiveId" clId="{A71725CA-7230-40B2-978E-3893882E604B}" dt="2018-01-27T17:58:25.234" v="334" actId="11529"/>
            <ac:spMkLst>
              <pc:docMk/>
              <pc:sldMasterMk cId="517766698" sldId="2147483648"/>
              <pc:sldLayoutMk cId="3510596381" sldId="2147483651"/>
              <ac:spMk id="3" creationId="{66FAF76C-FD8C-4777-8B39-12160FB53801}"/>
            </ac:spMkLst>
          </pc:spChg>
          <pc:spChg chg="add del mod">
            <ac:chgData name="Marco Parenzan" userId="a83bbb23f3e251dc" providerId="LiveId" clId="{A71725CA-7230-40B2-978E-3893882E604B}" dt="2018-01-27T17:58:25.234" v="334" actId="11529"/>
            <ac:spMkLst>
              <pc:docMk/>
              <pc:sldMasterMk cId="517766698" sldId="2147483648"/>
              <pc:sldLayoutMk cId="3510596381" sldId="2147483651"/>
              <ac:spMk id="5" creationId="{8A5289E7-780C-4A91-80DC-58EF90ADAD88}"/>
            </ac:spMkLst>
          </pc:spChg>
        </pc:sldLayoutChg>
        <pc:sldLayoutChg chg="addSp modSp">
          <pc:chgData name="Marco Parenzan" userId="a83bbb23f3e251dc" providerId="LiveId" clId="{A71725CA-7230-40B2-978E-3893882E604B}" dt="2018-01-27T17:49:45.182" v="239"/>
          <pc:sldLayoutMkLst>
            <pc:docMk/>
            <pc:sldMasterMk cId="517766698" sldId="2147483648"/>
            <pc:sldLayoutMk cId="2062983015" sldId="2147483652"/>
          </pc:sldLayoutMkLst>
          <pc:spChg chg="mod">
            <ac:chgData name="Marco Parenzan" userId="a83bbb23f3e251dc" providerId="LiveId" clId="{A71725CA-7230-40B2-978E-3893882E604B}" dt="2018-01-22T23:38:50.454" v="11" actId="14100"/>
            <ac:spMkLst>
              <pc:docMk/>
              <pc:sldMasterMk cId="517766698" sldId="2147483648"/>
              <pc:sldLayoutMk cId="2062983015" sldId="2147483652"/>
              <ac:spMk id="3" creationId="{00000000-0000-0000-0000-000000000000}"/>
            </ac:spMkLst>
          </pc:spChg>
          <pc:spChg chg="mod">
            <ac:chgData name="Marco Parenzan" userId="a83bbb23f3e251dc" providerId="LiveId" clId="{A71725CA-7230-40B2-978E-3893882E604B}" dt="2018-01-22T23:38:50.454" v="11" actId="14100"/>
            <ac:spMkLst>
              <pc:docMk/>
              <pc:sldMasterMk cId="517766698" sldId="2147483648"/>
              <pc:sldLayoutMk cId="2062983015" sldId="2147483652"/>
              <ac:spMk id="4" creationId="{00000000-0000-0000-0000-000000000000}"/>
            </ac:spMkLst>
          </pc:spChg>
          <pc:picChg chg="add">
            <ac:chgData name="Marco Parenzan" userId="a83bbb23f3e251dc" providerId="LiveId" clId="{A71725CA-7230-40B2-978E-3893882E604B}" dt="2018-01-27T17:49:45.182" v="239"/>
            <ac:picMkLst>
              <pc:docMk/>
              <pc:sldMasterMk cId="517766698" sldId="2147483648"/>
              <pc:sldLayoutMk cId="2062983015" sldId="2147483652"/>
              <ac:picMk id="5" creationId="{119A93BF-EBAB-44A6-96EC-0A763074C832}"/>
            </ac:picMkLst>
          </pc:picChg>
        </pc:sldLayoutChg>
        <pc:sldLayoutChg chg="addSp">
          <pc:chgData name="Marco Parenzan" userId="a83bbb23f3e251dc" providerId="LiveId" clId="{A71725CA-7230-40B2-978E-3893882E604B}" dt="2018-01-27T17:49:39.785" v="237"/>
          <pc:sldLayoutMkLst>
            <pc:docMk/>
            <pc:sldMasterMk cId="517766698" sldId="2147483648"/>
            <pc:sldLayoutMk cId="1721537737" sldId="2147483654"/>
          </pc:sldLayoutMkLst>
          <pc:picChg chg="add">
            <ac:chgData name="Marco Parenzan" userId="a83bbb23f3e251dc" providerId="LiveId" clId="{A71725CA-7230-40B2-978E-3893882E604B}" dt="2018-01-27T17:49:39.785" v="237"/>
            <ac:picMkLst>
              <pc:docMk/>
              <pc:sldMasterMk cId="517766698" sldId="2147483648"/>
              <pc:sldLayoutMk cId="1721537737" sldId="2147483654"/>
              <ac:picMk id="3" creationId="{CAE904F6-65DA-428E-85CD-DF4DEDA25976}"/>
            </ac:picMkLst>
          </pc:picChg>
        </pc:sldLayoutChg>
        <pc:sldLayoutChg chg="addSp">
          <pc:chgData name="Marco Parenzan" userId="a83bbb23f3e251dc" providerId="LiveId" clId="{A71725CA-7230-40B2-978E-3893882E604B}" dt="2018-01-27T17:49:46.476" v="240"/>
          <pc:sldLayoutMkLst>
            <pc:docMk/>
            <pc:sldMasterMk cId="517766698" sldId="2147483648"/>
            <pc:sldLayoutMk cId="4186986387" sldId="2147483655"/>
          </pc:sldLayoutMkLst>
          <pc:picChg chg="add">
            <ac:chgData name="Marco Parenzan" userId="a83bbb23f3e251dc" providerId="LiveId" clId="{A71725CA-7230-40B2-978E-3893882E604B}" dt="2018-01-27T17:49:46.476" v="240"/>
            <ac:picMkLst>
              <pc:docMk/>
              <pc:sldMasterMk cId="517766698" sldId="2147483648"/>
              <pc:sldLayoutMk cId="4186986387" sldId="2147483655"/>
              <ac:picMk id="2" creationId="{AE1A4486-77FD-4561-ADB8-987DF2F05698}"/>
            </ac:picMkLst>
          </pc:picChg>
        </pc:sldLayoutChg>
        <pc:sldLayoutChg chg="addSp modSp">
          <pc:chgData name="Marco Parenzan" userId="a83bbb23f3e251dc" providerId="LiveId" clId="{A71725CA-7230-40B2-978E-3893882E604B}" dt="2018-01-27T17:49:43.362" v="238"/>
          <pc:sldLayoutMkLst>
            <pc:docMk/>
            <pc:sldMasterMk cId="517766698" sldId="2147483648"/>
            <pc:sldLayoutMk cId="1890547697" sldId="2147483656"/>
          </pc:sldLayoutMkLst>
          <pc:spChg chg="mod">
            <ac:chgData name="Marco Parenzan" userId="a83bbb23f3e251dc" providerId="LiveId" clId="{A71725CA-7230-40B2-978E-3893882E604B}" dt="2018-01-22T23:38:44.002" v="10" actId="14100"/>
            <ac:spMkLst>
              <pc:docMk/>
              <pc:sldMasterMk cId="517766698" sldId="2147483648"/>
              <pc:sldLayoutMk cId="1890547697" sldId="2147483656"/>
              <ac:spMk id="3" creationId="{00000000-0000-0000-0000-000000000000}"/>
            </ac:spMkLst>
          </pc:spChg>
          <pc:picChg chg="add">
            <ac:chgData name="Marco Parenzan" userId="a83bbb23f3e251dc" providerId="LiveId" clId="{A71725CA-7230-40B2-978E-3893882E604B}" dt="2018-01-27T17:49:43.362" v="238"/>
            <ac:picMkLst>
              <pc:docMk/>
              <pc:sldMasterMk cId="517766698" sldId="2147483648"/>
              <pc:sldLayoutMk cId="1890547697" sldId="2147483656"/>
              <ac:picMk id="4" creationId="{397981D8-E0E5-4BFF-BD31-4A3614B88A33}"/>
            </ac:picMkLst>
          </pc:picChg>
        </pc:sldLayoutChg>
        <pc:sldLayoutChg chg="addSp delSp modSp">
          <pc:chgData name="Marco Parenzan" userId="a83bbb23f3e251dc" providerId="LiveId" clId="{A71725CA-7230-40B2-978E-3893882E604B}" dt="2018-01-27T17:48:28.285" v="215" actId="692"/>
          <pc:sldLayoutMkLst>
            <pc:docMk/>
            <pc:sldMasterMk cId="517766698" sldId="2147483648"/>
            <pc:sldLayoutMk cId="590573853" sldId="2147483657"/>
          </pc:sldLayoutMkLst>
          <pc:spChg chg="mod">
            <ac:chgData name="Marco Parenzan" userId="a83bbb23f3e251dc" providerId="LiveId" clId="{A71725CA-7230-40B2-978E-3893882E604B}" dt="2018-01-22T23:41:30.735" v="63" actId="20577"/>
            <ac:spMkLst>
              <pc:docMk/>
              <pc:sldMasterMk cId="517766698" sldId="2147483648"/>
              <pc:sldLayoutMk cId="590573853" sldId="2147483657"/>
              <ac:spMk id="2" creationId="{00000000-0000-0000-0000-000000000000}"/>
            </ac:spMkLst>
          </pc:spChg>
          <pc:picChg chg="add del mod">
            <ac:chgData name="Marco Parenzan" userId="a83bbb23f3e251dc" providerId="LiveId" clId="{A71725CA-7230-40B2-978E-3893882E604B}" dt="2018-01-27T17:46:05.811" v="144" actId="478"/>
            <ac:picMkLst>
              <pc:docMk/>
              <pc:sldMasterMk cId="517766698" sldId="2147483648"/>
              <pc:sldLayoutMk cId="590573853" sldId="2147483657"/>
              <ac:picMk id="6" creationId="{905AC2F9-5B69-419F-88D1-09EFB57B1D90}"/>
            </ac:picMkLst>
          </pc:picChg>
          <pc:picChg chg="add del mod">
            <ac:chgData name="Marco Parenzan" userId="a83bbb23f3e251dc" providerId="LiveId" clId="{A71725CA-7230-40B2-978E-3893882E604B}" dt="2018-01-27T17:46:44.161" v="146" actId="478"/>
            <ac:picMkLst>
              <pc:docMk/>
              <pc:sldMasterMk cId="517766698" sldId="2147483648"/>
              <pc:sldLayoutMk cId="590573853" sldId="2147483657"/>
              <ac:picMk id="8" creationId="{F94524E7-4F00-472E-8AA2-269A626BE3EA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10" creationId="{314ED9A4-7D50-4789-9E3C-6BDD1DCE8C6A}"/>
            </ac:picMkLst>
          </pc:picChg>
          <pc:picChg chg="add mod">
            <ac:chgData name="Marco Parenzan" userId="a83bbb23f3e251dc" providerId="LiveId" clId="{A71725CA-7230-40B2-978E-3893882E604B}" dt="2018-01-27T16:21:08.102" v="81" actId="571"/>
            <ac:picMkLst>
              <pc:docMk/>
              <pc:sldMasterMk cId="517766698" sldId="2147483648"/>
              <pc:sldLayoutMk cId="590573853" sldId="2147483657"/>
              <ac:picMk id="13" creationId="{07BF4B9B-5C08-42FC-B9FB-9DFAF6DD1159}"/>
            </ac:picMkLst>
          </pc:picChg>
          <pc:picChg chg="add mod">
            <ac:chgData name="Marco Parenzan" userId="a83bbb23f3e251dc" providerId="LiveId" clId="{A71725CA-7230-40B2-978E-3893882E604B}" dt="2018-01-27T16:21:08.102" v="81" actId="571"/>
            <ac:picMkLst>
              <pc:docMk/>
              <pc:sldMasterMk cId="517766698" sldId="2147483648"/>
              <pc:sldLayoutMk cId="590573853" sldId="2147483657"/>
              <ac:picMk id="14" creationId="{8F5032CD-3A19-4941-8800-795048C4A1F0}"/>
            </ac:picMkLst>
          </pc:picChg>
          <pc:picChg chg="add del mod modCrop">
            <ac:chgData name="Marco Parenzan" userId="a83bbb23f3e251dc" providerId="LiveId" clId="{A71725CA-7230-40B2-978E-3893882E604B}" dt="2018-01-27T17:47:13.758" v="150"/>
            <ac:picMkLst>
              <pc:docMk/>
              <pc:sldMasterMk cId="517766698" sldId="2147483648"/>
              <pc:sldLayoutMk cId="590573853" sldId="2147483657"/>
              <ac:picMk id="22" creationId="{FA94341C-EECA-4623-BD54-59D1E71FAC52}"/>
            </ac:picMkLst>
          </pc:picChg>
          <pc:picChg chg="add mod">
            <ac:chgData name="Marco Parenzan" userId="a83bbb23f3e251dc" providerId="LiveId" clId="{A71725CA-7230-40B2-978E-3893882E604B}" dt="2018-01-27T17:48:09.224" v="175" actId="12788"/>
            <ac:picMkLst>
              <pc:docMk/>
              <pc:sldMasterMk cId="517766698" sldId="2147483648"/>
              <pc:sldLayoutMk cId="590573853" sldId="2147483657"/>
              <ac:picMk id="23" creationId="{9C561837-1BC2-41EE-9C8E-057DB9F92C55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74" creationId="{1624D99F-7DDA-4526-B079-9FBA0DA7BF39}"/>
            </ac:picMkLst>
          </pc:picChg>
          <pc:picChg chg="add mod">
            <ac:chgData name="Marco Parenzan" userId="a83bbb23f3e251dc" providerId="LiveId" clId="{A71725CA-7230-40B2-978E-3893882E604B}" dt="2018-01-27T17:48:19.364" v="184" actId="1036"/>
            <ac:picMkLst>
              <pc:docMk/>
              <pc:sldMasterMk cId="517766698" sldId="2147483648"/>
              <pc:sldLayoutMk cId="590573853" sldId="2147483657"/>
              <ac:picMk id="3076" creationId="{F611AACC-9EA2-42C0-A07E-7E2E94181954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78" creationId="{2AF7ECE7-09C1-4659-8248-3F66E46B2270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80" creationId="{9662600D-1B4E-4881-BD0F-49038FEB9E1D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82" creationId="{D3B5DF13-7309-438B-AF7D-CB64812E647D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84" creationId="{2E3FE5E1-05A5-4EE6-99AE-A9209FD4DEFF}"/>
            </ac:picMkLst>
          </pc:picChg>
          <pc:picChg chg="add mod">
            <ac:chgData name="Marco Parenzan" userId="a83bbb23f3e251dc" providerId="LiveId" clId="{A71725CA-7230-40B2-978E-3893882E604B}" dt="2018-01-27T17:48:09.224" v="175" actId="12788"/>
            <ac:picMkLst>
              <pc:docMk/>
              <pc:sldMasterMk cId="517766698" sldId="2147483648"/>
              <pc:sldLayoutMk cId="590573853" sldId="2147483657"/>
              <ac:picMk id="3086" creationId="{7F514B4F-394A-4017-88B0-1118A5E74F02}"/>
            </ac:picMkLst>
          </pc:picChg>
          <pc:cxnChg chg="add mod">
            <ac:chgData name="Marco Parenzan" userId="a83bbb23f3e251dc" providerId="LiveId" clId="{A71725CA-7230-40B2-978E-3893882E604B}" dt="2018-01-27T17:48:28.285" v="215" actId="692"/>
            <ac:cxnSpMkLst>
              <pc:docMk/>
              <pc:sldMasterMk cId="517766698" sldId="2147483648"/>
              <pc:sldLayoutMk cId="590573853" sldId="2147483657"/>
              <ac:cxnSpMk id="4" creationId="{03386B52-5D1B-4B5A-B1AD-E071951ACA23}"/>
            </ac:cxnSpMkLst>
          </pc:cxnChg>
          <pc:cxnChg chg="add mod">
            <ac:chgData name="Marco Parenzan" userId="a83bbb23f3e251dc" providerId="LiveId" clId="{A71725CA-7230-40B2-978E-3893882E604B}" dt="2018-01-27T16:21:08.102" v="81" actId="571"/>
            <ac:cxnSpMkLst>
              <pc:docMk/>
              <pc:sldMasterMk cId="517766698" sldId="2147483648"/>
              <pc:sldLayoutMk cId="590573853" sldId="2147483657"/>
              <ac:cxnSpMk id="15" creationId="{5269E11D-41DD-4277-8749-767E2E8801F3}"/>
            </ac:cxnSpMkLst>
          </pc:cxnChg>
          <pc:cxnChg chg="add mod">
            <ac:chgData name="Marco Parenzan" userId="a83bbb23f3e251dc" providerId="LiveId" clId="{A71725CA-7230-40B2-978E-3893882E604B}" dt="2018-01-27T17:48:28.285" v="215" actId="692"/>
            <ac:cxnSpMkLst>
              <pc:docMk/>
              <pc:sldMasterMk cId="517766698" sldId="2147483648"/>
              <pc:sldLayoutMk cId="590573853" sldId="2147483657"/>
              <ac:cxnSpMk id="16" creationId="{91957C17-AF2C-49A7-9A27-81C898E57324}"/>
            </ac:cxnSpMkLst>
          </pc:cxnChg>
          <pc:cxnChg chg="add del mod">
            <ac:chgData name="Marco Parenzan" userId="a83bbb23f3e251dc" providerId="LiveId" clId="{A71725CA-7230-40B2-978E-3893882E604B}" dt="2018-01-27T17:45:22.012" v="136" actId="478"/>
            <ac:cxnSpMkLst>
              <pc:docMk/>
              <pc:sldMasterMk cId="517766698" sldId="2147483648"/>
              <pc:sldLayoutMk cId="590573853" sldId="2147483657"/>
              <ac:cxnSpMk id="17" creationId="{1D8A46F6-5CB3-4EBC-BDD2-6B4452F15DF0}"/>
            </ac:cxnSpMkLst>
          </pc:cxnChg>
        </pc:sldLayoutChg>
      </pc:sldMasterChg>
    </pc:docChg>
  </pc:docChgLst>
  <pc:docChgLst>
    <pc:chgData name="Cathrine Wilhelmsen" userId="c6973458-3efe-4c06-aec0-db88ac9e247c" providerId="ADAL" clId="{3DD560E9-C4C8-43FF-BDE1-9148666DF594}"/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2050" name="Picture 2" descr="http://www.sqlsaturday.com/images/sqlsat707_web.png">
            <a:extLst>
              <a:ext uri="{FF2B5EF4-FFF2-40B4-BE49-F238E27FC236}">
                <a16:creationId xmlns:a16="http://schemas.microsoft.com/office/drawing/2014/main" id="{1A9D911E-79B9-46F6-BDC8-9385708205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731" y="2778704"/>
            <a:ext cx="2972757" cy="7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EB4E77-701E-43A3-8F9E-4D10DB6B07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49693"/>
          <a:stretch/>
        </p:blipFill>
        <p:spPr>
          <a:xfrm>
            <a:off x="9656162" y="216058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297108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F5555-BC20-4DEB-B8C9-1448EEBFC0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321489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E904F6-65DA-428E-85CD-DF4DEDA259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Sponsors</a:t>
            </a:r>
          </a:p>
        </p:txBody>
      </p:sp>
      <p:pic>
        <p:nvPicPr>
          <p:cNvPr id="3074" name="Picture 2" descr="Beantech">
            <a:extLst>
              <a:ext uri="{FF2B5EF4-FFF2-40B4-BE49-F238E27FC236}">
                <a16:creationId xmlns:a16="http://schemas.microsoft.com/office/drawing/2014/main" id="{1624D99F-7DDA-4526-B079-9FBA0DA7BF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666" y="4845502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icrosoft Corporation (GAP) (GAP Sponsor)">
            <a:extLst>
              <a:ext uri="{FF2B5EF4-FFF2-40B4-BE49-F238E27FC236}">
                <a16:creationId xmlns:a16="http://schemas.microsoft.com/office/drawing/2014/main" id="{F611AACC-9EA2-42C0-A07E-7E2E941819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207" y="2976311"/>
            <a:ext cx="2286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alcomm Srl">
            <a:extLst>
              <a:ext uri="{FF2B5EF4-FFF2-40B4-BE49-F238E27FC236}">
                <a16:creationId xmlns:a16="http://schemas.microsoft.com/office/drawing/2014/main" id="{2AF7ECE7-09C1-4659-8248-3F66E46B22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428" y="4126009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Quest Software (GAP Sponsor)">
            <a:extLst>
              <a:ext uri="{FF2B5EF4-FFF2-40B4-BE49-F238E27FC236}">
                <a16:creationId xmlns:a16="http://schemas.microsoft.com/office/drawing/2014/main" id="{9662600D-1B4E-4881-BD0F-49038FEB9E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95" y="4845502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atamaze">
            <a:extLst>
              <a:ext uri="{FF2B5EF4-FFF2-40B4-BE49-F238E27FC236}">
                <a16:creationId xmlns:a16="http://schemas.microsoft.com/office/drawing/2014/main" id="{D3B5DF13-7309-438B-AF7D-CB64812E64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55" y="3914847"/>
            <a:ext cx="22860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thinkIT">
            <a:extLst>
              <a:ext uri="{FF2B5EF4-FFF2-40B4-BE49-F238E27FC236}">
                <a16:creationId xmlns:a16="http://schemas.microsoft.com/office/drawing/2014/main" id="{2E3FE5E1-05A5-4EE6-99AE-A9209FD4DE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75" y="1503935"/>
            <a:ext cx="10191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TimeXtender">
            <a:extLst>
              <a:ext uri="{FF2B5EF4-FFF2-40B4-BE49-F238E27FC236}">
                <a16:creationId xmlns:a16="http://schemas.microsoft.com/office/drawing/2014/main" id="{7F514B4F-394A-4017-88B0-1118A5E74F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095" y="4128549"/>
            <a:ext cx="33242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www.security-research-map.eu/files/225.jpg">
            <a:extLst>
              <a:ext uri="{FF2B5EF4-FFF2-40B4-BE49-F238E27FC236}">
                <a16:creationId xmlns:a16="http://schemas.microsoft.com/office/drawing/2014/main" id="{314ED9A4-7D50-4789-9E3C-6BDD1DCE8C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357" y="1370298"/>
            <a:ext cx="827750" cy="118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3386B52-5D1B-4B5A-B1AD-E071951ACA23}"/>
              </a:ext>
            </a:extLst>
          </p:cNvPr>
          <p:cNvCxnSpPr/>
          <p:nvPr userDrawn="1"/>
        </p:nvCxnSpPr>
        <p:spPr>
          <a:xfrm>
            <a:off x="399673" y="2660104"/>
            <a:ext cx="10800000" cy="0"/>
          </a:xfrm>
          <a:prstGeom prst="line">
            <a:avLst/>
          </a:prstGeom>
          <a:ln w="3175">
            <a:solidFill>
              <a:schemeClr val="accent1">
                <a:alpha val="26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957C17-AF2C-49A7-9A27-81C898E57324}"/>
              </a:ext>
            </a:extLst>
          </p:cNvPr>
          <p:cNvCxnSpPr/>
          <p:nvPr userDrawn="1"/>
        </p:nvCxnSpPr>
        <p:spPr>
          <a:xfrm>
            <a:off x="399673" y="3745726"/>
            <a:ext cx="10800000" cy="0"/>
          </a:xfrm>
          <a:prstGeom prst="line">
            <a:avLst/>
          </a:prstGeom>
          <a:ln w="3175">
            <a:solidFill>
              <a:schemeClr val="accent1">
                <a:alpha val="26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9C561837-1BC2-41EE-9C8E-057DB9F92C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r="49693"/>
          <a:stretch/>
        </p:blipFill>
        <p:spPr>
          <a:xfrm>
            <a:off x="4204030" y="1348923"/>
            <a:ext cx="2838355" cy="112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7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326453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981D8-E0E5-4BFF-BD31-4A3614B88A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246953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246953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A93BF-EBAB-44A6-96EC-0A763074C8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1A4486-77FD-4561-ADB8-987DF2F056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29130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pic>
        <p:nvPicPr>
          <p:cNvPr id="8" name="Picture 2" descr="http://www.sqlsaturday.com/images/sqlsat707_web.png">
            <a:extLst>
              <a:ext uri="{FF2B5EF4-FFF2-40B4-BE49-F238E27FC236}">
                <a16:creationId xmlns:a16="http://schemas.microsoft.com/office/drawing/2014/main" id="{6F2FA913-5A52-42F8-955F-7A9B03F379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251" y="5731119"/>
            <a:ext cx="2972757" cy="7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7" r:id="rId5"/>
    <p:sldLayoutId id="2147483656" r:id="rId6"/>
    <p:sldLayoutId id="2147483652" r:id="rId7"/>
    <p:sldLayoutId id="2147483655" r:id="rId8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js.org/" TargetMode="External"/><Relationship Id="rId2" Type="http://schemas.openxmlformats.org/officeDocument/2006/relationships/hyperlink" Target="https://github.com/Microsoft/sqlopsstudi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sqltoolsservice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sql-operations-studio/what-is" TargetMode="External"/><Relationship Id="rId2" Type="http://schemas.openxmlformats.org/officeDocument/2006/relationships/hyperlink" Target="https://github.com/Microsoft/sqlopsstudio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blog.sqlterritory.com/2017/12/19/sql-operations-studio-comprehensive-guide/" TargetMode="External"/><Relationship Id="rId4" Type="http://schemas.openxmlformats.org/officeDocument/2006/relationships/hyperlink" Target="https://twitter.com/sqlopsstudio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rg3d/" TargetMode="External"/><Relationship Id="rId2" Type="http://schemas.openxmlformats.org/officeDocument/2006/relationships/hyperlink" Target="mailto:mrg3d@hotmail.com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rg3d/" TargetMode="External"/><Relationship Id="rId2" Type="http://schemas.openxmlformats.org/officeDocument/2006/relationships/hyperlink" Target="mailto:mrg3d@hotmail.co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rg3d/" TargetMode="External"/><Relationship Id="rId7" Type="http://schemas.openxmlformats.org/officeDocument/2006/relationships/image" Target="../media/image16.jpeg"/><Relationship Id="rId2" Type="http://schemas.openxmlformats.org/officeDocument/2006/relationships/hyperlink" Target="mailto:mrg3d@hotmail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://www.ugiss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eg"/><Relationship Id="rId5" Type="http://schemas.openxmlformats.org/officeDocument/2006/relationships/image" Target="../media/image19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X6m3TwZo_400x400.jpg (400×4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07" y="748353"/>
            <a:ext cx="3723220" cy="37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Introducing </a:t>
            </a:r>
            <a:br>
              <a:rPr lang="en-US" dirty="0"/>
            </a:br>
            <a:r>
              <a:rPr lang="en-US" dirty="0"/>
              <a:t>SQL Operations Studio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Luca Bruni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Com’è</a:t>
            </a:r>
            <a:r>
              <a:rPr lang="en-US" dirty="0" smtClean="0"/>
              <a:t> </a:t>
            </a:r>
            <a:r>
              <a:rPr lang="en-US" dirty="0" err="1" smtClean="0"/>
              <a:t>fatto</a:t>
            </a:r>
            <a:r>
              <a:rPr lang="en-US" dirty="0" smtClean="0"/>
              <a:t> SQL </a:t>
            </a:r>
            <a:r>
              <a:rPr lang="en-US" dirty="0"/>
              <a:t>Operations Studio? </a:t>
            </a: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Progetto</a:t>
            </a:r>
            <a:r>
              <a:rPr lang="en-US" dirty="0"/>
              <a:t> open </a:t>
            </a:r>
            <a:r>
              <a:rPr lang="en-US" dirty="0" smtClean="0"/>
              <a:t>source</a:t>
            </a:r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github.com/Microsoft/sqlopsstudio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dirty="0" err="1" smtClean="0"/>
              <a:t>Costruito</a:t>
            </a:r>
            <a:r>
              <a:rPr lang="en-US" dirty="0" smtClean="0"/>
              <a:t> “</a:t>
            </a:r>
            <a:r>
              <a:rPr lang="en-US" dirty="0" err="1" smtClean="0"/>
              <a:t>sopra</a:t>
            </a:r>
            <a:r>
              <a:rPr lang="en-US" dirty="0" smtClean="0"/>
              <a:t>” a Visual Studio Code</a:t>
            </a:r>
          </a:p>
          <a:p>
            <a:endParaRPr lang="en-US" sz="2400" dirty="0" smtClean="0"/>
          </a:p>
          <a:p>
            <a:r>
              <a:rPr lang="en-US" dirty="0" smtClean="0"/>
              <a:t>Electron Framework</a:t>
            </a:r>
          </a:p>
          <a:p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://electronjs.org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80" name="Picture 8" descr="https://cdn-images-1.medium.com/max/800/0*wJBghjYPZALMu6im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77" y="4064924"/>
            <a:ext cx="556760" cy="60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999" y="2892828"/>
            <a:ext cx="788617" cy="78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90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Funzionalità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7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functionalities </a:t>
            </a:r>
            <a:r>
              <a:rPr lang="en-US" sz="2800" dirty="0" smtClean="0"/>
              <a:t>(la parte Dev)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Connettersi</a:t>
            </a:r>
            <a:r>
              <a:rPr lang="en-US" sz="2800" dirty="0" smtClean="0"/>
              <a:t> a SQL Server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Esplorazione</a:t>
            </a:r>
            <a:r>
              <a:rPr lang="en-US" sz="2800" dirty="0" smtClean="0"/>
              <a:t> </a:t>
            </a:r>
            <a:r>
              <a:rPr lang="en-US" sz="2800" dirty="0" err="1" smtClean="0"/>
              <a:t>degli</a:t>
            </a:r>
            <a:r>
              <a:rPr lang="en-US" sz="2800" dirty="0" smtClean="0"/>
              <a:t> </a:t>
            </a:r>
            <a:r>
              <a:rPr lang="en-US" sz="2800" dirty="0" err="1" smtClean="0"/>
              <a:t>oggetti</a:t>
            </a:r>
            <a:endParaRPr lang="en-US" sz="2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Editing </a:t>
            </a:r>
            <a:r>
              <a:rPr lang="en-US" sz="2800" dirty="0" err="1" smtClean="0"/>
              <a:t>avanzato</a:t>
            </a:r>
            <a:r>
              <a:rPr lang="en-US" sz="2800" dirty="0" smtClean="0"/>
              <a:t> per T-SQL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/>
              <a:t>Intellisense</a:t>
            </a:r>
            <a:r>
              <a:rPr lang="en-US" sz="2800" dirty="0"/>
              <a:t> (</a:t>
            </a:r>
            <a:r>
              <a:rPr lang="en-US" sz="2800" dirty="0" err="1"/>
              <a:t>anche</a:t>
            </a:r>
            <a:r>
              <a:rPr lang="en-US" sz="2800" dirty="0"/>
              <a:t> per Azure SQLDB)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Esecuzione</a:t>
            </a:r>
            <a:r>
              <a:rPr lang="en-US" sz="2800" dirty="0" smtClean="0"/>
              <a:t> </a:t>
            </a:r>
            <a:r>
              <a:rPr lang="en-US" sz="2800" dirty="0" smtClean="0"/>
              <a:t>e </a:t>
            </a:r>
            <a:r>
              <a:rPr lang="en-US" sz="2800" dirty="0" err="1" smtClean="0"/>
              <a:t>visualizzazione</a:t>
            </a:r>
            <a:r>
              <a:rPr lang="en-US" sz="2800" dirty="0" smtClean="0"/>
              <a:t> </a:t>
            </a:r>
            <a:r>
              <a:rPr lang="en-US" sz="2800" dirty="0" err="1" smtClean="0"/>
              <a:t>dei</a:t>
            </a:r>
            <a:r>
              <a:rPr lang="en-US" sz="2800" dirty="0" smtClean="0"/>
              <a:t> </a:t>
            </a:r>
            <a:r>
              <a:rPr lang="en-US" sz="2800" dirty="0" err="1" smtClean="0"/>
              <a:t>risultati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058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Peculiarità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Code snippets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Integrated </a:t>
            </a:r>
            <a:r>
              <a:rPr lang="en-US" sz="2800" dirty="0"/>
              <a:t>Terminal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User settings e workspace settings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Source </a:t>
            </a:r>
            <a:r>
              <a:rPr lang="en-US" sz="2800" dirty="0" smtClean="0"/>
              <a:t>Control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Dashboard e Insight Widget</a:t>
            </a:r>
            <a:endParaRPr lang="en-US" sz="2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Extensibility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476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Template per </a:t>
            </a:r>
            <a:r>
              <a:rPr lang="en-US" dirty="0" err="1" smtClean="0"/>
              <a:t>facilitare</a:t>
            </a:r>
            <a:r>
              <a:rPr lang="en-US" dirty="0" smtClean="0"/>
              <a:t> la </a:t>
            </a:r>
            <a:r>
              <a:rPr lang="en-US" dirty="0" err="1" smtClean="0"/>
              <a:t>creazione</a:t>
            </a:r>
            <a:r>
              <a:rPr lang="en-US" dirty="0" smtClean="0"/>
              <a:t> di database e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loro</a:t>
            </a:r>
            <a:r>
              <a:rPr lang="en-US" dirty="0" smtClean="0"/>
              <a:t> </a:t>
            </a:r>
            <a:r>
              <a:rPr lang="en-US" dirty="0" err="1" smtClean="0"/>
              <a:t>oggetti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Built-in snippets T-SQL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Supporto</a:t>
            </a:r>
            <a:r>
              <a:rPr lang="en-US" dirty="0" smtClean="0"/>
              <a:t> per la </a:t>
            </a:r>
            <a:r>
              <a:rPr lang="en-US" dirty="0" err="1" smtClean="0"/>
              <a:t>creazione</a:t>
            </a:r>
            <a:r>
              <a:rPr lang="en-US" dirty="0" smtClean="0"/>
              <a:t> di snippets </a:t>
            </a:r>
            <a:r>
              <a:rPr lang="en-US" dirty="0" err="1" smtClean="0"/>
              <a:t>definiti</a:t>
            </a:r>
            <a:r>
              <a:rPr lang="en-US" dirty="0" smtClean="0"/>
              <a:t> </a:t>
            </a:r>
            <a:r>
              <a:rPr lang="en-US" dirty="0" err="1" smtClean="0"/>
              <a:t>dall’utente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4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Terminal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Multiple terminal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Supporto</a:t>
            </a:r>
            <a:r>
              <a:rPr lang="en-US" sz="2800" dirty="0" smtClean="0"/>
              <a:t> per </a:t>
            </a:r>
            <a:r>
              <a:rPr lang="en-US" sz="2800" dirty="0" err="1" smtClean="0"/>
              <a:t>qualsiasi</a:t>
            </a:r>
            <a:r>
              <a:rPr lang="en-US" sz="2800" dirty="0" smtClean="0"/>
              <a:t> shell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/>
              <a:t>Bash, PowerShell, </a:t>
            </a:r>
            <a:r>
              <a:rPr lang="en-US" sz="2400" dirty="0" err="1"/>
              <a:t>sqlcmd</a:t>
            </a:r>
            <a:r>
              <a:rPr lang="en-US" sz="2400" dirty="0"/>
              <a:t>, </a:t>
            </a:r>
            <a:r>
              <a:rPr lang="en-US" sz="2400" dirty="0" err="1"/>
              <a:t>bcp</a:t>
            </a:r>
            <a:r>
              <a:rPr lang="en-US" sz="2400" dirty="0"/>
              <a:t>, </a:t>
            </a:r>
            <a:r>
              <a:rPr lang="en-US" sz="2400" dirty="0" err="1"/>
              <a:t>psql</a:t>
            </a:r>
            <a:r>
              <a:rPr lang="en-US" sz="2400" dirty="0"/>
              <a:t>, </a:t>
            </a:r>
            <a:r>
              <a:rPr lang="en-US" sz="2400" dirty="0" err="1" smtClean="0"/>
              <a:t>ssh</a:t>
            </a:r>
            <a:r>
              <a:rPr lang="en-US" sz="2400" dirty="0" smtClean="0"/>
              <a:t>, etc…</a:t>
            </a:r>
            <a:endParaRPr lang="en-US" sz="2400" dirty="0" smtClean="0"/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err="1" smtClean="0"/>
              <a:t>purché</a:t>
            </a:r>
            <a:r>
              <a:rPr lang="en-US" sz="2400" dirty="0" smtClean="0"/>
              <a:t> </a:t>
            </a:r>
            <a:r>
              <a:rPr lang="en-US" sz="2400" dirty="0" err="1" smtClean="0"/>
              <a:t>supporti</a:t>
            </a:r>
            <a:r>
              <a:rPr lang="en-US" sz="2400" dirty="0" smtClean="0"/>
              <a:t> </a:t>
            </a:r>
            <a:r>
              <a:rPr lang="en-US" sz="2400" i="1" dirty="0" err="1" smtClean="0"/>
              <a:t>stdin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stdout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stderr</a:t>
            </a:r>
            <a:r>
              <a:rPr lang="en-US" sz="2400" dirty="0" smtClean="0"/>
              <a:t> redirection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Configurabile</a:t>
            </a:r>
            <a:endParaRPr lang="en-US" sz="2800" dirty="0" smtClean="0"/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/>
              <a:t>Terminal Display </a:t>
            </a:r>
            <a:r>
              <a:rPr lang="en-US" sz="2400" dirty="0" smtClean="0"/>
              <a:t>Settings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Terminal Key Bindings</a:t>
            </a:r>
            <a:endParaRPr lang="en-US" dirty="0"/>
          </a:p>
          <a:p>
            <a:pPr marL="1261827" lvl="1" indent="-6858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96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 workspace settings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Possibilità</a:t>
            </a:r>
            <a:r>
              <a:rPr lang="en-US" sz="2800" dirty="0" smtClean="0"/>
              <a:t> di </a:t>
            </a:r>
            <a:r>
              <a:rPr lang="en-US" sz="2800" dirty="0" err="1" smtClean="0"/>
              <a:t>impostare</a:t>
            </a:r>
            <a:r>
              <a:rPr lang="en-US" sz="2800" dirty="0" smtClean="0"/>
              <a:t> un folder di </a:t>
            </a:r>
            <a:r>
              <a:rPr lang="en-US" sz="2800" dirty="0" err="1" smtClean="0"/>
              <a:t>lavoro</a:t>
            </a:r>
            <a:endParaRPr lang="en-US" sz="2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Possibilità</a:t>
            </a:r>
            <a:r>
              <a:rPr lang="en-US" sz="2800" dirty="0" smtClean="0"/>
              <a:t> di </a:t>
            </a:r>
            <a:r>
              <a:rPr lang="en-US" sz="2800" dirty="0" err="1" smtClean="0"/>
              <a:t>personalizzare</a:t>
            </a:r>
            <a:r>
              <a:rPr lang="en-US" sz="2800" dirty="0" smtClean="0"/>
              <a:t> </a:t>
            </a:r>
            <a:r>
              <a:rPr lang="en-US" sz="2800" dirty="0" err="1" smtClean="0"/>
              <a:t>praticamente</a:t>
            </a:r>
            <a:r>
              <a:rPr lang="en-US" sz="2800" dirty="0" smtClean="0"/>
              <a:t> </a:t>
            </a:r>
            <a:r>
              <a:rPr lang="en-US" sz="2800" dirty="0" err="1" smtClean="0"/>
              <a:t>tutto</a:t>
            </a:r>
            <a:endParaRPr lang="en-US" sz="2800" dirty="0" smtClean="0"/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000" dirty="0" smtClean="0"/>
              <a:t>Editor, </a:t>
            </a:r>
            <a:r>
              <a:rPr lang="en-US" sz="2000" dirty="0" smtClean="0"/>
              <a:t>UI e </a:t>
            </a:r>
            <a:r>
              <a:rPr lang="en-US" sz="2000" dirty="0" smtClean="0"/>
              <a:t>Functional behavior</a:t>
            </a:r>
            <a:endParaRPr lang="en-US" sz="20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Due </a:t>
            </a:r>
            <a:r>
              <a:rPr lang="en-US" sz="2800" dirty="0" err="1" smtClean="0"/>
              <a:t>diversi</a:t>
            </a:r>
            <a:r>
              <a:rPr lang="en-US" sz="2800" dirty="0" smtClean="0"/>
              <a:t> scope</a:t>
            </a:r>
            <a:endParaRPr lang="en-US" sz="2800" dirty="0" smtClean="0"/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User settings</a:t>
            </a:r>
            <a:endParaRPr lang="en-US" sz="2400" dirty="0" smtClean="0"/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Workspace settings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Alcuni</a:t>
            </a:r>
            <a:r>
              <a:rPr lang="en-US" sz="2800" dirty="0" smtClean="0"/>
              <a:t> settings “</a:t>
            </a:r>
            <a:r>
              <a:rPr lang="en-US" sz="2800" dirty="0" err="1" smtClean="0"/>
              <a:t>famosi</a:t>
            </a:r>
            <a:r>
              <a:rPr lang="en-US" sz="2800" dirty="0" smtClean="0"/>
              <a:t>”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Hot Exit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Tab Color</a:t>
            </a:r>
            <a:endParaRPr lang="en-US" sz="2400" dirty="0"/>
          </a:p>
          <a:p>
            <a:pPr marL="1261827" lvl="1" indent="-6858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283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Git</a:t>
            </a:r>
            <a:r>
              <a:rPr lang="en-US" sz="2800" dirty="0" smtClean="0"/>
              <a:t> Source Control Manager (SMC) by default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Richiede</a:t>
            </a:r>
            <a:r>
              <a:rPr lang="en-US" sz="2800" dirty="0" smtClean="0"/>
              <a:t> </a:t>
            </a:r>
            <a:r>
              <a:rPr lang="en-US" sz="2800" dirty="0" err="1" smtClean="0"/>
              <a:t>installazione</a:t>
            </a:r>
            <a:r>
              <a:rPr lang="en-US" sz="2800" dirty="0" smtClean="0"/>
              <a:t> di </a:t>
            </a:r>
            <a:r>
              <a:rPr lang="en-US" sz="2800" dirty="0" err="1" smtClean="0"/>
              <a:t>Git</a:t>
            </a:r>
            <a:r>
              <a:rPr lang="en-US" sz="2800" dirty="0" smtClean="0"/>
              <a:t> (&gt;2.0.0)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Ereditato</a:t>
            </a:r>
            <a:r>
              <a:rPr lang="en-US" sz="2800" dirty="0" smtClean="0"/>
              <a:t> dal layer di Visual Studio Code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Ma non </a:t>
            </a:r>
            <a:r>
              <a:rPr lang="en-US" sz="2800" dirty="0" err="1" smtClean="0"/>
              <a:t>supporta</a:t>
            </a:r>
            <a:r>
              <a:rPr lang="en-US" sz="2800" dirty="0" smtClean="0"/>
              <a:t> (al </a:t>
            </a:r>
            <a:r>
              <a:rPr lang="en-US" sz="2800" dirty="0" err="1" smtClean="0"/>
              <a:t>momento</a:t>
            </a:r>
            <a:r>
              <a:rPr lang="en-US" sz="2800" dirty="0" smtClean="0"/>
              <a:t>) </a:t>
            </a:r>
            <a:r>
              <a:rPr lang="en-US" sz="2800" dirty="0" err="1" smtClean="0"/>
              <a:t>altri</a:t>
            </a:r>
            <a:r>
              <a:rPr lang="en-US" sz="2800" dirty="0" smtClean="0"/>
              <a:t> SCM </a:t>
            </a:r>
            <a:r>
              <a:rPr lang="en-US" sz="2800" dirty="0" smtClean="0"/>
              <a:t>provider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Versioning </a:t>
            </a:r>
            <a:r>
              <a:rPr lang="en-US" sz="2800" dirty="0" err="1" smtClean="0"/>
              <a:t>dei</a:t>
            </a:r>
            <a:r>
              <a:rPr lang="en-US" sz="2800" dirty="0" smtClean="0"/>
              <a:t> workspace e non </a:t>
            </a:r>
            <a:r>
              <a:rPr lang="en-US" sz="2800" dirty="0" err="1" smtClean="0"/>
              <a:t>dei</a:t>
            </a:r>
            <a:r>
              <a:rPr lang="en-US" sz="2800" dirty="0" smtClean="0"/>
              <a:t> database schema!</a:t>
            </a:r>
            <a:endParaRPr lang="en-US" sz="2800" dirty="0"/>
          </a:p>
          <a:p>
            <a:pPr marL="1261827" lvl="1" indent="-6858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Picture 6" descr="Warning, Yellow, Attention, Exclamation 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88787" y="3901440"/>
            <a:ext cx="586449" cy="53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9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Dare </a:t>
            </a:r>
            <a:r>
              <a:rPr lang="en-US" sz="3200" dirty="0" err="1" smtClean="0"/>
              <a:t>uno</a:t>
            </a:r>
            <a:r>
              <a:rPr lang="en-US" sz="3200" dirty="0" smtClean="0"/>
              <a:t> </a:t>
            </a:r>
            <a:r>
              <a:rPr lang="en-US" sz="3200" dirty="0" err="1" smtClean="0"/>
              <a:t>sguardo</a:t>
            </a:r>
            <a:r>
              <a:rPr lang="en-US" sz="3200" dirty="0" smtClean="0"/>
              <a:t> </a:t>
            </a:r>
            <a:r>
              <a:rPr lang="en-US" sz="3200" dirty="0" err="1" smtClean="0"/>
              <a:t>rapido</a:t>
            </a:r>
            <a:r>
              <a:rPr lang="en-US" sz="3200" dirty="0" smtClean="0"/>
              <a:t> a </a:t>
            </a:r>
            <a:r>
              <a:rPr lang="en-US" sz="3200" dirty="0" err="1" smtClean="0"/>
              <a:t>cosa</a:t>
            </a:r>
            <a:r>
              <a:rPr lang="en-US" sz="3200" dirty="0" smtClean="0"/>
              <a:t> </a:t>
            </a:r>
            <a:r>
              <a:rPr lang="en-US" sz="3200" dirty="0" err="1" smtClean="0"/>
              <a:t>succede</a:t>
            </a:r>
            <a:r>
              <a:rPr lang="en-US" sz="3200" dirty="0" smtClean="0"/>
              <a:t> </a:t>
            </a:r>
            <a:r>
              <a:rPr lang="en-US" sz="3200" dirty="0" err="1" smtClean="0"/>
              <a:t>nel</a:t>
            </a:r>
            <a:r>
              <a:rPr lang="en-US" sz="3200" dirty="0" smtClean="0"/>
              <a:t> </a:t>
            </a:r>
            <a:r>
              <a:rPr lang="en-US" sz="3200" dirty="0" err="1" smtClean="0"/>
              <a:t>sistema</a:t>
            </a: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Entrare</a:t>
            </a:r>
            <a:r>
              <a:rPr lang="en-US" sz="3200" dirty="0" smtClean="0"/>
              <a:t> </a:t>
            </a:r>
            <a:r>
              <a:rPr lang="en-US" sz="3200" dirty="0" err="1" smtClean="0"/>
              <a:t>nei</a:t>
            </a:r>
            <a:r>
              <a:rPr lang="en-US" sz="3200" dirty="0" smtClean="0"/>
              <a:t> </a:t>
            </a:r>
            <a:r>
              <a:rPr lang="en-US" sz="3200" dirty="0" err="1" smtClean="0"/>
              <a:t>dettagli</a:t>
            </a: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Prendere</a:t>
            </a:r>
            <a:r>
              <a:rPr lang="en-US" sz="3200" dirty="0" smtClean="0"/>
              <a:t> </a:t>
            </a:r>
            <a:r>
              <a:rPr lang="en-US" sz="3200" dirty="0" err="1" smtClean="0"/>
              <a:t>decisioni</a:t>
            </a:r>
            <a:r>
              <a:rPr lang="en-US" sz="3200" dirty="0" smtClean="0"/>
              <a:t> </a:t>
            </a:r>
            <a:r>
              <a:rPr lang="en-US" sz="3200" dirty="0" err="1" smtClean="0"/>
              <a:t>attraverso</a:t>
            </a:r>
            <a:r>
              <a:rPr lang="en-US" sz="3200" dirty="0" smtClean="0"/>
              <a:t> le Insight Action 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non </a:t>
            </a:r>
            <a:r>
              <a:rPr lang="en-US" sz="2800" dirty="0" err="1" smtClean="0"/>
              <a:t>disponibile</a:t>
            </a:r>
            <a:r>
              <a:rPr lang="en-US" sz="2800" dirty="0" smtClean="0"/>
              <a:t> in Preview!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Completamente</a:t>
            </a:r>
            <a:r>
              <a:rPr lang="en-US" sz="3200" dirty="0" smtClean="0"/>
              <a:t> </a:t>
            </a:r>
            <a:r>
              <a:rPr lang="en-US" sz="3200" dirty="0" err="1" smtClean="0"/>
              <a:t>personalizzabile</a:t>
            </a: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&amp; Insights </a:t>
            </a:r>
            <a:r>
              <a:rPr lang="en-US" sz="2800" dirty="0" smtClean="0"/>
              <a:t>(la parte Ops)</a:t>
            </a:r>
            <a:endParaRPr lang="en-US" dirty="0"/>
          </a:p>
        </p:txBody>
      </p:sp>
      <p:pic>
        <p:nvPicPr>
          <p:cNvPr id="2054" name="Picture 6" descr="Warning, Yellow, Attention, Exclamation 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06249" y="3128357"/>
            <a:ext cx="586449" cy="53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38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Insight Extensibility</a:t>
            </a:r>
          </a:p>
          <a:p>
            <a:endParaRPr lang="en-US" dirty="0"/>
          </a:p>
          <a:p>
            <a:r>
              <a:rPr lang="en-US" dirty="0" smtClean="0"/>
              <a:t>UI Extensibility</a:t>
            </a:r>
          </a:p>
          <a:p>
            <a:endParaRPr lang="en-US" dirty="0" smtClean="0"/>
          </a:p>
          <a:p>
            <a:r>
              <a:rPr lang="en-US" dirty="0" smtClean="0"/>
              <a:t>Database Management Protocol (DMP)</a:t>
            </a:r>
          </a:p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github.com/Microsoft/sqltoolsservice</a:t>
            </a:r>
            <a:endParaRPr lang="en-US" dirty="0" smtClean="0"/>
          </a:p>
          <a:p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6E1894-9F6B-4181-A582-1E7EDF37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Sponsor</a:t>
            </a:r>
          </a:p>
        </p:txBody>
      </p:sp>
    </p:spTree>
    <p:extLst>
      <p:ext uri="{BB962C8B-B14F-4D97-AF65-F5344CB8AC3E}">
        <p14:creationId xmlns:p14="http://schemas.microsoft.com/office/powerpoint/2010/main" val="12376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325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Premessa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Introduzione</a:t>
            </a:r>
            <a:r>
              <a:rPr lang="en-US" dirty="0" smtClean="0"/>
              <a:t> al tool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Esplorazione</a:t>
            </a:r>
            <a:r>
              <a:rPr lang="en-US" dirty="0" smtClean="0"/>
              <a:t> </a:t>
            </a:r>
            <a:r>
              <a:rPr lang="en-US" dirty="0" err="1" smtClean="0"/>
              <a:t>funzionalità</a:t>
            </a:r>
            <a:r>
              <a:rPr lang="en-US" dirty="0" smtClean="0"/>
              <a:t> di base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Introduzione</a:t>
            </a:r>
            <a:r>
              <a:rPr lang="en-US" dirty="0" smtClean="0"/>
              <a:t> </a:t>
            </a:r>
            <a:r>
              <a:rPr lang="en-US" dirty="0" err="1" smtClean="0"/>
              <a:t>nuove</a:t>
            </a:r>
            <a:r>
              <a:rPr lang="en-US" dirty="0" smtClean="0"/>
              <a:t> feature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Demo</a:t>
            </a:r>
            <a:r>
              <a:rPr lang="en-US" dirty="0" smtClean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2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del team di </a:t>
            </a:r>
            <a:r>
              <a:rPr lang="en-US" dirty="0" err="1" smtClean="0"/>
              <a:t>sviluppo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Sviluppo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Core Functionalities</a:t>
            </a:r>
          </a:p>
          <a:p>
            <a:endParaRPr lang="en-US" dirty="0"/>
          </a:p>
          <a:p>
            <a:r>
              <a:rPr lang="en-US" dirty="0" err="1" smtClean="0"/>
              <a:t>Sviluppo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 di Extensibility</a:t>
            </a:r>
          </a:p>
          <a:p>
            <a:endParaRPr lang="en-US" dirty="0"/>
          </a:p>
          <a:p>
            <a:r>
              <a:rPr lang="en-US" dirty="0" err="1" smtClean="0"/>
              <a:t>Mettere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un </a:t>
            </a:r>
            <a:r>
              <a:rPr lang="en-US" dirty="0" err="1" smtClean="0"/>
              <a:t>ambiente</a:t>
            </a:r>
            <a:r>
              <a:rPr lang="en-US" dirty="0" smtClean="0"/>
              <a:t> </a:t>
            </a:r>
            <a:r>
              <a:rPr lang="en-US" dirty="0" err="1" smtClean="0"/>
              <a:t>ottimale</a:t>
            </a:r>
            <a:r>
              <a:rPr lang="en-US" dirty="0" smtClean="0"/>
              <a:t>, stabile e “</a:t>
            </a:r>
            <a:r>
              <a:rPr lang="en-US" dirty="0" err="1" smtClean="0"/>
              <a:t>ricco</a:t>
            </a:r>
            <a:r>
              <a:rPr lang="en-US" dirty="0" smtClean="0"/>
              <a:t>” per lo </a:t>
            </a:r>
            <a:r>
              <a:rPr lang="en-US" dirty="0" err="1" smtClean="0"/>
              <a:t>sviluppo</a:t>
            </a:r>
            <a:r>
              <a:rPr lang="en-US" dirty="0" smtClean="0"/>
              <a:t> e la </a:t>
            </a:r>
            <a:r>
              <a:rPr lang="en-US" dirty="0" err="1" smtClean="0"/>
              <a:t>gestione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basi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attraverso</a:t>
            </a:r>
            <a:r>
              <a:rPr lang="en-US" dirty="0" smtClean="0"/>
              <a:t> un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fortemente</a:t>
            </a:r>
            <a:r>
              <a:rPr lang="en-US" dirty="0" smtClean="0"/>
              <a:t> </a:t>
            </a:r>
            <a:r>
              <a:rPr lang="en-US" dirty="0" err="1" smtClean="0"/>
              <a:t>orientato</a:t>
            </a:r>
            <a:r>
              <a:rPr lang="en-US" dirty="0" smtClean="0"/>
              <a:t> </a:t>
            </a:r>
            <a:r>
              <a:rPr lang="en-US" dirty="0" err="1" smtClean="0"/>
              <a:t>all’estendibilità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err="1" smtClean="0"/>
              <a:t>Mettere</a:t>
            </a:r>
            <a:r>
              <a:rPr lang="en-US" dirty="0" smtClean="0"/>
              <a:t> in </a:t>
            </a:r>
            <a:r>
              <a:rPr lang="en-US" dirty="0" err="1" smtClean="0"/>
              <a:t>grado</a:t>
            </a:r>
            <a:r>
              <a:rPr lang="en-US" dirty="0" smtClean="0"/>
              <a:t> </a:t>
            </a:r>
            <a:r>
              <a:rPr lang="en-US" dirty="0" err="1" smtClean="0"/>
              <a:t>chiunque</a:t>
            </a:r>
            <a:r>
              <a:rPr lang="en-US" dirty="0" smtClean="0"/>
              <a:t> di </a:t>
            </a:r>
            <a:r>
              <a:rPr lang="en-US" dirty="0" err="1" smtClean="0"/>
              <a:t>poter</a:t>
            </a:r>
            <a:r>
              <a:rPr lang="en-US" dirty="0" smtClean="0"/>
              <a:t> </a:t>
            </a:r>
            <a:r>
              <a:rPr lang="en-US" dirty="0" err="1" smtClean="0"/>
              <a:t>sviluppare</a:t>
            </a:r>
            <a:r>
              <a:rPr lang="en-US" dirty="0" smtClean="0"/>
              <a:t> le </a:t>
            </a:r>
            <a:r>
              <a:rPr lang="en-US" dirty="0" err="1" smtClean="0"/>
              <a:t>proprie</a:t>
            </a:r>
            <a:r>
              <a:rPr lang="en-US" dirty="0" smtClean="0"/>
              <a:t> </a:t>
            </a:r>
            <a:r>
              <a:rPr lang="en-US" dirty="0" err="1" smtClean="0"/>
              <a:t>estensioni</a:t>
            </a:r>
            <a:r>
              <a:rPr lang="en-US" dirty="0" smtClean="0"/>
              <a:t> (Microsoft </a:t>
            </a:r>
            <a:r>
              <a:rPr lang="en-US" dirty="0" err="1" smtClean="0"/>
              <a:t>stessa</a:t>
            </a:r>
            <a:r>
              <a:rPr lang="en-US" dirty="0" smtClean="0"/>
              <a:t>, ISV e community members)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Approposito</a:t>
            </a:r>
            <a:r>
              <a:rPr lang="en-US" dirty="0" smtClean="0"/>
              <a:t> di Extensibility…</a:t>
            </a:r>
            <a:endParaRPr lang="it-IT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270" y="1932474"/>
            <a:ext cx="5045350" cy="3382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38" y="1206403"/>
            <a:ext cx="3784889" cy="17183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22" y="3050771"/>
            <a:ext cx="3805105" cy="263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7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Prospettive</a:t>
            </a:r>
            <a:r>
              <a:rPr lang="en-US" dirty="0" smtClean="0"/>
              <a:t> future e </a:t>
            </a:r>
            <a:r>
              <a:rPr lang="en-US" dirty="0" err="1" smtClean="0"/>
              <a:t>domande</a:t>
            </a:r>
            <a:r>
              <a:rPr lang="en-US" dirty="0" smtClean="0"/>
              <a:t> </a:t>
            </a:r>
            <a:r>
              <a:rPr lang="en-US" dirty="0" err="1" smtClean="0"/>
              <a:t>comuni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quando</a:t>
            </a:r>
            <a:r>
              <a:rPr lang="en-US" dirty="0" smtClean="0"/>
              <a:t> la General Availability?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SQL Ops Studio </a:t>
            </a:r>
            <a:r>
              <a:rPr lang="en-US" dirty="0" err="1" smtClean="0"/>
              <a:t>sostituirà</a:t>
            </a:r>
            <a:r>
              <a:rPr lang="en-US" dirty="0" smtClean="0"/>
              <a:t> SSMS?</a:t>
            </a:r>
          </a:p>
          <a:p>
            <a:endParaRPr lang="en-US" dirty="0" smtClean="0"/>
          </a:p>
          <a:p>
            <a:r>
              <a:rPr lang="en-US" dirty="0" err="1" smtClean="0"/>
              <a:t>Che</a:t>
            </a:r>
            <a:r>
              <a:rPr lang="en-US" dirty="0" smtClean="0"/>
              <a:t> ne è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componenti</a:t>
            </a:r>
            <a:r>
              <a:rPr lang="en-US" dirty="0" smtClean="0"/>
              <a:t> (SSRS, SSIS, </a:t>
            </a:r>
            <a:r>
              <a:rPr lang="en-US" dirty="0" err="1" smtClean="0"/>
              <a:t>etc</a:t>
            </a:r>
            <a:r>
              <a:rPr lang="en-US" dirty="0" smtClean="0"/>
              <a:t>)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7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plan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020" y="1213658"/>
            <a:ext cx="6441343" cy="461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3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Risorse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 smtClean="0"/>
              <a:t>Github</a:t>
            </a:r>
            <a:endParaRPr lang="en-US" sz="2400" dirty="0" smtClean="0"/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github.com/Microsoft/sqlopsstudio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Documentazione</a:t>
            </a:r>
            <a:r>
              <a:rPr lang="en-US" sz="2400" dirty="0" smtClean="0"/>
              <a:t> online</a:t>
            </a:r>
          </a:p>
          <a:p>
            <a:r>
              <a:rPr lang="en-US" sz="2400" dirty="0" smtClean="0">
                <a:hlinkClick r:id="rId3"/>
              </a:rPr>
              <a:t>https://docs.microsoft.com/en-us/sql/sql-operations-studio/what-is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Account </a:t>
            </a:r>
            <a:r>
              <a:rPr lang="en-US" sz="2400" dirty="0" smtClean="0"/>
              <a:t>twitter </a:t>
            </a:r>
            <a:r>
              <a:rPr lang="en-US" sz="2400" dirty="0" err="1" smtClean="0"/>
              <a:t>ufficiale</a:t>
            </a:r>
            <a:r>
              <a:rPr lang="en-US" sz="2400" dirty="0" smtClean="0"/>
              <a:t> - @</a:t>
            </a:r>
            <a:r>
              <a:rPr lang="en-US" sz="2400" dirty="0" err="1" smtClean="0"/>
              <a:t>sqlopsstudio</a:t>
            </a:r>
            <a:endParaRPr lang="en-US" sz="2400" dirty="0" smtClean="0"/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twitter.com/sqlopsstudio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/>
              <a:t>SQL Operations Studio – Comprehensive guide to the new database DevOps tool</a:t>
            </a:r>
            <a:r>
              <a:rPr lang="en-US" sz="2400" dirty="0" smtClean="0"/>
              <a:t>!</a:t>
            </a:r>
            <a:r>
              <a:rPr lang="en-US" dirty="0" smtClean="0"/>
              <a:t> </a:t>
            </a:r>
          </a:p>
          <a:p>
            <a:r>
              <a:rPr lang="en-US" sz="2400" dirty="0">
                <a:hlinkClick r:id="rId5"/>
              </a:rPr>
              <a:t>http://blog.sqlterritory.com/2017/12/19/sql-operations-studio-comprehensive-guide</a:t>
            </a:r>
            <a:r>
              <a:rPr lang="en-US" sz="2400" dirty="0" smtClean="0">
                <a:hlinkClick r:id="rId5"/>
              </a:rPr>
              <a:t>/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7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8A010-E06F-414D-A589-4DC9321F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r>
              <a:rPr lang="it-IT" dirty="0" smtClean="0"/>
              <a:t>Domande?</a:t>
            </a:r>
          </a:p>
          <a:p>
            <a:pPr algn="ctr"/>
            <a:endParaRPr lang="en-US" dirty="0"/>
          </a:p>
          <a:p>
            <a:pPr algn="ctr"/>
            <a:r>
              <a:rPr lang="en-US" sz="2000" dirty="0">
                <a:hlinkClick r:id="rId2"/>
              </a:rPr>
              <a:t>mrg3d@hotmail.com</a:t>
            </a:r>
            <a:endParaRPr lang="en-US" sz="2000" dirty="0"/>
          </a:p>
          <a:p>
            <a:pPr algn="ctr"/>
            <a:r>
              <a:rPr lang="en-US" sz="2000" dirty="0"/>
              <a:t>twitter: @mrg3d</a:t>
            </a:r>
          </a:p>
          <a:p>
            <a:pPr algn="ctr"/>
            <a:r>
              <a:rPr lang="en-US" sz="2000" dirty="0">
                <a:hlinkClick r:id="rId3"/>
              </a:rPr>
              <a:t>https://www.linkedin.com/in/mrg3d/</a:t>
            </a:r>
            <a:endParaRPr lang="en-US" dirty="0"/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63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8A010-E06F-414D-A589-4DC9321F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r>
              <a:rPr lang="it-IT" dirty="0" smtClean="0"/>
              <a:t>Grazie per </a:t>
            </a:r>
            <a:r>
              <a:rPr lang="it-IT" dirty="0" smtClean="0"/>
              <a:t>l’attenzione!</a:t>
            </a:r>
          </a:p>
          <a:p>
            <a:pPr algn="ctr"/>
            <a:endParaRPr lang="en-US" dirty="0"/>
          </a:p>
          <a:p>
            <a:pPr algn="ctr"/>
            <a:r>
              <a:rPr lang="en-US" sz="2000" dirty="0" smtClean="0">
                <a:hlinkClick r:id="rId2"/>
              </a:rPr>
              <a:t>mrg3d@hotmail.com</a:t>
            </a:r>
            <a:endParaRPr lang="en-US" sz="2000" dirty="0"/>
          </a:p>
          <a:p>
            <a:pPr algn="ctr"/>
            <a:r>
              <a:rPr lang="en-US" sz="2000" dirty="0"/>
              <a:t>twitter: @mrg3d</a:t>
            </a:r>
          </a:p>
          <a:p>
            <a:pPr algn="ctr"/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://www.linkedin.com/in/mrg3d/</a:t>
            </a:r>
            <a:endParaRPr lang="en-US" sz="2000" dirty="0"/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431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05D390-CE5E-4829-8124-C08D4640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Luca Bruni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C85F6-35D9-4917-8010-AEEE737ED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err="1"/>
              <a:t>Professionista</a:t>
            </a:r>
            <a:r>
              <a:rPr lang="en-US" sz="2400" dirty="0"/>
              <a:t> IT (~15 </a:t>
            </a:r>
            <a:r>
              <a:rPr lang="en-US" sz="2400" dirty="0" err="1"/>
              <a:t>anni</a:t>
            </a:r>
            <a:r>
              <a:rPr lang="en-US" sz="2400" dirty="0"/>
              <a:t> di </a:t>
            </a:r>
            <a:r>
              <a:rPr lang="en-US" sz="2400" dirty="0" err="1"/>
              <a:t>esperienza</a:t>
            </a:r>
            <a:r>
              <a:rPr lang="en-US" sz="2400" dirty="0"/>
              <a:t>)</a:t>
            </a:r>
            <a:endParaRPr lang="en-US" sz="2000" dirty="0"/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Software &amp; Data Architect</a:t>
            </a:r>
          </a:p>
          <a:p>
            <a:r>
              <a:rPr lang="en-US" sz="2400" dirty="0"/>
              <a:t>	</a:t>
            </a:r>
            <a:r>
              <a:rPr lang="en-US" sz="2100" dirty="0" err="1"/>
              <a:t>mindCube</a:t>
            </a:r>
            <a:r>
              <a:rPr lang="en-US" sz="2100" dirty="0"/>
              <a:t> </a:t>
            </a:r>
            <a:r>
              <a:rPr lang="en-US" sz="2100" dirty="0" err="1"/>
              <a:t>S.a.g.l</a:t>
            </a:r>
            <a:r>
              <a:rPr lang="en-US" sz="2100" dirty="0"/>
              <a:t>.</a:t>
            </a:r>
          </a:p>
          <a:p>
            <a:endParaRPr lang="en-US" sz="2100" dirty="0"/>
          </a:p>
          <a:p>
            <a:r>
              <a:rPr lang="en-US" sz="2400" dirty="0"/>
              <a:t>Contributor UGISS </a:t>
            </a:r>
          </a:p>
          <a:p>
            <a:pPr lvl="1"/>
            <a:r>
              <a:rPr lang="en-US" sz="2000" dirty="0"/>
              <a:t>User Group </a:t>
            </a:r>
            <a:r>
              <a:rPr lang="en-US" sz="2000" dirty="0" err="1"/>
              <a:t>Italiano</a:t>
            </a:r>
            <a:r>
              <a:rPr lang="en-US" sz="2000" dirty="0"/>
              <a:t> SQL Server (PASS Chapter)</a:t>
            </a:r>
          </a:p>
          <a:p>
            <a:pPr lvl="1"/>
            <a:endParaRPr lang="en-US" sz="2000" dirty="0"/>
          </a:p>
          <a:p>
            <a:r>
              <a:rPr lang="en-US" sz="2400" dirty="0"/>
              <a:t>Speaker?</a:t>
            </a:r>
          </a:p>
          <a:p>
            <a:r>
              <a:rPr lang="en-US" sz="2400" dirty="0"/>
              <a:t>	</a:t>
            </a:r>
            <a:r>
              <a:rPr lang="en-US" sz="2100" dirty="0" err="1"/>
              <a:t>Vediamo</a:t>
            </a:r>
            <a:r>
              <a:rPr lang="en-US" sz="2100" dirty="0"/>
              <a:t> come </a:t>
            </a:r>
            <a:r>
              <a:rPr lang="en-US" sz="2100" dirty="0" err="1"/>
              <a:t>va</a:t>
            </a:r>
            <a:r>
              <a:rPr lang="en-US" sz="2100" dirty="0"/>
              <a:t>!</a:t>
            </a:r>
          </a:p>
          <a:p>
            <a:endParaRPr lang="en-US" dirty="0"/>
          </a:p>
          <a:p>
            <a:r>
              <a:rPr lang="en-US" sz="2000" dirty="0" err="1"/>
              <a:t>eMail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mrg3d@hotmail.com</a:t>
            </a:r>
            <a:endParaRPr lang="en-US" sz="2000" dirty="0"/>
          </a:p>
          <a:p>
            <a:r>
              <a:rPr lang="en-US" sz="2000" dirty="0"/>
              <a:t>twitter: @mrg3d</a:t>
            </a:r>
          </a:p>
          <a:p>
            <a:r>
              <a:rPr lang="en-US" sz="2000" dirty="0" err="1"/>
              <a:t>linkedIn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https://www.linkedin.com/in/mrg3d/</a:t>
            </a:r>
            <a:endParaRPr lang="en-US" sz="2000" dirty="0"/>
          </a:p>
          <a:p>
            <a:endParaRPr lang="it-IT" dirty="0"/>
          </a:p>
        </p:txBody>
      </p:sp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775" y="189121"/>
            <a:ext cx="611940" cy="611940"/>
          </a:xfrm>
          <a:prstGeom prst="rect">
            <a:avLst/>
          </a:prstGeom>
        </p:spPr>
      </p:pic>
      <p:pic>
        <p:nvPicPr>
          <p:cNvPr id="6" name="Picture 2" descr="MindCube Sag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609" y="189120"/>
            <a:ext cx="2023308" cy="65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sqlsaturday.com/images/speakers/5475-c8290d69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06" y="1080363"/>
            <a:ext cx="1170172" cy="187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7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2017…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Anno </a:t>
            </a:r>
            <a:r>
              <a:rPr lang="en-US" altLang="en-US" dirty="0" err="1">
                <a:solidFill>
                  <a:srgbClr val="293338"/>
                </a:solidFill>
                <a:latin typeface="inherit"/>
              </a:rPr>
              <a:t>ricco</a:t>
            </a:r>
            <a:r>
              <a:rPr lang="en-US" altLang="en-US" dirty="0">
                <a:solidFill>
                  <a:srgbClr val="293338"/>
                </a:solidFill>
                <a:latin typeface="inherit"/>
              </a:rPr>
              <a:t> di </a:t>
            </a:r>
            <a:r>
              <a:rPr lang="en-US" altLang="en-US" dirty="0" err="1">
                <a:solidFill>
                  <a:srgbClr val="293338"/>
                </a:solidFill>
                <a:latin typeface="inherit"/>
              </a:rPr>
              <a:t>novità</a:t>
            </a:r>
            <a:r>
              <a:rPr lang="en-US" altLang="en-US" dirty="0">
                <a:solidFill>
                  <a:srgbClr val="293338"/>
                </a:solidFill>
                <a:latin typeface="inherit"/>
              </a:rPr>
              <a:t> per </a:t>
            </a:r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SQL </a:t>
            </a:r>
            <a:r>
              <a:rPr lang="en-US" altLang="en-US" dirty="0">
                <a:solidFill>
                  <a:srgbClr val="293338"/>
                </a:solidFill>
                <a:latin typeface="inherit"/>
              </a:rPr>
              <a:t>Server. </a:t>
            </a:r>
            <a:endParaRPr lang="en-US" altLang="en-US" dirty="0" smtClean="0">
              <a:solidFill>
                <a:srgbClr val="293338"/>
              </a:solidFill>
              <a:latin typeface="inherit"/>
            </a:endParaRPr>
          </a:p>
          <a:p>
            <a:r>
              <a:rPr lang="en-US" altLang="en-US" sz="1900" dirty="0" smtClean="0">
                <a:solidFill>
                  <a:srgbClr val="293338"/>
                </a:solidFill>
                <a:latin typeface="inherit"/>
              </a:rPr>
              <a:t>	ERRATA CORRIGE: </a:t>
            </a:r>
            <a:r>
              <a:rPr lang="en-US" altLang="en-US" sz="1900" dirty="0" err="1" smtClean="0">
                <a:solidFill>
                  <a:srgbClr val="293338"/>
                </a:solidFill>
                <a:latin typeface="inherit"/>
              </a:rPr>
              <a:t>Genenal</a:t>
            </a:r>
            <a:r>
              <a:rPr lang="en-US" altLang="en-US" sz="1900" dirty="0" smtClean="0">
                <a:solidFill>
                  <a:srgbClr val="293338"/>
                </a:solidFill>
                <a:latin typeface="inherit"/>
              </a:rPr>
              <a:t> availability != Cross Platform </a:t>
            </a:r>
          </a:p>
          <a:p>
            <a:endParaRPr lang="en-US" altLang="en-US" sz="1900" dirty="0">
              <a:solidFill>
                <a:srgbClr val="293338"/>
              </a:solidFill>
              <a:latin typeface="inherit"/>
            </a:endParaRPr>
          </a:p>
          <a:p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SQL Server anywhere</a:t>
            </a:r>
          </a:p>
          <a:p>
            <a:r>
              <a:rPr lang="en-US" altLang="en-US" sz="1900" dirty="0" smtClean="0">
                <a:solidFill>
                  <a:srgbClr val="293338"/>
                </a:solidFill>
                <a:latin typeface="inherit"/>
              </a:rPr>
              <a:t>	</a:t>
            </a:r>
          </a:p>
          <a:p>
            <a:endParaRPr lang="en-US" altLang="en-US" sz="1900" dirty="0" smtClean="0">
              <a:solidFill>
                <a:srgbClr val="293338"/>
              </a:solidFill>
              <a:latin typeface="inherit"/>
            </a:endParaRPr>
          </a:p>
          <a:p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Ok.. Il server! Ed </a:t>
            </a:r>
            <a:r>
              <a:rPr lang="en-US" altLang="en-US" dirty="0" err="1" smtClean="0">
                <a:solidFill>
                  <a:srgbClr val="293338"/>
                </a:solidFill>
                <a:latin typeface="inherit"/>
              </a:rPr>
              <a:t>i</a:t>
            </a:r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 client?</a:t>
            </a:r>
          </a:p>
          <a:p>
            <a:endParaRPr lang="en-US" dirty="0"/>
          </a:p>
        </p:txBody>
      </p:sp>
      <p:pic>
        <p:nvPicPr>
          <p:cNvPr id="6" name="Picture 2" descr="https://pbs.twimg.com/profile_images/875388334003986432/eUsjmVRJ_400x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944" y="2835829"/>
            <a:ext cx="594015" cy="59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pbs.twimg.com/profile_images/862037907862765568/pYgBswU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961" y="2835829"/>
            <a:ext cx="594015" cy="59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upload.wikimedia.org/wikipedia/commons/thumb/b/b0/NewTux.svg/500px-NewTux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322" y="2835829"/>
            <a:ext cx="508451" cy="61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80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presentazione</a:t>
            </a:r>
            <a:endParaRPr lang="en-US" dirty="0"/>
          </a:p>
        </p:txBody>
      </p:sp>
      <p:pic>
        <p:nvPicPr>
          <p:cNvPr id="1026" name="Picture 2" descr="https://pbs.twimg.com/media/DNkSdmUUIAAha4N.jpg: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839" y="1371600"/>
            <a:ext cx="5442199" cy="40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ittlekendra.com/wp-content/uploads/2017/11/Rohan_Kumar_keyno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96" y="1371600"/>
            <a:ext cx="4928785" cy="40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2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L’annuncio</a:t>
            </a:r>
            <a:r>
              <a:rPr lang="en-US" dirty="0" smtClean="0"/>
              <a:t> </a:t>
            </a:r>
            <a:r>
              <a:rPr lang="en-US" dirty="0" err="1" smtClean="0"/>
              <a:t>ufficiale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78" y="1080363"/>
            <a:ext cx="6737543" cy="46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3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Cos’é</a:t>
            </a:r>
            <a:r>
              <a:rPr lang="en-US" dirty="0" smtClean="0"/>
              <a:t> SQL Operations Studio?               </a:t>
            </a:r>
            <a:endParaRPr lang="en-US" sz="3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20875" y="1353310"/>
          <a:ext cx="7680326" cy="4414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0163">
                  <a:extLst>
                    <a:ext uri="{9D8B030D-6E8A-4147-A177-3AD203B41FA5}">
                      <a16:colId xmlns:a16="http://schemas.microsoft.com/office/drawing/2014/main" val="4069709111"/>
                    </a:ext>
                  </a:extLst>
                </a:gridCol>
                <a:gridCol w="3840163">
                  <a:extLst>
                    <a:ext uri="{9D8B030D-6E8A-4147-A177-3AD203B41FA5}">
                      <a16:colId xmlns:a16="http://schemas.microsoft.com/office/drawing/2014/main" val="235530738"/>
                    </a:ext>
                  </a:extLst>
                </a:gridCol>
              </a:tblGrid>
              <a:tr h="10282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Database</a:t>
                      </a:r>
                      <a:r>
                        <a:rPr lang="en-US" baseline="0" dirty="0" smtClean="0"/>
                        <a:t> Dev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Ops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06143796"/>
                  </a:ext>
                </a:extLst>
              </a:tr>
              <a:tr h="225741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7876434"/>
                  </a:ext>
                </a:extLst>
              </a:tr>
              <a:tr h="988693">
                <a:tc gridSpan="2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Empowers DevOps</a:t>
                      </a:r>
                      <a:r>
                        <a:rPr lang="en-US" baseline="0" dirty="0" smtClean="0"/>
                        <a:t> practice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17289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988" y="2369328"/>
            <a:ext cx="1640172" cy="15958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252" y="2358726"/>
            <a:ext cx="1736489" cy="1537654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 rot="16200000">
            <a:off x="5545927" y="1083984"/>
            <a:ext cx="430228" cy="7680326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392" y="5322135"/>
            <a:ext cx="467260" cy="42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Cos’é</a:t>
            </a:r>
            <a:r>
              <a:rPr lang="en-US" dirty="0" smtClean="0"/>
              <a:t> </a:t>
            </a:r>
            <a:r>
              <a:rPr lang="en-US" dirty="0"/>
              <a:t>SQL Operations Studio? </a:t>
            </a:r>
            <a:r>
              <a:rPr lang="en-US" dirty="0" smtClean="0"/>
              <a:t>              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61038" y="1354975"/>
          <a:ext cx="10800004" cy="4232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0001">
                  <a:extLst>
                    <a:ext uri="{9D8B030D-6E8A-4147-A177-3AD203B41FA5}">
                      <a16:colId xmlns:a16="http://schemas.microsoft.com/office/drawing/2014/main" val="149486434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4285431742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3030229242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2875791407"/>
                    </a:ext>
                  </a:extLst>
                </a:gridCol>
              </a:tblGrid>
              <a:tr h="8879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Light Weight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Extensible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Windows,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macOS</a:t>
                      </a:r>
                      <a:r>
                        <a:rPr lang="en-US" baseline="0" dirty="0" smtClean="0"/>
                        <a:t> e Linux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3939603"/>
                  </a:ext>
                </a:extLst>
              </a:tr>
              <a:tr h="2848328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458036"/>
                  </a:ext>
                </a:extLst>
              </a:tr>
              <a:tr h="495816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SQL Server running </a:t>
                      </a:r>
                      <a:r>
                        <a:rPr lang="en-US" baseline="0" dirty="0" err="1" smtClean="0"/>
                        <a:t>anyware</a:t>
                      </a:r>
                      <a:r>
                        <a:rPr lang="en-US" baseline="0" dirty="0" smtClean="0"/>
                        <a:t>, Azure SQLDB e DW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453127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00" y="3073831"/>
            <a:ext cx="952500" cy="828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293" y="3121455"/>
            <a:ext cx="752475" cy="733425"/>
          </a:xfrm>
          <a:prstGeom prst="rect">
            <a:avLst/>
          </a:prstGeom>
        </p:spPr>
      </p:pic>
      <p:pic>
        <p:nvPicPr>
          <p:cNvPr id="9" name="Picture 2" descr="https://pbs.twimg.com/profile_images/875388334003986432/eUsjmVRJ_400x4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722" y="3086271"/>
            <a:ext cx="842760" cy="84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upload.wikimedia.org/wikipedia/commons/thumb/b/b0/NewTux.svg/500px-NewTux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515" y="3160423"/>
            <a:ext cx="578714" cy="69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915" y="3226083"/>
            <a:ext cx="818805" cy="54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3212" y="3154673"/>
            <a:ext cx="779906" cy="70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593" y="4982513"/>
            <a:ext cx="875823" cy="60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1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502</Words>
  <Application>Microsoft Office PowerPoint</Application>
  <PresentationFormat>Custom</PresentationFormat>
  <Paragraphs>166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inherit</vt:lpstr>
      <vt:lpstr>Segoe UI</vt:lpstr>
      <vt:lpstr>Wingdings</vt:lpstr>
      <vt:lpstr>SQLSatOslo 2016</vt:lpstr>
      <vt:lpstr>Introducing  SQL Operations Studio</vt:lpstr>
      <vt:lpstr>Sponsor</vt:lpstr>
      <vt:lpstr>Luca Bruni</vt:lpstr>
      <vt:lpstr>Introduzione</vt:lpstr>
      <vt:lpstr>Il 2017…</vt:lpstr>
      <vt:lpstr>La presentazione</vt:lpstr>
      <vt:lpstr>L’annuncio ufficiale</vt:lpstr>
      <vt:lpstr>Cos’é SQL Operations Studio?               </vt:lpstr>
      <vt:lpstr>Cos’é SQL Operations Studio?               </vt:lpstr>
      <vt:lpstr>Com’è fatto SQL Operations Studio?               </vt:lpstr>
      <vt:lpstr>Funzionalità</vt:lpstr>
      <vt:lpstr>Core functionalities (la parte Dev)</vt:lpstr>
      <vt:lpstr>Peculiarità</vt:lpstr>
      <vt:lpstr>Code snippets</vt:lpstr>
      <vt:lpstr>Integrated Terminal</vt:lpstr>
      <vt:lpstr>User e workspace settings</vt:lpstr>
      <vt:lpstr>Source Control</vt:lpstr>
      <vt:lpstr>Dashboard &amp; Insights (la parte Ops)</vt:lpstr>
      <vt:lpstr>Extensibility</vt:lpstr>
      <vt:lpstr>DEMO</vt:lpstr>
      <vt:lpstr>Conclusioni</vt:lpstr>
      <vt:lpstr>Recap</vt:lpstr>
      <vt:lpstr>Focus del team di sviluppo</vt:lpstr>
      <vt:lpstr>Approposito di Extensibility…</vt:lpstr>
      <vt:lpstr>Prospettive future e domande comuni</vt:lpstr>
      <vt:lpstr>Release plan</vt:lpstr>
      <vt:lpstr>Risorse</vt:lpstr>
      <vt:lpstr>PowerPoint Presentation</vt:lpstr>
      <vt:lpstr>PowerPoint Presentation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Bruni Luca</cp:lastModifiedBy>
  <cp:revision>65</cp:revision>
  <dcterms:created xsi:type="dcterms:W3CDTF">2011-08-19T20:30:49Z</dcterms:created>
  <dcterms:modified xsi:type="dcterms:W3CDTF">2018-01-31T21:35:16Z</dcterms:modified>
</cp:coreProperties>
</file>