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303" r:id="rId9"/>
    <p:sldId id="304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26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Workspace = </a:t>
            </a:r>
            <a:r>
              <a:rPr lang="en-US" sz="2800" dirty="0" smtClean="0"/>
              <a:t>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Strumento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smtClean="0"/>
              <a:t>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647</Words>
  <Application>Microsoft Office PowerPoint</Application>
  <PresentationFormat>Custom</PresentationFormat>
  <Paragraphs>197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</vt:lpstr>
      <vt:lpstr>Ops Studio é</vt:lpstr>
      <vt:lpstr>Com’è fatto SQL Operations Studio?               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87</cp:revision>
  <dcterms:created xsi:type="dcterms:W3CDTF">2011-08-19T20:30:49Z</dcterms:created>
  <dcterms:modified xsi:type="dcterms:W3CDTF">2018-02-06T14:03:30Z</dcterms:modified>
</cp:coreProperties>
</file>