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271" r:id="rId9"/>
    <p:sldId id="270" r:id="rId10"/>
    <p:sldId id="272" r:id="rId11"/>
    <p:sldId id="293" r:id="rId12"/>
    <p:sldId id="274" r:id="rId13"/>
    <p:sldId id="290" r:id="rId14"/>
    <p:sldId id="291" r:id="rId15"/>
    <p:sldId id="292" r:id="rId16"/>
    <p:sldId id="276" r:id="rId17"/>
    <p:sldId id="278" r:id="rId18"/>
    <p:sldId id="277" r:id="rId19"/>
    <p:sldId id="267" r:id="rId20"/>
    <p:sldId id="283" r:id="rId21"/>
    <p:sldId id="273" r:id="rId22"/>
    <p:sldId id="288" r:id="rId23"/>
    <p:sldId id="289" r:id="rId24"/>
    <p:sldId id="280" r:id="rId25"/>
    <p:sldId id="284" r:id="rId26"/>
    <p:sldId id="281" r:id="rId27"/>
    <p:sldId id="269" r:id="rId2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10" y="24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log.sqlterritory.com/2017/12/19/sql-operations-studio-comprehensive-guide/" TargetMode="External"/><Relationship Id="rId4" Type="http://schemas.openxmlformats.org/officeDocument/2006/relationships/hyperlink" Target="https://twitter.com/sqlopsstudi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Intellisense</a:t>
            </a:r>
            <a:r>
              <a:rPr lang="en-US" sz="2800" dirty="0" smtClean="0"/>
              <a:t> (</a:t>
            </a:r>
            <a:r>
              <a:rPr lang="en-US" sz="2800" dirty="0" err="1" smtClean="0"/>
              <a:t>anche</a:t>
            </a:r>
            <a:r>
              <a:rPr lang="en-US" sz="2800" dirty="0" smtClean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Novità</a:t>
            </a:r>
            <a:r>
              <a:rPr lang="en-US" dirty="0" smtClean="0"/>
              <a:t> “</a:t>
            </a:r>
            <a:r>
              <a:rPr lang="en-US" dirty="0" err="1" smtClean="0"/>
              <a:t>esclusive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Terminal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Dashboard, Widgets e </a:t>
            </a:r>
            <a:r>
              <a:rPr lang="en-US" sz="2800" dirty="0" smtClean="0"/>
              <a:t>Insights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Dare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sguardo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a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Entrare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decisioni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disponibile</a:t>
            </a:r>
            <a:r>
              <a:rPr lang="en-US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personalizzabile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</a:t>
            </a:r>
            <a:r>
              <a:rPr lang="en-US" dirty="0" smtClean="0"/>
              <a:t>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3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(DMP)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endParaRPr lang="en-US" dirty="0"/>
          </a:p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di Extensibility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ottimale</a:t>
            </a:r>
            <a:r>
              <a:rPr lang="en-US" dirty="0" smtClean="0"/>
              <a:t>, stabile e “</a:t>
            </a:r>
            <a:r>
              <a:rPr lang="en-US" dirty="0" err="1" smtClean="0"/>
              <a:t>ricco</a:t>
            </a:r>
            <a:r>
              <a:rPr lang="en-US" dirty="0" smtClean="0"/>
              <a:t>” 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orientato</a:t>
            </a:r>
            <a:r>
              <a:rPr lang="en-US" dirty="0" smtClean="0"/>
              <a:t> </a:t>
            </a:r>
            <a:r>
              <a:rPr lang="en-US" dirty="0" err="1" smtClean="0"/>
              <a:t>all’estendibilità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Mettere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poter</a:t>
            </a:r>
            <a:r>
              <a:rPr lang="en-US" dirty="0" smtClean="0"/>
              <a:t> </a:t>
            </a:r>
            <a:r>
              <a:rPr lang="en-US" dirty="0" err="1" smtClean="0"/>
              <a:t>sviluppare</a:t>
            </a:r>
            <a:r>
              <a:rPr lang="en-US" dirty="0" smtClean="0"/>
              <a:t>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EPPUR </a:t>
            </a:r>
            <a:r>
              <a:rPr lang="en-US" sz="3600" i="1" dirty="0" err="1" smtClean="0"/>
              <a:t>qualcosa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già</a:t>
            </a:r>
            <a:r>
              <a:rPr lang="en-US" dirty="0" smtClean="0"/>
              <a:t> SI MUOVE!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</a:t>
            </a:r>
            <a:r>
              <a:rPr lang="en-US" dirty="0" smtClean="0"/>
              <a:t>General Availability?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20" y="1213658"/>
            <a:ext cx="6441343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5"/>
              </a:rPr>
              <a:t>http://blog.sqlterritory.com/2017/12/19/sql-operations-studio-comprehensive-guide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sz="2646" dirty="0" smtClean="0"/>
              <a:t>Domande?</a:t>
            </a:r>
            <a:endParaRPr lang="it-IT" sz="2646" dirty="0"/>
          </a:p>
          <a:p>
            <a:endParaRPr lang="en-US" sz="2646" dirty="0" smtClean="0"/>
          </a:p>
          <a:p>
            <a:endParaRPr lang="en-US" sz="2646" dirty="0"/>
          </a:p>
          <a:p>
            <a:endParaRPr lang="en-US" sz="2646" dirty="0" smtClean="0"/>
          </a:p>
          <a:p>
            <a:endParaRPr lang="it-IT" sz="2646" dirty="0"/>
          </a:p>
          <a:p>
            <a:r>
              <a:rPr lang="en-US" sz="2800" dirty="0" err="1"/>
              <a:t>eMail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mrg3d@hotmail.com</a:t>
            </a:r>
            <a:endParaRPr lang="en-US" sz="2800" dirty="0"/>
          </a:p>
          <a:p>
            <a:r>
              <a:rPr lang="en-US" sz="2800" dirty="0"/>
              <a:t>twitter: @mrg3d</a:t>
            </a:r>
          </a:p>
          <a:p>
            <a:r>
              <a:rPr lang="en-US" sz="2800" dirty="0" err="1"/>
              <a:t>linkedIn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https://www.linkedin.com/in/mrg3d/</a:t>
            </a:r>
            <a:endParaRPr lang="en-US" sz="2800" dirty="0"/>
          </a:p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2352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1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Professionista</a:t>
            </a:r>
            <a:r>
              <a:rPr lang="en-US" sz="2400" dirty="0"/>
              <a:t> IT (~15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)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SQL </a:t>
            </a:r>
            <a:r>
              <a:rPr lang="en-US" dirty="0" smtClean="0"/>
              <a:t>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</a:t>
            </a:r>
            <a:r>
              <a:rPr lang="en-US" dirty="0"/>
              <a:t>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399</Words>
  <Application>Microsoft Office PowerPoint</Application>
  <PresentationFormat>Custom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inherit</vt:lpstr>
      <vt:lpstr>Segoe UI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               </vt:lpstr>
      <vt:lpstr>Cos’é SQL Operations Studio?               </vt:lpstr>
      <vt:lpstr>Com’è fatto SQL Operations Studio?               </vt:lpstr>
      <vt:lpstr>Funzionalità</vt:lpstr>
      <vt:lpstr>Core functionalities (la parte Dev)</vt:lpstr>
      <vt:lpstr>Novità “esclusive”</vt:lpstr>
      <vt:lpstr>Integrated Terminal</vt:lpstr>
      <vt:lpstr>Source Control</vt:lpstr>
      <vt:lpstr>Dashboard &amp; Insights (la parte Ops)</vt:lpstr>
      <vt:lpstr>Extensibility</vt:lpstr>
      <vt:lpstr>DEMO</vt:lpstr>
      <vt:lpstr>Conclusioni</vt:lpstr>
      <vt:lpstr>Recap</vt:lpstr>
      <vt:lpstr>Focus del team di sviluppo</vt:lpstr>
      <vt:lpstr>EPPUR qualcosa già SI MUOVE!</vt:lpstr>
      <vt:lpstr>Prospettive future e domande comuni</vt:lpstr>
      <vt:lpstr>Release plan</vt:lpstr>
      <vt:lpstr>Risorse</vt:lpstr>
      <vt:lpstr>Q&amp;A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59</cp:revision>
  <dcterms:created xsi:type="dcterms:W3CDTF">2011-08-19T20:30:49Z</dcterms:created>
  <dcterms:modified xsi:type="dcterms:W3CDTF">2018-01-31T13:38:42Z</dcterms:modified>
</cp:coreProperties>
</file>