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CB0B97F-C350-4165-A285-16F492C1C7A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LibreOffice/7.0.6.2$Linux_X86_64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en-IN</dc:language>
  <cp:lastModifiedBy/>
  <cp:revision>0</cp:revision>
  <dc:subject/>
  <dc:title/>
</cp:coreProperties>
</file>